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45"/>
  </p:notesMasterIdLst>
  <p:sldIdLst>
    <p:sldId id="430" r:id="rId5"/>
    <p:sldId id="258" r:id="rId6"/>
    <p:sldId id="259" r:id="rId7"/>
    <p:sldId id="260" r:id="rId8"/>
    <p:sldId id="261" r:id="rId9"/>
    <p:sldId id="262" r:id="rId10"/>
    <p:sldId id="263" r:id="rId11"/>
    <p:sldId id="295" r:id="rId12"/>
    <p:sldId id="264" r:id="rId13"/>
    <p:sldId id="284" r:id="rId14"/>
    <p:sldId id="953" r:id="rId15"/>
    <p:sldId id="265" r:id="rId16"/>
    <p:sldId id="266" r:id="rId17"/>
    <p:sldId id="301" r:id="rId18"/>
    <p:sldId id="272" r:id="rId19"/>
    <p:sldId id="267" r:id="rId20"/>
    <p:sldId id="268" r:id="rId21"/>
    <p:sldId id="269" r:id="rId22"/>
    <p:sldId id="285" r:id="rId23"/>
    <p:sldId id="286" r:id="rId24"/>
    <p:sldId id="302" r:id="rId25"/>
    <p:sldId id="270" r:id="rId26"/>
    <p:sldId id="271" r:id="rId27"/>
    <p:sldId id="273" r:id="rId28"/>
    <p:sldId id="289" r:id="rId29"/>
    <p:sldId id="290" r:id="rId30"/>
    <p:sldId id="276" r:id="rId31"/>
    <p:sldId id="277" r:id="rId32"/>
    <p:sldId id="279" r:id="rId33"/>
    <p:sldId id="300" r:id="rId34"/>
    <p:sldId id="299" r:id="rId35"/>
    <p:sldId id="298" r:id="rId36"/>
    <p:sldId id="293" r:id="rId37"/>
    <p:sldId id="291" r:id="rId38"/>
    <p:sldId id="292" r:id="rId39"/>
    <p:sldId id="282" r:id="rId40"/>
    <p:sldId id="367" r:id="rId41"/>
    <p:sldId id="952" r:id="rId42"/>
    <p:sldId id="287" r:id="rId43"/>
    <p:sldId id="315" r:id="rId44"/>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Verdana"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Verdana"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Verdana"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Verdana"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CCFFFF"/>
    <a:srgbClr val="FFFF99"/>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6" autoAdjust="0"/>
    <p:restoredTop sz="64099" autoAdjust="0"/>
  </p:normalViewPr>
  <p:slideViewPr>
    <p:cSldViewPr>
      <p:cViewPr varScale="1">
        <p:scale>
          <a:sx n="56" d="100"/>
          <a:sy n="56" d="100"/>
        </p:scale>
        <p:origin x="2043" y="45"/>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Hirohisa" userId="7897ce0a-6212-4313-99c9-22712d29ec23" providerId="ADAL" clId="{21EF4DB6-B427-41F3-A3FF-4A0DB250F2E9}"/>
    <pc:docChg chg="undo custSel modSld">
      <pc:chgData name="AMAN Hirohisa" userId="7897ce0a-6212-4313-99c9-22712d29ec23" providerId="ADAL" clId="{21EF4DB6-B427-41F3-A3FF-4A0DB250F2E9}" dt="2022-04-20T13:06:56.693" v="4813" actId="20577"/>
      <pc:docMkLst>
        <pc:docMk/>
      </pc:docMkLst>
      <pc:sldChg chg="modNotesTx">
        <pc:chgData name="AMAN Hirohisa" userId="7897ce0a-6212-4313-99c9-22712d29ec23" providerId="ADAL" clId="{21EF4DB6-B427-41F3-A3FF-4A0DB250F2E9}" dt="2022-04-20T12:24:13.285" v="562" actId="20577"/>
        <pc:sldMkLst>
          <pc:docMk/>
          <pc:sldMk cId="0" sldId="258"/>
        </pc:sldMkLst>
      </pc:sldChg>
      <pc:sldChg chg="modNotesTx">
        <pc:chgData name="AMAN Hirohisa" userId="7897ce0a-6212-4313-99c9-22712d29ec23" providerId="ADAL" clId="{21EF4DB6-B427-41F3-A3FF-4A0DB250F2E9}" dt="2022-04-20T12:32:50.775" v="1329" actId="20577"/>
        <pc:sldMkLst>
          <pc:docMk/>
          <pc:sldMk cId="0" sldId="259"/>
        </pc:sldMkLst>
      </pc:sldChg>
      <pc:sldChg chg="modSp mod modNotesTx">
        <pc:chgData name="AMAN Hirohisa" userId="7897ce0a-6212-4313-99c9-22712d29ec23" providerId="ADAL" clId="{21EF4DB6-B427-41F3-A3FF-4A0DB250F2E9}" dt="2022-04-20T12:38:48.251" v="1892" actId="20577"/>
        <pc:sldMkLst>
          <pc:docMk/>
          <pc:sldMk cId="0" sldId="260"/>
        </pc:sldMkLst>
        <pc:spChg chg="mod">
          <ac:chgData name="AMAN Hirohisa" userId="7897ce0a-6212-4313-99c9-22712d29ec23" providerId="ADAL" clId="{21EF4DB6-B427-41F3-A3FF-4A0DB250F2E9}" dt="2022-04-20T12:36:47.058" v="1659"/>
          <ac:spMkLst>
            <pc:docMk/>
            <pc:sldMk cId="0" sldId="260"/>
            <ac:spMk id="7173" creationId="{00000000-0000-0000-0000-000000000000}"/>
          </ac:spMkLst>
        </pc:spChg>
      </pc:sldChg>
      <pc:sldChg chg="modSp mod modNotesTx">
        <pc:chgData name="AMAN Hirohisa" userId="7897ce0a-6212-4313-99c9-22712d29ec23" providerId="ADAL" clId="{21EF4DB6-B427-41F3-A3FF-4A0DB250F2E9}" dt="2022-04-20T12:43:18.206" v="2603" actId="20577"/>
        <pc:sldMkLst>
          <pc:docMk/>
          <pc:sldMk cId="0" sldId="261"/>
        </pc:sldMkLst>
        <pc:spChg chg="mod">
          <ac:chgData name="AMAN Hirohisa" userId="7897ce0a-6212-4313-99c9-22712d29ec23" providerId="ADAL" clId="{21EF4DB6-B427-41F3-A3FF-4A0DB250F2E9}" dt="2022-04-20T12:39:42.158" v="1905" actId="20577"/>
          <ac:spMkLst>
            <pc:docMk/>
            <pc:sldMk cId="0" sldId="261"/>
            <ac:spMk id="8196" creationId="{00000000-0000-0000-0000-000000000000}"/>
          </ac:spMkLst>
        </pc:spChg>
        <pc:spChg chg="mod">
          <ac:chgData name="AMAN Hirohisa" userId="7897ce0a-6212-4313-99c9-22712d29ec23" providerId="ADAL" clId="{21EF4DB6-B427-41F3-A3FF-4A0DB250F2E9}" dt="2022-04-20T12:41:59.579" v="2360" actId="20577"/>
          <ac:spMkLst>
            <pc:docMk/>
            <pc:sldMk cId="0" sldId="261"/>
            <ac:spMk id="8197" creationId="{00000000-0000-0000-0000-000000000000}"/>
          </ac:spMkLst>
        </pc:spChg>
      </pc:sldChg>
      <pc:sldChg chg="modSp mod modNotesTx">
        <pc:chgData name="AMAN Hirohisa" userId="7897ce0a-6212-4313-99c9-22712d29ec23" providerId="ADAL" clId="{21EF4DB6-B427-41F3-A3FF-4A0DB250F2E9}" dt="2022-04-20T12:49:19.820" v="3306" actId="20577"/>
        <pc:sldMkLst>
          <pc:docMk/>
          <pc:sldMk cId="0" sldId="262"/>
        </pc:sldMkLst>
        <pc:spChg chg="mod">
          <ac:chgData name="AMAN Hirohisa" userId="7897ce0a-6212-4313-99c9-22712d29ec23" providerId="ADAL" clId="{21EF4DB6-B427-41F3-A3FF-4A0DB250F2E9}" dt="2022-04-20T12:48:55.492" v="3252" actId="20577"/>
          <ac:spMkLst>
            <pc:docMk/>
            <pc:sldMk cId="0" sldId="262"/>
            <ac:spMk id="9221" creationId="{00000000-0000-0000-0000-000000000000}"/>
          </ac:spMkLst>
        </pc:spChg>
        <pc:spChg chg="mod">
          <ac:chgData name="AMAN Hirohisa" userId="7897ce0a-6212-4313-99c9-22712d29ec23" providerId="ADAL" clId="{21EF4DB6-B427-41F3-A3FF-4A0DB250F2E9}" dt="2022-04-20T12:49:01.120" v="3253" actId="14100"/>
          <ac:spMkLst>
            <pc:docMk/>
            <pc:sldMk cId="0" sldId="262"/>
            <ac:spMk id="9224" creationId="{00000000-0000-0000-0000-000000000000}"/>
          </ac:spMkLst>
        </pc:spChg>
      </pc:sldChg>
      <pc:sldChg chg="modNotesTx">
        <pc:chgData name="AMAN Hirohisa" userId="7897ce0a-6212-4313-99c9-22712d29ec23" providerId="ADAL" clId="{21EF4DB6-B427-41F3-A3FF-4A0DB250F2E9}" dt="2022-04-20T12:54:35.873" v="3707" actId="20577"/>
        <pc:sldMkLst>
          <pc:docMk/>
          <pc:sldMk cId="0" sldId="263"/>
        </pc:sldMkLst>
      </pc:sldChg>
      <pc:sldChg chg="modSp mod modNotesTx">
        <pc:chgData name="AMAN Hirohisa" userId="7897ce0a-6212-4313-99c9-22712d29ec23" providerId="ADAL" clId="{21EF4DB6-B427-41F3-A3FF-4A0DB250F2E9}" dt="2022-04-20T12:59:13.813" v="4319" actId="20577"/>
        <pc:sldMkLst>
          <pc:docMk/>
          <pc:sldMk cId="0" sldId="264"/>
        </pc:sldMkLst>
        <pc:spChg chg="mod">
          <ac:chgData name="AMAN Hirohisa" userId="7897ce0a-6212-4313-99c9-22712d29ec23" providerId="ADAL" clId="{21EF4DB6-B427-41F3-A3FF-4A0DB250F2E9}" dt="2022-04-20T12:56:50.522" v="4133"/>
          <ac:spMkLst>
            <pc:docMk/>
            <pc:sldMk cId="0" sldId="264"/>
            <ac:spMk id="11268" creationId="{00000000-0000-0000-0000-000000000000}"/>
          </ac:spMkLst>
        </pc:spChg>
      </pc:sldChg>
      <pc:sldChg chg="modSp mod modNotesTx">
        <pc:chgData name="AMAN Hirohisa" userId="7897ce0a-6212-4313-99c9-22712d29ec23" providerId="ADAL" clId="{21EF4DB6-B427-41F3-A3FF-4A0DB250F2E9}" dt="2022-04-20T13:06:56.693" v="4813" actId="20577"/>
        <pc:sldMkLst>
          <pc:docMk/>
          <pc:sldMk cId="0" sldId="265"/>
        </pc:sldMkLst>
        <pc:spChg chg="mod">
          <ac:chgData name="AMAN Hirohisa" userId="7897ce0a-6212-4313-99c9-22712d29ec23" providerId="ADAL" clId="{21EF4DB6-B427-41F3-A3FF-4A0DB250F2E9}" dt="2022-04-20T13:00:13.554" v="4377"/>
          <ac:spMkLst>
            <pc:docMk/>
            <pc:sldMk cId="0" sldId="265"/>
            <ac:spMk id="14340" creationId="{00000000-0000-0000-0000-000000000000}"/>
          </ac:spMkLst>
        </pc:spChg>
        <pc:spChg chg="mod">
          <ac:chgData name="AMAN Hirohisa" userId="7897ce0a-6212-4313-99c9-22712d29ec23" providerId="ADAL" clId="{21EF4DB6-B427-41F3-A3FF-4A0DB250F2E9}" dt="2022-04-20T13:01:52.896" v="4516"/>
          <ac:spMkLst>
            <pc:docMk/>
            <pc:sldMk cId="0" sldId="265"/>
            <ac:spMk id="14341" creationId="{00000000-0000-0000-0000-000000000000}"/>
          </ac:spMkLst>
        </pc:spChg>
        <pc:spChg chg="mod">
          <ac:chgData name="AMAN Hirohisa" userId="7897ce0a-6212-4313-99c9-22712d29ec23" providerId="ADAL" clId="{21EF4DB6-B427-41F3-A3FF-4A0DB250F2E9}" dt="2022-04-20T13:03:29.577" v="4565" actId="14100"/>
          <ac:spMkLst>
            <pc:docMk/>
            <pc:sldMk cId="0" sldId="265"/>
            <ac:spMk id="14342" creationId="{00000000-0000-0000-0000-000000000000}"/>
          </ac:spMkLst>
        </pc:spChg>
        <pc:spChg chg="mod">
          <ac:chgData name="AMAN Hirohisa" userId="7897ce0a-6212-4313-99c9-22712d29ec23" providerId="ADAL" clId="{21EF4DB6-B427-41F3-A3FF-4A0DB250F2E9}" dt="2022-04-20T13:03:49.744" v="4570" actId="1076"/>
          <ac:spMkLst>
            <pc:docMk/>
            <pc:sldMk cId="0" sldId="265"/>
            <ac:spMk id="14343" creationId="{00000000-0000-0000-0000-000000000000}"/>
          </ac:spMkLst>
        </pc:spChg>
        <pc:spChg chg="mod">
          <ac:chgData name="AMAN Hirohisa" userId="7897ce0a-6212-4313-99c9-22712d29ec23" providerId="ADAL" clId="{21EF4DB6-B427-41F3-A3FF-4A0DB250F2E9}" dt="2022-04-20T13:03:46.021" v="4569" actId="1076"/>
          <ac:spMkLst>
            <pc:docMk/>
            <pc:sldMk cId="0" sldId="265"/>
            <ac:spMk id="14344" creationId="{00000000-0000-0000-0000-000000000000}"/>
          </ac:spMkLst>
        </pc:spChg>
        <pc:spChg chg="mod">
          <ac:chgData name="AMAN Hirohisa" userId="7897ce0a-6212-4313-99c9-22712d29ec23" providerId="ADAL" clId="{21EF4DB6-B427-41F3-A3FF-4A0DB250F2E9}" dt="2022-04-20T13:03:56.882" v="4571" actId="1076"/>
          <ac:spMkLst>
            <pc:docMk/>
            <pc:sldMk cId="0" sldId="265"/>
            <ac:spMk id="14345" creationId="{00000000-0000-0000-0000-000000000000}"/>
          </ac:spMkLst>
        </pc:spChg>
        <pc:spChg chg="mod">
          <ac:chgData name="AMAN Hirohisa" userId="7897ce0a-6212-4313-99c9-22712d29ec23" providerId="ADAL" clId="{21EF4DB6-B427-41F3-A3FF-4A0DB250F2E9}" dt="2022-04-20T13:04:38.468" v="4575" actId="2711"/>
          <ac:spMkLst>
            <pc:docMk/>
            <pc:sldMk cId="0" sldId="265"/>
            <ac:spMk id="14347" creationId="{00000000-0000-0000-0000-000000000000}"/>
          </ac:spMkLst>
        </pc:spChg>
      </pc:sldChg>
      <pc:sldChg chg="modNotesTx">
        <pc:chgData name="AMAN Hirohisa" userId="7897ce0a-6212-4313-99c9-22712d29ec23" providerId="ADAL" clId="{21EF4DB6-B427-41F3-A3FF-4A0DB250F2E9}" dt="2022-04-20T12:59:39.060" v="4358" actId="20577"/>
        <pc:sldMkLst>
          <pc:docMk/>
          <pc:sldMk cId="0" sldId="284"/>
        </pc:sldMkLst>
      </pc:sldChg>
      <pc:sldChg chg="modSp mod modNotesTx">
        <pc:chgData name="AMAN Hirohisa" userId="7897ce0a-6212-4313-99c9-22712d29ec23" providerId="ADAL" clId="{21EF4DB6-B427-41F3-A3FF-4A0DB250F2E9}" dt="2022-04-20T12:56:13.754" v="3994" actId="20577"/>
        <pc:sldMkLst>
          <pc:docMk/>
          <pc:sldMk cId="1366982438" sldId="295"/>
        </pc:sldMkLst>
        <pc:spChg chg="mod">
          <ac:chgData name="AMAN Hirohisa" userId="7897ce0a-6212-4313-99c9-22712d29ec23" providerId="ADAL" clId="{21EF4DB6-B427-41F3-A3FF-4A0DB250F2E9}" dt="2022-04-20T12:55:29.950" v="3786" actId="20577"/>
          <ac:spMkLst>
            <pc:docMk/>
            <pc:sldMk cId="1366982438" sldId="295"/>
            <ac:spMk id="2" creationId="{00000000-0000-0000-0000-000000000000}"/>
          </ac:spMkLst>
        </pc:spChg>
      </pc:sldChg>
    </pc:docChg>
  </pc:docChgLst>
  <pc:docChgLst>
    <pc:chgData name="AMAN Hirohisa" userId="7897ce0a-6212-4313-99c9-22712d29ec23" providerId="ADAL" clId="{A9BD05C4-B7C4-4C0F-9173-F6F4E18D09BA}"/>
    <pc:docChg chg="custSel addSld delSld modSld">
      <pc:chgData name="AMAN Hirohisa" userId="7897ce0a-6212-4313-99c9-22712d29ec23" providerId="ADAL" clId="{A9BD05C4-B7C4-4C0F-9173-F6F4E18D09BA}" dt="2022-04-22T10:23:22.339" v="3576" actId="20577"/>
      <pc:docMkLst>
        <pc:docMk/>
      </pc:docMkLst>
      <pc:sldChg chg="modNotesTx">
        <pc:chgData name="AMAN Hirohisa" userId="7897ce0a-6212-4313-99c9-22712d29ec23" providerId="ADAL" clId="{A9BD05C4-B7C4-4C0F-9173-F6F4E18D09BA}" dt="2022-04-22T09:56:20.533" v="373" actId="20577"/>
        <pc:sldMkLst>
          <pc:docMk/>
          <pc:sldMk cId="0" sldId="270"/>
        </pc:sldMkLst>
      </pc:sldChg>
      <pc:sldChg chg="modNotesTx">
        <pc:chgData name="AMAN Hirohisa" userId="7897ce0a-6212-4313-99c9-22712d29ec23" providerId="ADAL" clId="{A9BD05C4-B7C4-4C0F-9173-F6F4E18D09BA}" dt="2022-04-22T09:59:25.733" v="838" actId="20577"/>
        <pc:sldMkLst>
          <pc:docMk/>
          <pc:sldMk cId="0" sldId="271"/>
        </pc:sldMkLst>
      </pc:sldChg>
      <pc:sldChg chg="modNotesTx">
        <pc:chgData name="AMAN Hirohisa" userId="7897ce0a-6212-4313-99c9-22712d29ec23" providerId="ADAL" clId="{A9BD05C4-B7C4-4C0F-9173-F6F4E18D09BA}" dt="2022-04-22T09:59:58.052" v="877" actId="20577"/>
        <pc:sldMkLst>
          <pc:docMk/>
          <pc:sldMk cId="0" sldId="273"/>
        </pc:sldMkLst>
      </pc:sldChg>
      <pc:sldChg chg="modSp modNotesTx">
        <pc:chgData name="AMAN Hirohisa" userId="7897ce0a-6212-4313-99c9-22712d29ec23" providerId="ADAL" clId="{A9BD05C4-B7C4-4C0F-9173-F6F4E18D09BA}" dt="2022-04-22T10:07:14.635" v="1726" actId="20577"/>
        <pc:sldMkLst>
          <pc:docMk/>
          <pc:sldMk cId="0" sldId="276"/>
        </pc:sldMkLst>
        <pc:spChg chg="mod">
          <ac:chgData name="AMAN Hirohisa" userId="7897ce0a-6212-4313-99c9-22712d29ec23" providerId="ADAL" clId="{A9BD05C4-B7C4-4C0F-9173-F6F4E18D09BA}" dt="2022-04-22T10:06:30.532" v="1617"/>
          <ac:spMkLst>
            <pc:docMk/>
            <pc:sldMk cId="0" sldId="276"/>
            <ac:spMk id="27653" creationId="{00000000-0000-0000-0000-000000000000}"/>
          </ac:spMkLst>
        </pc:spChg>
      </pc:sldChg>
      <pc:sldChg chg="modNotesTx">
        <pc:chgData name="AMAN Hirohisa" userId="7897ce0a-6212-4313-99c9-22712d29ec23" providerId="ADAL" clId="{A9BD05C4-B7C4-4C0F-9173-F6F4E18D09BA}" dt="2022-04-22T10:08:03.271" v="1820" actId="20577"/>
        <pc:sldMkLst>
          <pc:docMk/>
          <pc:sldMk cId="0" sldId="277"/>
        </pc:sldMkLst>
      </pc:sldChg>
      <pc:sldChg chg="addSp modSp">
        <pc:chgData name="AMAN Hirohisa" userId="7897ce0a-6212-4313-99c9-22712d29ec23" providerId="ADAL" clId="{A9BD05C4-B7C4-4C0F-9173-F6F4E18D09BA}" dt="2022-04-22T10:23:08.601" v="3570" actId="208"/>
        <pc:sldMkLst>
          <pc:docMk/>
          <pc:sldMk cId="0" sldId="279"/>
        </pc:sldMkLst>
        <pc:spChg chg="add mod">
          <ac:chgData name="AMAN Hirohisa" userId="7897ce0a-6212-4313-99c9-22712d29ec23" providerId="ADAL" clId="{A9BD05C4-B7C4-4C0F-9173-F6F4E18D09BA}" dt="2022-04-22T10:23:08.601" v="3570" actId="208"/>
          <ac:spMkLst>
            <pc:docMk/>
            <pc:sldMk cId="0" sldId="279"/>
            <ac:spMk id="2" creationId="{AD005260-82CA-41BF-9359-B955F02C270C}"/>
          </ac:spMkLst>
        </pc:spChg>
      </pc:sldChg>
      <pc:sldChg chg="modSp modNotesTx">
        <pc:chgData name="AMAN Hirohisa" userId="7897ce0a-6212-4313-99c9-22712d29ec23" providerId="ADAL" clId="{A9BD05C4-B7C4-4C0F-9173-F6F4E18D09BA}" dt="2022-04-22T10:16:52.518" v="2862" actId="20577"/>
        <pc:sldMkLst>
          <pc:docMk/>
          <pc:sldMk cId="0" sldId="282"/>
        </pc:sldMkLst>
        <pc:spChg chg="mod">
          <ac:chgData name="AMAN Hirohisa" userId="7897ce0a-6212-4313-99c9-22712d29ec23" providerId="ADAL" clId="{A9BD05C4-B7C4-4C0F-9173-F6F4E18D09BA}" dt="2022-04-22T10:16:52.518" v="2862" actId="20577"/>
          <ac:spMkLst>
            <pc:docMk/>
            <pc:sldMk cId="0" sldId="282"/>
            <ac:spMk id="33797" creationId="{00000000-0000-0000-0000-000000000000}"/>
          </ac:spMkLst>
        </pc:spChg>
      </pc:sldChg>
      <pc:sldChg chg="modSp modNotesTx">
        <pc:chgData name="AMAN Hirohisa" userId="7897ce0a-6212-4313-99c9-22712d29ec23" providerId="ADAL" clId="{A9BD05C4-B7C4-4C0F-9173-F6F4E18D09BA}" dt="2022-04-22T10:02:29.647" v="1191" actId="20577"/>
        <pc:sldMkLst>
          <pc:docMk/>
          <pc:sldMk cId="2366701816" sldId="289"/>
        </pc:sldMkLst>
        <pc:spChg chg="mod">
          <ac:chgData name="AMAN Hirohisa" userId="7897ce0a-6212-4313-99c9-22712d29ec23" providerId="ADAL" clId="{A9BD05C4-B7C4-4C0F-9173-F6F4E18D09BA}" dt="2022-04-22T10:02:29.647" v="1191" actId="20577"/>
          <ac:spMkLst>
            <pc:docMk/>
            <pc:sldMk cId="2366701816" sldId="289"/>
            <ac:spMk id="25605" creationId="{00000000-0000-0000-0000-000000000000}"/>
          </ac:spMkLst>
        </pc:spChg>
      </pc:sldChg>
      <pc:sldChg chg="modNotesTx">
        <pc:chgData name="AMAN Hirohisa" userId="7897ce0a-6212-4313-99c9-22712d29ec23" providerId="ADAL" clId="{A9BD05C4-B7C4-4C0F-9173-F6F4E18D09BA}" dt="2022-04-22T10:04:14.215" v="1459" actId="20577"/>
        <pc:sldMkLst>
          <pc:docMk/>
          <pc:sldMk cId="4195532896" sldId="290"/>
        </pc:sldMkLst>
      </pc:sldChg>
      <pc:sldChg chg="modSp modNotesTx">
        <pc:chgData name="AMAN Hirohisa" userId="7897ce0a-6212-4313-99c9-22712d29ec23" providerId="ADAL" clId="{A9BD05C4-B7C4-4C0F-9173-F6F4E18D09BA}" dt="2022-04-22T10:14:24.816" v="2564"/>
        <pc:sldMkLst>
          <pc:docMk/>
          <pc:sldMk cId="3847139665" sldId="291"/>
        </pc:sldMkLst>
        <pc:spChg chg="mod">
          <ac:chgData name="AMAN Hirohisa" userId="7897ce0a-6212-4313-99c9-22712d29ec23" providerId="ADAL" clId="{A9BD05C4-B7C4-4C0F-9173-F6F4E18D09BA}" dt="2022-04-22T10:14:24.816" v="2564"/>
          <ac:spMkLst>
            <pc:docMk/>
            <pc:sldMk cId="3847139665" sldId="291"/>
            <ac:spMk id="31750" creationId="{00000000-0000-0000-0000-000000000000}"/>
          </ac:spMkLst>
        </pc:spChg>
      </pc:sldChg>
      <pc:sldChg chg="delSp modSp modNotesTx">
        <pc:chgData name="AMAN Hirohisa" userId="7897ce0a-6212-4313-99c9-22712d29ec23" providerId="ADAL" clId="{A9BD05C4-B7C4-4C0F-9173-F6F4E18D09BA}" dt="2022-04-22T10:15:36.929" v="2606" actId="20577"/>
        <pc:sldMkLst>
          <pc:docMk/>
          <pc:sldMk cId="1203270910" sldId="292"/>
        </pc:sldMkLst>
        <pc:spChg chg="del">
          <ac:chgData name="AMAN Hirohisa" userId="7897ce0a-6212-4313-99c9-22712d29ec23" providerId="ADAL" clId="{A9BD05C4-B7C4-4C0F-9173-F6F4E18D09BA}" dt="2022-04-22T10:14:52.434" v="2565" actId="478"/>
          <ac:spMkLst>
            <pc:docMk/>
            <pc:sldMk cId="1203270910" sldId="292"/>
            <ac:spMk id="32775" creationId="{00000000-0000-0000-0000-000000000000}"/>
          </ac:spMkLst>
        </pc:spChg>
        <pc:spChg chg="mod">
          <ac:chgData name="AMAN Hirohisa" userId="7897ce0a-6212-4313-99c9-22712d29ec23" providerId="ADAL" clId="{A9BD05C4-B7C4-4C0F-9173-F6F4E18D09BA}" dt="2022-04-22T10:14:54.826" v="2566" actId="1076"/>
          <ac:spMkLst>
            <pc:docMk/>
            <pc:sldMk cId="1203270910" sldId="292"/>
            <ac:spMk id="32776" creationId="{00000000-0000-0000-0000-000000000000}"/>
          </ac:spMkLst>
        </pc:spChg>
      </pc:sldChg>
      <pc:sldChg chg="modSp modNotesTx">
        <pc:chgData name="AMAN Hirohisa" userId="7897ce0a-6212-4313-99c9-22712d29ec23" providerId="ADAL" clId="{A9BD05C4-B7C4-4C0F-9173-F6F4E18D09BA}" dt="2022-04-22T10:11:23.344" v="2107" actId="1076"/>
        <pc:sldMkLst>
          <pc:docMk/>
          <pc:sldMk cId="4029502869" sldId="293"/>
        </pc:sldMkLst>
        <pc:spChg chg="mod">
          <ac:chgData name="AMAN Hirohisa" userId="7897ce0a-6212-4313-99c9-22712d29ec23" providerId="ADAL" clId="{A9BD05C4-B7C4-4C0F-9173-F6F4E18D09BA}" dt="2022-04-22T10:09:48.773" v="2033" actId="1076"/>
          <ac:spMkLst>
            <pc:docMk/>
            <pc:sldMk cId="4029502869" sldId="293"/>
            <ac:spMk id="30726" creationId="{00000000-0000-0000-0000-000000000000}"/>
          </ac:spMkLst>
        </pc:spChg>
        <pc:spChg chg="mod">
          <ac:chgData name="AMAN Hirohisa" userId="7897ce0a-6212-4313-99c9-22712d29ec23" providerId="ADAL" clId="{A9BD05C4-B7C4-4C0F-9173-F6F4E18D09BA}" dt="2022-04-22T10:11:23.344" v="2107" actId="1076"/>
          <ac:spMkLst>
            <pc:docMk/>
            <pc:sldMk cId="4029502869" sldId="293"/>
            <ac:spMk id="30729" creationId="{00000000-0000-0000-0000-000000000000}"/>
          </ac:spMkLst>
        </pc:spChg>
      </pc:sldChg>
      <pc:sldChg chg="modSp">
        <pc:chgData name="AMAN Hirohisa" userId="7897ce0a-6212-4313-99c9-22712d29ec23" providerId="ADAL" clId="{A9BD05C4-B7C4-4C0F-9173-F6F4E18D09BA}" dt="2022-04-22T10:09:14.305" v="1980"/>
        <pc:sldMkLst>
          <pc:docMk/>
          <pc:sldMk cId="1334223642" sldId="299"/>
        </pc:sldMkLst>
        <pc:spChg chg="mod">
          <ac:chgData name="AMAN Hirohisa" userId="7897ce0a-6212-4313-99c9-22712d29ec23" providerId="ADAL" clId="{A9BD05C4-B7C4-4C0F-9173-F6F4E18D09BA}" dt="2022-04-22T10:09:14.305" v="1980"/>
          <ac:spMkLst>
            <pc:docMk/>
            <pc:sldMk cId="1334223642" sldId="299"/>
            <ac:spMk id="3" creationId="{00000000-0000-0000-0000-000000000000}"/>
          </ac:spMkLst>
        </pc:spChg>
      </pc:sldChg>
      <pc:sldChg chg="modNotesTx">
        <pc:chgData name="AMAN Hirohisa" userId="7897ce0a-6212-4313-99c9-22712d29ec23" providerId="ADAL" clId="{A9BD05C4-B7C4-4C0F-9173-F6F4E18D09BA}" dt="2022-04-22T10:08:29.682" v="1914" actId="20577"/>
        <pc:sldMkLst>
          <pc:docMk/>
          <pc:sldMk cId="4178583528" sldId="300"/>
        </pc:sldMkLst>
      </pc:sldChg>
      <pc:sldChg chg="addSp modSp modNotesTx">
        <pc:chgData name="AMAN Hirohisa" userId="7897ce0a-6212-4313-99c9-22712d29ec23" providerId="ADAL" clId="{A9BD05C4-B7C4-4C0F-9173-F6F4E18D09BA}" dt="2022-04-22T10:23:22.339" v="3576" actId="20577"/>
        <pc:sldMkLst>
          <pc:docMk/>
          <pc:sldMk cId="930128594" sldId="367"/>
        </pc:sldMkLst>
        <pc:spChg chg="add mod">
          <ac:chgData name="AMAN Hirohisa" userId="7897ce0a-6212-4313-99c9-22712d29ec23" providerId="ADAL" clId="{A9BD05C4-B7C4-4C0F-9173-F6F4E18D09BA}" dt="2022-04-22T10:23:22.339" v="3576" actId="20577"/>
          <ac:spMkLst>
            <pc:docMk/>
            <pc:sldMk cId="930128594" sldId="367"/>
            <ac:spMk id="28" creationId="{3ABBACA9-BAFB-431C-BD12-04C804ED2087}"/>
          </ac:spMkLst>
        </pc:spChg>
      </pc:sldChg>
      <pc:sldChg chg="modSp modAnim modNotesTx">
        <pc:chgData name="AMAN Hirohisa" userId="7897ce0a-6212-4313-99c9-22712d29ec23" providerId="ADAL" clId="{A9BD05C4-B7C4-4C0F-9173-F6F4E18D09BA}" dt="2022-04-22T10:19:43.821" v="3461" actId="20577"/>
        <pc:sldMkLst>
          <pc:docMk/>
          <pc:sldMk cId="3348399643" sldId="952"/>
        </pc:sldMkLst>
        <pc:spChg chg="mod">
          <ac:chgData name="AMAN Hirohisa" userId="7897ce0a-6212-4313-99c9-22712d29ec23" providerId="ADAL" clId="{A9BD05C4-B7C4-4C0F-9173-F6F4E18D09BA}" dt="2022-04-20T03:26:35.627" v="27" actId="20577"/>
          <ac:spMkLst>
            <pc:docMk/>
            <pc:sldMk cId="3348399643" sldId="952"/>
            <ac:spMk id="2" creationId="{133197C5-ED02-409A-95E1-97C3C35956A0}"/>
          </ac:spMkLst>
        </pc:spChg>
        <pc:spChg chg="mod">
          <ac:chgData name="AMAN Hirohisa" userId="7897ce0a-6212-4313-99c9-22712d29ec23" providerId="ADAL" clId="{A9BD05C4-B7C4-4C0F-9173-F6F4E18D09BA}" dt="2022-04-20T03:27:12.184" v="35" actId="20577"/>
          <ac:spMkLst>
            <pc:docMk/>
            <pc:sldMk cId="3348399643" sldId="952"/>
            <ac:spMk id="3" creationId="{776A0DAE-2A32-4F59-A853-3428220738BA}"/>
          </ac:spMkLst>
        </pc:spChg>
      </pc:sldChg>
    </pc:docChg>
  </pc:docChgLst>
  <pc:docChgLst>
    <pc:chgData name="AMAN Hirohisa" userId="7897ce0a-6212-4313-99c9-22712d29ec23" providerId="ADAL" clId="{5DFC6E0D-A2FA-984B-9C84-00974A55AD80}"/>
    <pc:docChg chg="custSel modSld">
      <pc:chgData name="AMAN Hirohisa" userId="7897ce0a-6212-4313-99c9-22712d29ec23" providerId="ADAL" clId="{5DFC6E0D-A2FA-984B-9C84-00974A55AD80}" dt="2022-04-21T05:03:57.112" v="1556" actId="20577"/>
      <pc:docMkLst>
        <pc:docMk/>
      </pc:docMkLst>
      <pc:sldChg chg="modNotesTx">
        <pc:chgData name="AMAN Hirohisa" userId="7897ce0a-6212-4313-99c9-22712d29ec23" providerId="ADAL" clId="{5DFC6E0D-A2FA-984B-9C84-00974A55AD80}" dt="2022-04-21T04:54:02.830" v="561" actId="20577"/>
        <pc:sldMkLst>
          <pc:docMk/>
          <pc:sldMk cId="0" sldId="267"/>
        </pc:sldMkLst>
      </pc:sldChg>
      <pc:sldChg chg="modNotesTx">
        <pc:chgData name="AMAN Hirohisa" userId="7897ce0a-6212-4313-99c9-22712d29ec23" providerId="ADAL" clId="{5DFC6E0D-A2FA-984B-9C84-00974A55AD80}" dt="2022-04-21T04:56:54.106" v="832" actId="20577"/>
        <pc:sldMkLst>
          <pc:docMk/>
          <pc:sldMk cId="0" sldId="268"/>
        </pc:sldMkLst>
      </pc:sldChg>
      <pc:sldChg chg="modNotesTx">
        <pc:chgData name="AMAN Hirohisa" userId="7897ce0a-6212-4313-99c9-22712d29ec23" providerId="ADAL" clId="{5DFC6E0D-A2FA-984B-9C84-00974A55AD80}" dt="2022-04-21T04:58:06.496" v="995" actId="20577"/>
        <pc:sldMkLst>
          <pc:docMk/>
          <pc:sldMk cId="0" sldId="269"/>
        </pc:sldMkLst>
      </pc:sldChg>
      <pc:sldChg chg="delSp modSp mod modNotesTx">
        <pc:chgData name="AMAN Hirohisa" userId="7897ce0a-6212-4313-99c9-22712d29ec23" providerId="ADAL" clId="{5DFC6E0D-A2FA-984B-9C84-00974A55AD80}" dt="2022-04-21T04:52:48.350" v="510" actId="313"/>
        <pc:sldMkLst>
          <pc:docMk/>
          <pc:sldMk cId="0" sldId="272"/>
        </pc:sldMkLst>
        <pc:spChg chg="mod">
          <ac:chgData name="AMAN Hirohisa" userId="7897ce0a-6212-4313-99c9-22712d29ec23" providerId="ADAL" clId="{5DFC6E0D-A2FA-984B-9C84-00974A55AD80}" dt="2022-04-21T04:50:22.222" v="212" actId="404"/>
          <ac:spMkLst>
            <pc:docMk/>
            <pc:sldMk cId="0" sldId="272"/>
            <ac:spMk id="16388" creationId="{00000000-0000-0000-0000-000000000000}"/>
          </ac:spMkLst>
        </pc:spChg>
        <pc:spChg chg="mod">
          <ac:chgData name="AMAN Hirohisa" userId="7897ce0a-6212-4313-99c9-22712d29ec23" providerId="ADAL" clId="{5DFC6E0D-A2FA-984B-9C84-00974A55AD80}" dt="2022-04-21T04:51:14.555" v="252" actId="20577"/>
          <ac:spMkLst>
            <pc:docMk/>
            <pc:sldMk cId="0" sldId="272"/>
            <ac:spMk id="16389" creationId="{00000000-0000-0000-0000-000000000000}"/>
          </ac:spMkLst>
        </pc:spChg>
        <pc:spChg chg="del">
          <ac:chgData name="AMAN Hirohisa" userId="7897ce0a-6212-4313-99c9-22712d29ec23" providerId="ADAL" clId="{5DFC6E0D-A2FA-984B-9C84-00974A55AD80}" dt="2022-04-21T04:49:49.755" v="142" actId="478"/>
          <ac:spMkLst>
            <pc:docMk/>
            <pc:sldMk cId="0" sldId="272"/>
            <ac:spMk id="16390" creationId="{00000000-0000-0000-0000-000000000000}"/>
          </ac:spMkLst>
        </pc:spChg>
      </pc:sldChg>
      <pc:sldChg chg="modNotesTx">
        <pc:chgData name="AMAN Hirohisa" userId="7897ce0a-6212-4313-99c9-22712d29ec23" providerId="ADAL" clId="{5DFC6E0D-A2FA-984B-9C84-00974A55AD80}" dt="2022-04-21T04:59:03.888" v="1053" actId="20577"/>
        <pc:sldMkLst>
          <pc:docMk/>
          <pc:sldMk cId="0" sldId="285"/>
        </pc:sldMkLst>
      </pc:sldChg>
      <pc:sldChg chg="modNotesTx">
        <pc:chgData name="AMAN Hirohisa" userId="7897ce0a-6212-4313-99c9-22712d29ec23" providerId="ADAL" clId="{5DFC6E0D-A2FA-984B-9C84-00974A55AD80}" dt="2022-04-21T05:02:53.272" v="1465" actId="20577"/>
        <pc:sldMkLst>
          <pc:docMk/>
          <pc:sldMk cId="0" sldId="286"/>
        </pc:sldMkLst>
      </pc:sldChg>
      <pc:sldChg chg="modNotesTx">
        <pc:chgData name="AMAN Hirohisa" userId="7897ce0a-6212-4313-99c9-22712d29ec23" providerId="ADAL" clId="{5DFC6E0D-A2FA-984B-9C84-00974A55AD80}" dt="2022-04-21T04:49:20.060" v="141" actId="20577"/>
        <pc:sldMkLst>
          <pc:docMk/>
          <pc:sldMk cId="1197148166" sldId="301"/>
        </pc:sldMkLst>
      </pc:sldChg>
      <pc:sldChg chg="modNotesTx">
        <pc:chgData name="AMAN Hirohisa" userId="7897ce0a-6212-4313-99c9-22712d29ec23" providerId="ADAL" clId="{5DFC6E0D-A2FA-984B-9C84-00974A55AD80}" dt="2022-04-21T05:03:57.112" v="1556" actId="20577"/>
        <pc:sldMkLst>
          <pc:docMk/>
          <pc:sldMk cId="1921182034" sldId="302"/>
        </pc:sldMkLst>
      </pc:sldChg>
      <pc:sldChg chg="modNotesTx">
        <pc:chgData name="AMAN Hirohisa" userId="7897ce0a-6212-4313-99c9-22712d29ec23" providerId="ADAL" clId="{5DFC6E0D-A2FA-984B-9C84-00974A55AD80}" dt="2022-04-21T04:46:45.626" v="22" actId="20577"/>
        <pc:sldMkLst>
          <pc:docMk/>
          <pc:sldMk cId="0" sldId="4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ja-JP"/>
          </a:p>
        </p:txBody>
      </p:sp>
      <p:sp>
        <p:nvSpPr>
          <p:cNvPr id="1638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ja-JP"/>
          </a:p>
        </p:txBody>
      </p:sp>
      <p:sp>
        <p:nvSpPr>
          <p:cNvPr id="3482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639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ja-JP"/>
          </a:p>
        </p:txBody>
      </p:sp>
      <p:sp>
        <p:nvSpPr>
          <p:cNvPr id="1639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1F732AAB-11A4-4195-99B0-E290E54FF31B}" type="slidenum">
              <a:rPr lang="en-US" altLang="ja-JP"/>
              <a:pPr>
                <a:defRPr/>
              </a:pPr>
              <a:t>‹#›</a:t>
            </a:fld>
            <a:endParaRPr lang="en-US" altLang="ja-JP"/>
          </a:p>
        </p:txBody>
      </p:sp>
    </p:spTree>
    <p:extLst>
      <p:ext uri="{BB962C8B-B14F-4D97-AF65-F5344CB8AC3E}">
        <p14:creationId xmlns:p14="http://schemas.microsoft.com/office/powerpoint/2010/main" val="619695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FC4E00DD-46B3-45F7-831C-56B758DD85E3}" type="slidenum">
              <a:rPr lang="en-US" altLang="ja-JP" smtClean="0"/>
              <a:pPr algn="l" rtl="0">
                <a:defRPr/>
              </a:pPr>
              <a:t>1</a:t>
            </a:fld>
            <a:endParaRPr lang="en-US" altLang="ja-JP"/>
          </a:p>
        </p:txBody>
      </p:sp>
    </p:spTree>
    <p:extLst>
      <p:ext uri="{BB962C8B-B14F-4D97-AF65-F5344CB8AC3E}">
        <p14:creationId xmlns:p14="http://schemas.microsoft.com/office/powerpoint/2010/main" val="205081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10</a:t>
            </a:fld>
            <a:endParaRPr lang="en-US" altLang="ja-JP"/>
          </a:p>
        </p:txBody>
      </p:sp>
    </p:spTree>
    <p:extLst>
      <p:ext uri="{BB962C8B-B14F-4D97-AF65-F5344CB8AC3E}">
        <p14:creationId xmlns:p14="http://schemas.microsoft.com/office/powerpoint/2010/main" val="3948139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11</a:t>
            </a:fld>
            <a:endParaRPr lang="en-US" altLang="ja-JP"/>
          </a:p>
        </p:txBody>
      </p:sp>
    </p:spTree>
    <p:extLst>
      <p:ext uri="{BB962C8B-B14F-4D97-AF65-F5344CB8AC3E}">
        <p14:creationId xmlns:p14="http://schemas.microsoft.com/office/powerpoint/2010/main" val="2384475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12</a:t>
            </a:fld>
            <a:endParaRPr lang="en-US" altLang="ja-JP"/>
          </a:p>
        </p:txBody>
      </p:sp>
    </p:spTree>
    <p:extLst>
      <p:ext uri="{BB962C8B-B14F-4D97-AF65-F5344CB8AC3E}">
        <p14:creationId xmlns:p14="http://schemas.microsoft.com/office/powerpoint/2010/main" val="1389165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13</a:t>
            </a:fld>
            <a:endParaRPr lang="en-US" altLang="ja-JP"/>
          </a:p>
        </p:txBody>
      </p:sp>
    </p:spTree>
    <p:extLst>
      <p:ext uri="{BB962C8B-B14F-4D97-AF65-F5344CB8AC3E}">
        <p14:creationId xmlns:p14="http://schemas.microsoft.com/office/powerpoint/2010/main" val="2847520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14</a:t>
            </a:fld>
            <a:endParaRPr lang="en-US" altLang="ja-JP"/>
          </a:p>
        </p:txBody>
      </p:sp>
    </p:spTree>
    <p:extLst>
      <p:ext uri="{BB962C8B-B14F-4D97-AF65-F5344CB8AC3E}">
        <p14:creationId xmlns:p14="http://schemas.microsoft.com/office/powerpoint/2010/main" val="1011288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15</a:t>
            </a:fld>
            <a:endParaRPr lang="en-US" altLang="ja-JP"/>
          </a:p>
        </p:txBody>
      </p:sp>
    </p:spTree>
    <p:extLst>
      <p:ext uri="{BB962C8B-B14F-4D97-AF65-F5344CB8AC3E}">
        <p14:creationId xmlns:p14="http://schemas.microsoft.com/office/powerpoint/2010/main" val="2862832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16</a:t>
            </a:fld>
            <a:endParaRPr lang="en-US" altLang="ja-JP"/>
          </a:p>
        </p:txBody>
      </p:sp>
    </p:spTree>
    <p:extLst>
      <p:ext uri="{BB962C8B-B14F-4D97-AF65-F5344CB8AC3E}">
        <p14:creationId xmlns:p14="http://schemas.microsoft.com/office/powerpoint/2010/main" val="1849509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17</a:t>
            </a:fld>
            <a:endParaRPr lang="en-US" altLang="ja-JP"/>
          </a:p>
        </p:txBody>
      </p:sp>
    </p:spTree>
    <p:extLst>
      <p:ext uri="{BB962C8B-B14F-4D97-AF65-F5344CB8AC3E}">
        <p14:creationId xmlns:p14="http://schemas.microsoft.com/office/powerpoint/2010/main" val="3593532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en-US" altLang="ja-JP" dirty="0"/>
          </a:p>
          <a:p>
            <a:pPr algn="l" rtl="0"/>
            <a:endParaRPr kumimoji="1" lang="en-US" altLang="ja-JP"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18</a:t>
            </a:fld>
            <a:endParaRPr lang="en-US" altLang="ja-JP"/>
          </a:p>
        </p:txBody>
      </p:sp>
    </p:spTree>
    <p:extLst>
      <p:ext uri="{BB962C8B-B14F-4D97-AF65-F5344CB8AC3E}">
        <p14:creationId xmlns:p14="http://schemas.microsoft.com/office/powerpoint/2010/main" val="2938090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en-US" altLang="ja-JP" dirty="0"/>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19</a:t>
            </a:fld>
            <a:endParaRPr lang="en-US" altLang="ja-JP"/>
          </a:p>
        </p:txBody>
      </p:sp>
    </p:spTree>
    <p:extLst>
      <p:ext uri="{BB962C8B-B14F-4D97-AF65-F5344CB8AC3E}">
        <p14:creationId xmlns:p14="http://schemas.microsoft.com/office/powerpoint/2010/main" val="3354530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en-US" altLang="ja-JP"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a:t>
            </a:fld>
            <a:endParaRPr lang="en-US" altLang="ja-JP"/>
          </a:p>
        </p:txBody>
      </p:sp>
    </p:spTree>
    <p:extLst>
      <p:ext uri="{BB962C8B-B14F-4D97-AF65-F5344CB8AC3E}">
        <p14:creationId xmlns:p14="http://schemas.microsoft.com/office/powerpoint/2010/main" val="1501745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20</a:t>
            </a:fld>
            <a:endParaRPr lang="en-US" altLang="ja-JP"/>
          </a:p>
        </p:txBody>
      </p:sp>
    </p:spTree>
    <p:extLst>
      <p:ext uri="{BB962C8B-B14F-4D97-AF65-F5344CB8AC3E}">
        <p14:creationId xmlns:p14="http://schemas.microsoft.com/office/powerpoint/2010/main" val="1919333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21</a:t>
            </a:fld>
            <a:endParaRPr lang="en-US" altLang="ja-JP"/>
          </a:p>
        </p:txBody>
      </p:sp>
    </p:spTree>
    <p:extLst>
      <p:ext uri="{BB962C8B-B14F-4D97-AF65-F5344CB8AC3E}">
        <p14:creationId xmlns:p14="http://schemas.microsoft.com/office/powerpoint/2010/main" val="3707204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22</a:t>
            </a:fld>
            <a:endParaRPr lang="en-US" altLang="ja-JP"/>
          </a:p>
        </p:txBody>
      </p:sp>
    </p:spTree>
    <p:extLst>
      <p:ext uri="{BB962C8B-B14F-4D97-AF65-F5344CB8AC3E}">
        <p14:creationId xmlns:p14="http://schemas.microsoft.com/office/powerpoint/2010/main" val="1606061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en-US" altLang="ja-JP" dirty="0"/>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23</a:t>
            </a:fld>
            <a:endParaRPr lang="en-US" altLang="ja-JP"/>
          </a:p>
        </p:txBody>
      </p:sp>
    </p:spTree>
    <p:extLst>
      <p:ext uri="{BB962C8B-B14F-4D97-AF65-F5344CB8AC3E}">
        <p14:creationId xmlns:p14="http://schemas.microsoft.com/office/powerpoint/2010/main" val="1733614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24</a:t>
            </a:fld>
            <a:endParaRPr lang="en-US" altLang="ja-JP"/>
          </a:p>
        </p:txBody>
      </p:sp>
    </p:spTree>
    <p:extLst>
      <p:ext uri="{BB962C8B-B14F-4D97-AF65-F5344CB8AC3E}">
        <p14:creationId xmlns:p14="http://schemas.microsoft.com/office/powerpoint/2010/main" val="2102758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en-US" altLang="ja-JP" dirty="0"/>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25</a:t>
            </a:fld>
            <a:endParaRPr lang="en-US" altLang="ja-JP"/>
          </a:p>
        </p:txBody>
      </p:sp>
    </p:spTree>
    <p:extLst>
      <p:ext uri="{BB962C8B-B14F-4D97-AF65-F5344CB8AC3E}">
        <p14:creationId xmlns:p14="http://schemas.microsoft.com/office/powerpoint/2010/main" val="1136314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26</a:t>
            </a:fld>
            <a:endParaRPr lang="en-US" altLang="ja-JP"/>
          </a:p>
        </p:txBody>
      </p:sp>
    </p:spTree>
    <p:extLst>
      <p:ext uri="{BB962C8B-B14F-4D97-AF65-F5344CB8AC3E}">
        <p14:creationId xmlns:p14="http://schemas.microsoft.com/office/powerpoint/2010/main" val="1780371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27</a:t>
            </a:fld>
            <a:endParaRPr lang="en-US" altLang="ja-JP"/>
          </a:p>
        </p:txBody>
      </p:sp>
    </p:spTree>
    <p:extLst>
      <p:ext uri="{BB962C8B-B14F-4D97-AF65-F5344CB8AC3E}">
        <p14:creationId xmlns:p14="http://schemas.microsoft.com/office/powerpoint/2010/main" val="36184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28</a:t>
            </a:fld>
            <a:endParaRPr lang="en-US" altLang="ja-JP"/>
          </a:p>
        </p:txBody>
      </p:sp>
    </p:spTree>
    <p:extLst>
      <p:ext uri="{BB962C8B-B14F-4D97-AF65-F5344CB8AC3E}">
        <p14:creationId xmlns:p14="http://schemas.microsoft.com/office/powerpoint/2010/main" val="1136323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29</a:t>
            </a:fld>
            <a:endParaRPr lang="en-US" altLang="ja-JP"/>
          </a:p>
        </p:txBody>
      </p:sp>
    </p:spTree>
    <p:extLst>
      <p:ext uri="{BB962C8B-B14F-4D97-AF65-F5344CB8AC3E}">
        <p14:creationId xmlns:p14="http://schemas.microsoft.com/office/powerpoint/2010/main" val="327629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10"/>
          </p:nvPr>
        </p:nvSpPr>
        <p:spPr/>
        <p:txBody>
          <a:bodyPr/>
          <a:lstStyle/>
          <a:p>
            <a:pPr algn="l" rtl="0">
              <a:defRPr/>
            </a:pPr>
            <a:fld id="{1F732AAB-11A4-4195-99B0-E290E54FF31B}" type="slidenum">
              <a:rPr lang="en-US" altLang="ja-JP" smtClean="0"/>
              <a:pPr algn="l" rtl="0">
                <a:defRPr/>
              </a:pPr>
              <a:t>3</a:t>
            </a:fld>
            <a:endParaRPr lang="en-US" altLang="ja-JP"/>
          </a:p>
        </p:txBody>
      </p:sp>
    </p:spTree>
    <p:extLst>
      <p:ext uri="{BB962C8B-B14F-4D97-AF65-F5344CB8AC3E}">
        <p14:creationId xmlns:p14="http://schemas.microsoft.com/office/powerpoint/2010/main" val="344221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30</a:t>
            </a:fld>
            <a:endParaRPr lang="en-US" altLang="ja-JP"/>
          </a:p>
        </p:txBody>
      </p:sp>
    </p:spTree>
    <p:extLst>
      <p:ext uri="{BB962C8B-B14F-4D97-AF65-F5344CB8AC3E}">
        <p14:creationId xmlns:p14="http://schemas.microsoft.com/office/powerpoint/2010/main" val="2694675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31</a:t>
            </a:fld>
            <a:endParaRPr lang="en-US" altLang="ja-JP"/>
          </a:p>
        </p:txBody>
      </p:sp>
    </p:spTree>
    <p:extLst>
      <p:ext uri="{BB962C8B-B14F-4D97-AF65-F5344CB8AC3E}">
        <p14:creationId xmlns:p14="http://schemas.microsoft.com/office/powerpoint/2010/main" val="3085991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33</a:t>
            </a:fld>
            <a:endParaRPr lang="en-US" altLang="ja-JP"/>
          </a:p>
        </p:txBody>
      </p:sp>
    </p:spTree>
    <p:extLst>
      <p:ext uri="{BB962C8B-B14F-4D97-AF65-F5344CB8AC3E}">
        <p14:creationId xmlns:p14="http://schemas.microsoft.com/office/powerpoint/2010/main" val="3136516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34</a:t>
            </a:fld>
            <a:endParaRPr lang="en-US" altLang="ja-JP"/>
          </a:p>
        </p:txBody>
      </p:sp>
    </p:spTree>
    <p:extLst>
      <p:ext uri="{BB962C8B-B14F-4D97-AF65-F5344CB8AC3E}">
        <p14:creationId xmlns:p14="http://schemas.microsoft.com/office/powerpoint/2010/main" val="1231060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35</a:t>
            </a:fld>
            <a:endParaRPr lang="en-US" altLang="ja-JP"/>
          </a:p>
        </p:txBody>
      </p:sp>
    </p:spTree>
    <p:extLst>
      <p:ext uri="{BB962C8B-B14F-4D97-AF65-F5344CB8AC3E}">
        <p14:creationId xmlns:p14="http://schemas.microsoft.com/office/powerpoint/2010/main" val="3999552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36</a:t>
            </a:fld>
            <a:endParaRPr lang="en-US" altLang="ja-JP"/>
          </a:p>
        </p:txBody>
      </p:sp>
    </p:spTree>
    <p:extLst>
      <p:ext uri="{BB962C8B-B14F-4D97-AF65-F5344CB8AC3E}">
        <p14:creationId xmlns:p14="http://schemas.microsoft.com/office/powerpoint/2010/main" val="389253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37</a:t>
            </a:fld>
            <a:endParaRPr lang="en-US" altLang="ja-JP"/>
          </a:p>
        </p:txBody>
      </p:sp>
    </p:spTree>
    <p:extLst>
      <p:ext uri="{BB962C8B-B14F-4D97-AF65-F5344CB8AC3E}">
        <p14:creationId xmlns:p14="http://schemas.microsoft.com/office/powerpoint/2010/main" val="3466125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38</a:t>
            </a:fld>
            <a:endParaRPr lang="en-US" altLang="ja-JP"/>
          </a:p>
        </p:txBody>
      </p:sp>
    </p:spTree>
    <p:extLst>
      <p:ext uri="{BB962C8B-B14F-4D97-AF65-F5344CB8AC3E}">
        <p14:creationId xmlns:p14="http://schemas.microsoft.com/office/powerpoint/2010/main" val="3328978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39</a:t>
            </a:fld>
            <a:endParaRPr lang="en-US" altLang="ja-JP"/>
          </a:p>
        </p:txBody>
      </p:sp>
    </p:spTree>
    <p:extLst>
      <p:ext uri="{BB962C8B-B14F-4D97-AF65-F5344CB8AC3E}">
        <p14:creationId xmlns:p14="http://schemas.microsoft.com/office/powerpoint/2010/main" val="1296956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69B0E6AC-2D19-4824-9637-DAD13AC695E3}" type="slidenum">
              <a:rPr lang="en-US" altLang="ja-JP" smtClean="0"/>
              <a:pPr algn="l" rtl="0">
                <a:defRPr/>
              </a:pPr>
              <a:t>40</a:t>
            </a:fld>
            <a:endParaRPr lang="en-US" altLang="ja-JP"/>
          </a:p>
        </p:txBody>
      </p:sp>
    </p:spTree>
    <p:extLst>
      <p:ext uri="{BB962C8B-B14F-4D97-AF65-F5344CB8AC3E}">
        <p14:creationId xmlns:p14="http://schemas.microsoft.com/office/powerpoint/2010/main" val="2750680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4</a:t>
            </a:fld>
            <a:endParaRPr lang="en-US" altLang="ja-JP"/>
          </a:p>
        </p:txBody>
      </p:sp>
    </p:spTree>
    <p:extLst>
      <p:ext uri="{BB962C8B-B14F-4D97-AF65-F5344CB8AC3E}">
        <p14:creationId xmlns:p14="http://schemas.microsoft.com/office/powerpoint/2010/main" val="3822757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en-US" altLang="ja-JP" dirty="0"/>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5</a:t>
            </a:fld>
            <a:endParaRPr lang="en-US" altLang="ja-JP"/>
          </a:p>
        </p:txBody>
      </p:sp>
    </p:spTree>
    <p:extLst>
      <p:ext uri="{BB962C8B-B14F-4D97-AF65-F5344CB8AC3E}">
        <p14:creationId xmlns:p14="http://schemas.microsoft.com/office/powerpoint/2010/main" val="192706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6</a:t>
            </a:fld>
            <a:endParaRPr lang="en-US" altLang="ja-JP"/>
          </a:p>
        </p:txBody>
      </p:sp>
    </p:spTree>
    <p:extLst>
      <p:ext uri="{BB962C8B-B14F-4D97-AF65-F5344CB8AC3E}">
        <p14:creationId xmlns:p14="http://schemas.microsoft.com/office/powerpoint/2010/main" val="450996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7</a:t>
            </a:fld>
            <a:endParaRPr lang="en-US" altLang="ja-JP"/>
          </a:p>
        </p:txBody>
      </p:sp>
    </p:spTree>
    <p:extLst>
      <p:ext uri="{BB962C8B-B14F-4D97-AF65-F5344CB8AC3E}">
        <p14:creationId xmlns:p14="http://schemas.microsoft.com/office/powerpoint/2010/main" val="299418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8</a:t>
            </a:fld>
            <a:endParaRPr lang="en-US" altLang="ja-JP"/>
          </a:p>
        </p:txBody>
      </p:sp>
    </p:spTree>
    <p:extLst>
      <p:ext uri="{BB962C8B-B14F-4D97-AF65-F5344CB8AC3E}">
        <p14:creationId xmlns:p14="http://schemas.microsoft.com/office/powerpoint/2010/main" val="177305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1F732AAB-11A4-4195-99B0-E290E54FF31B}" type="slidenum">
              <a:rPr lang="en-US" altLang="ja-JP" smtClean="0"/>
              <a:pPr algn="l" rtl="0">
                <a:defRPr/>
              </a:pPr>
              <a:t>9</a:t>
            </a:fld>
            <a:endParaRPr lang="en-US" altLang="ja-JP"/>
          </a:p>
        </p:txBody>
      </p:sp>
    </p:spTree>
    <p:extLst>
      <p:ext uri="{BB962C8B-B14F-4D97-AF65-F5344CB8AC3E}">
        <p14:creationId xmlns:p14="http://schemas.microsoft.com/office/powerpoint/2010/main" val="57597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kumimoji="0" lang="ja-JP" altLang="ja-JP" sz="2400">
              <a:latin typeface="Times New Roman" pitchFamily="18" charset="0"/>
            </a:endParaRPr>
          </a:p>
        </p:txBody>
      </p:sp>
      <p:sp>
        <p:nvSpPr>
          <p:cNvPr id="14338" name="Rectangle 2"/>
          <p:cNvSpPr>
            <a:spLocks noGrp="1" noChangeArrowheads="1"/>
          </p:cNvSpPr>
          <p:nvPr>
            <p:ph type="ctrTitle"/>
          </p:nvPr>
        </p:nvSpPr>
        <p:spPr>
          <a:xfrm>
            <a:off x="685800" y="990600"/>
            <a:ext cx="7772400" cy="1371600"/>
          </a:xfrm>
        </p:spPr>
        <p:txBody>
          <a:bodyPr/>
          <a:lstStyle>
            <a:lvl1pPr>
              <a:defRPr sz="4000"/>
            </a:lvl1pPr>
          </a:lstStyle>
          <a:p>
            <a:r>
              <a:rPr lang="ja-JP" altLang="en-US"/>
              <a:t>マスタ タイトルの書式設定</a:t>
            </a:r>
          </a:p>
        </p:txBody>
      </p:sp>
      <p:sp>
        <p:nvSpPr>
          <p:cNvPr id="1433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ja-JP" altLang="en-US"/>
              <a:t>マスタ サブタイトルの書式設定</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en-US" altLang="ja-JP"/>
              <a:t>(C) 2007-2022 Hirohisa AMAN</a:t>
            </a: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2F886287-74EC-4426-B0D1-986BC429455F}" type="slidenum">
              <a:rPr lang="en-US" altLang="ja-JP"/>
              <a:pPr>
                <a:defRPr/>
              </a:pPr>
              <a:t>‹#›</a:t>
            </a:fld>
            <a:endParaRPr lang="en-US" altLang="ja-JP"/>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1A3C36EC-90C3-4489-B46E-D14735A2A89D}" type="slidenum">
              <a:rPr lang="en-US" altLang="ja-JP"/>
              <a:pPr>
                <a:defRPr/>
              </a:pPr>
              <a:t>‹#›</a:t>
            </a:fld>
            <a:endParaRPr lang="en-US" altLang="ja-JP"/>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3838" y="304800"/>
            <a:ext cx="2001837" cy="57150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566738" y="304800"/>
            <a:ext cx="5854700" cy="57150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68580641-CDB6-4543-A593-48FD34B23891}" type="slidenum">
              <a:rPr lang="en-US" altLang="ja-JP"/>
              <a:pPr>
                <a:defRPr/>
              </a:pPr>
              <a:t>‹#›</a:t>
            </a:fld>
            <a:endParaRPr lang="en-US" altLang="ja-JP"/>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241E8B89-13B5-4AB5-8513-A2DA8DF8F7B3}" type="slidenum">
              <a:rPr lang="en-US" altLang="ja-JP"/>
              <a:pPr>
                <a:defRPr/>
              </a:pPr>
              <a:t>‹#›</a:t>
            </a:fld>
            <a:endParaRPr lang="en-US" altLang="ja-JP"/>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D853C53C-3ADE-4AAE-9ADD-B9D5BFE2DC6C}" type="slidenum">
              <a:rPr lang="en-US" altLang="ja-JP"/>
              <a:pPr>
                <a:defRPr/>
              </a:pPr>
              <a:t>‹#›</a:t>
            </a:fld>
            <a:endParaRPr lang="en-US" altLang="ja-JP"/>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7" name="Rectangle 8"/>
          <p:cNvSpPr>
            <a:spLocks noGrp="1" noChangeArrowheads="1"/>
          </p:cNvSpPr>
          <p:nvPr>
            <p:ph type="sldNum" sz="quarter" idx="12"/>
          </p:nvPr>
        </p:nvSpPr>
        <p:spPr>
          <a:ln/>
        </p:spPr>
        <p:txBody>
          <a:bodyPr/>
          <a:lstStyle>
            <a:lvl1pPr>
              <a:defRPr/>
            </a:lvl1pPr>
          </a:lstStyle>
          <a:p>
            <a:pPr>
              <a:defRPr/>
            </a:pPr>
            <a:fld id="{8A688EA2-A55B-496E-8E80-037511BE840E}" type="slidenum">
              <a:rPr lang="en-US" altLang="ja-JP"/>
              <a:pPr>
                <a:defRPr/>
              </a:pPr>
              <a:t>‹#›</a:t>
            </a:fld>
            <a:endParaRPr lang="en-US" altLang="ja-JP"/>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9" name="Rectangle 8"/>
          <p:cNvSpPr>
            <a:spLocks noGrp="1" noChangeArrowheads="1"/>
          </p:cNvSpPr>
          <p:nvPr>
            <p:ph type="sldNum" sz="quarter" idx="12"/>
          </p:nvPr>
        </p:nvSpPr>
        <p:spPr>
          <a:ln/>
        </p:spPr>
        <p:txBody>
          <a:bodyPr/>
          <a:lstStyle>
            <a:lvl1pPr>
              <a:defRPr/>
            </a:lvl1pPr>
          </a:lstStyle>
          <a:p>
            <a:pPr>
              <a:defRPr/>
            </a:pPr>
            <a:fld id="{C3D72108-6C11-4B90-87FA-A656E7AE2279}" type="slidenum">
              <a:rPr lang="en-US" altLang="ja-JP"/>
              <a:pPr>
                <a:defRPr/>
              </a:pPr>
              <a:t>‹#›</a:t>
            </a:fld>
            <a:endParaRPr lang="en-US" altLang="ja-JP"/>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5" name="Rectangle 8"/>
          <p:cNvSpPr>
            <a:spLocks noGrp="1" noChangeArrowheads="1"/>
          </p:cNvSpPr>
          <p:nvPr>
            <p:ph type="sldNum" sz="quarter" idx="12"/>
          </p:nvPr>
        </p:nvSpPr>
        <p:spPr>
          <a:ln/>
        </p:spPr>
        <p:txBody>
          <a:bodyPr/>
          <a:lstStyle>
            <a:lvl1pPr>
              <a:defRPr/>
            </a:lvl1pPr>
          </a:lstStyle>
          <a:p>
            <a:pPr>
              <a:defRPr/>
            </a:pPr>
            <a:fld id="{F760DB51-EC96-49FE-A0E2-B034D4823199}" type="slidenum">
              <a:rPr lang="en-US" altLang="ja-JP"/>
              <a:pPr>
                <a:defRPr/>
              </a:pPr>
              <a:t>‹#›</a:t>
            </a:fld>
            <a:endParaRPr lang="en-US" altLang="ja-JP"/>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4" name="Rectangle 8"/>
          <p:cNvSpPr>
            <a:spLocks noGrp="1" noChangeArrowheads="1"/>
          </p:cNvSpPr>
          <p:nvPr>
            <p:ph type="sldNum" sz="quarter" idx="12"/>
          </p:nvPr>
        </p:nvSpPr>
        <p:spPr>
          <a:ln/>
        </p:spPr>
        <p:txBody>
          <a:bodyPr/>
          <a:lstStyle>
            <a:lvl1pPr>
              <a:defRPr/>
            </a:lvl1pPr>
          </a:lstStyle>
          <a:p>
            <a:pPr>
              <a:defRPr/>
            </a:pPr>
            <a:fld id="{BACE2BDD-7A4D-49A7-B957-1D4C6F966E6C}" type="slidenum">
              <a:rPr lang="en-US" altLang="ja-JP"/>
              <a:pPr>
                <a:defRPr/>
              </a:pPr>
              <a:t>‹#›</a:t>
            </a:fld>
            <a:endParaRPr lang="en-US" altLang="ja-JP"/>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7" name="Rectangle 8"/>
          <p:cNvSpPr>
            <a:spLocks noGrp="1" noChangeArrowheads="1"/>
          </p:cNvSpPr>
          <p:nvPr>
            <p:ph type="sldNum" sz="quarter" idx="12"/>
          </p:nvPr>
        </p:nvSpPr>
        <p:spPr>
          <a:ln/>
        </p:spPr>
        <p:txBody>
          <a:bodyPr/>
          <a:lstStyle>
            <a:lvl1pPr>
              <a:defRPr/>
            </a:lvl1pPr>
          </a:lstStyle>
          <a:p>
            <a:pPr>
              <a:defRPr/>
            </a:pPr>
            <a:fld id="{C13FFAFA-EDA4-4ED2-8ABA-A3EE88F9E7F9}" type="slidenum">
              <a:rPr lang="en-US" altLang="ja-JP"/>
              <a:pPr>
                <a:defRPr/>
              </a:pPr>
              <a:t>‹#›</a:t>
            </a:fld>
            <a:endParaRPr lang="en-US" altLang="ja-JP"/>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7" name="Rectangle 8"/>
          <p:cNvSpPr>
            <a:spLocks noGrp="1" noChangeArrowheads="1"/>
          </p:cNvSpPr>
          <p:nvPr>
            <p:ph type="sldNum" sz="quarter" idx="12"/>
          </p:nvPr>
        </p:nvSpPr>
        <p:spPr>
          <a:ln/>
        </p:spPr>
        <p:txBody>
          <a:bodyPr/>
          <a:lstStyle>
            <a:lvl1pPr>
              <a:defRPr/>
            </a:lvl1pPr>
          </a:lstStyle>
          <a:p>
            <a:pPr>
              <a:defRPr/>
            </a:pPr>
            <a:fld id="{5A0D3947-6E0F-42DF-AFF7-E83B46CB99CF}" type="slidenum">
              <a:rPr lang="en-US" altLang="ja-JP"/>
              <a:pPr>
                <a:defRPr/>
              </a:pPr>
              <a:t>‹#›</a:t>
            </a:fld>
            <a:endParaRPr lang="en-US" altLang="ja-JP"/>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3316"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kumimoji="0" lang="ja-JP" altLang="ja-JP" sz="2400">
              <a:latin typeface="Times New Roman" pitchFamily="18" charset="0"/>
            </a:endParaRPr>
          </a:p>
        </p:txBody>
      </p:sp>
      <p:sp>
        <p:nvSpPr>
          <p:cNvPr id="13317"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ja-JP" altLang="en-US"/>
          </a:p>
        </p:txBody>
      </p:sp>
      <p:sp>
        <p:nvSpPr>
          <p:cNvPr id="13318"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vl1pPr>
          </a:lstStyle>
          <a:p>
            <a:pPr>
              <a:defRPr/>
            </a:pPr>
            <a:endParaRPr lang="en-US" altLang="ja-JP"/>
          </a:p>
        </p:txBody>
      </p:sp>
      <p:sp>
        <p:nvSpPr>
          <p:cNvPr id="13319"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smtClean="0"/>
            </a:lvl1pPr>
          </a:lstStyle>
          <a:p>
            <a:pPr>
              <a:defRPr/>
            </a:pPr>
            <a:r>
              <a:rPr lang="en-US" altLang="ja-JP"/>
              <a:t>(C) 2007-2022 Hirohisa AMAN</a:t>
            </a:r>
          </a:p>
        </p:txBody>
      </p:sp>
      <p:sp>
        <p:nvSpPr>
          <p:cNvPr id="13320"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vl1pPr>
          </a:lstStyle>
          <a:p>
            <a:pPr>
              <a:defRPr/>
            </a:pPr>
            <a:fld id="{F370C4B9-DA16-4D9D-A56C-800898C33D1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spd="med">
    <p:fade thruBlk="1"/>
  </p:transition>
  <p:hf hdr="0" dt="0"/>
  <p:txStyles>
    <p:titleStyle>
      <a:lvl1pPr algn="l" rtl="0" eaLnBrk="0" fontAlgn="base" hangingPunct="0">
        <a:spcBef>
          <a:spcPct val="0"/>
        </a:spcBef>
        <a:spcAft>
          <a:spcPct val="0"/>
        </a:spcAft>
        <a:defRPr kumimoji="1" sz="38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2pPr>
      <a:lvl3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3pPr>
      <a:lvl4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4pPr>
      <a:lvl5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Verdan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Verdan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Verdan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Verdana" pitchFamily="34" charset="0"/>
          <a:ea typeface="ＭＳ Ｐゴシック" pitchFamily="50" charset="-128"/>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94774821-9F5C-1D1E-0BB4-28CE555570F5}"/>
              </a:ext>
            </a:extLst>
          </p:cNvPr>
          <p:cNvSpPr>
            <a:spLocks noGrp="1" noChangeArrowheads="1"/>
          </p:cNvSpPr>
          <p:nvPr>
            <p:ph type="ftr" sz="quarter" idx="11"/>
          </p:nvPr>
        </p:nvSpPr>
        <p:spPr>
          <a:xfrm>
            <a:off x="3124200" y="6248400"/>
            <a:ext cx="2895600" cy="457200"/>
          </a:xfrm>
          <a:noFill/>
        </p:spPr>
        <p:txBody>
          <a:bodyPr/>
          <a:lstStyle/>
          <a:p>
            <a:r>
              <a:rPr lang="en-US" altLang="ja-JP"/>
              <a:t>(C) 2007-2022 Hirohisa AMAN</a:t>
            </a:r>
          </a:p>
        </p:txBody>
      </p:sp>
      <p:sp>
        <p:nvSpPr>
          <p:cNvPr id="5" name="Rectangle 6">
            <a:extLst>
              <a:ext uri="{FF2B5EF4-FFF2-40B4-BE49-F238E27FC236}">
                <a16:creationId xmlns:a16="http://schemas.microsoft.com/office/drawing/2014/main" id="{2563317D-A0FA-8E82-2847-EA058F25D99B}"/>
              </a:ext>
            </a:extLst>
          </p:cNvPr>
          <p:cNvSpPr>
            <a:spLocks noGrp="1" noChangeArrowheads="1"/>
          </p:cNvSpPr>
          <p:nvPr>
            <p:ph type="sldNum" sz="quarter" idx="12"/>
          </p:nvPr>
        </p:nvSpPr>
        <p:spPr>
          <a:xfrm>
            <a:off x="6553200" y="6248400"/>
            <a:ext cx="1905000" cy="457200"/>
          </a:xfrm>
          <a:noFill/>
        </p:spPr>
        <p:txBody>
          <a:bodyPr/>
          <a:lstStyle/>
          <a:p>
            <a:fld id="{190FD770-C881-41E8-BCCB-9A2FF3FA6F16}" type="slidenum">
              <a:rPr lang="en-US" altLang="ja-JP"/>
              <a:pPr/>
              <a:t>1</a:t>
            </a:fld>
            <a:endParaRPr lang="en-US" altLang="ja-JP"/>
          </a:p>
        </p:txBody>
      </p:sp>
      <p:sp>
        <p:nvSpPr>
          <p:cNvPr id="9" name="Rectangle 2">
            <a:extLst>
              <a:ext uri="{FF2B5EF4-FFF2-40B4-BE49-F238E27FC236}">
                <a16:creationId xmlns:a16="http://schemas.microsoft.com/office/drawing/2014/main" id="{386C1BBA-803F-CA7F-74D1-8711B2D18231}"/>
              </a:ext>
            </a:extLst>
          </p:cNvPr>
          <p:cNvSpPr>
            <a:spLocks noGrp="1" noChangeArrowheads="1"/>
          </p:cNvSpPr>
          <p:nvPr>
            <p:ph type="ctrTitle"/>
          </p:nvPr>
        </p:nvSpPr>
        <p:spPr>
          <a:xfrm>
            <a:off x="685800" y="990600"/>
            <a:ext cx="7772400" cy="1371600"/>
          </a:xfrm>
        </p:spPr>
        <p:txBody>
          <a:bodyPr/>
          <a:lstStyle/>
          <a:p>
            <a:pPr eaLnBrk="1" hangingPunct="1"/>
            <a:r>
              <a:rPr lang="ja-JP" altLang="en-US" dirty="0">
                <a:ea typeface="HGPｺﾞｼｯｸE" pitchFamily="50" charset="-128"/>
              </a:rPr>
              <a:t>ソフトウェアテスト</a:t>
            </a:r>
            <a:br>
              <a:rPr lang="ja-JP" altLang="en-US" dirty="0">
                <a:ea typeface="HGPｺﾞｼｯｸE" pitchFamily="50" charset="-128"/>
              </a:rPr>
            </a:br>
            <a:r>
              <a:rPr lang="ja-JP" altLang="en-US" dirty="0">
                <a:ea typeface="HGPｺﾞｼｯｸE" pitchFamily="50" charset="-128"/>
              </a:rPr>
              <a:t>　　</a:t>
            </a:r>
            <a:r>
              <a:rPr lang="en-US" altLang="ja-JP" dirty="0">
                <a:ea typeface="HGPｺﾞｼｯｸE" pitchFamily="50" charset="-128"/>
              </a:rPr>
              <a:t>[9] </a:t>
            </a:r>
            <a:r>
              <a:rPr lang="ja-JP" altLang="en-US" dirty="0">
                <a:ea typeface="HGPｺﾞｼｯｸE" pitchFamily="50" charset="-128"/>
              </a:rPr>
              <a:t>プログラミング技術</a:t>
            </a:r>
          </a:p>
        </p:txBody>
      </p:sp>
      <p:sp>
        <p:nvSpPr>
          <p:cNvPr id="10" name="Rectangle 2">
            <a:extLst>
              <a:ext uri="{FF2B5EF4-FFF2-40B4-BE49-F238E27FC236}">
                <a16:creationId xmlns:a16="http://schemas.microsoft.com/office/drawing/2014/main" id="{898FA604-67E2-094D-24D0-BF52F87A9395}"/>
              </a:ext>
            </a:extLst>
          </p:cNvPr>
          <p:cNvSpPr txBox="1">
            <a:spLocks noChangeArrowheads="1"/>
          </p:cNvSpPr>
          <p:nvPr/>
        </p:nvSpPr>
        <p:spPr bwMode="auto">
          <a:xfrm>
            <a:off x="685799" y="2115457"/>
            <a:ext cx="7972027"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2pPr>
            <a:lvl3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3pPr>
            <a:lvl4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4pPr>
            <a:lvl5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Verdan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Verdan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Verdan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Verdana" pitchFamily="34" charset="0"/>
                <a:ea typeface="ＭＳ Ｐゴシック" pitchFamily="50" charset="-128"/>
              </a:defRPr>
            </a:lvl9pPr>
          </a:lstStyle>
          <a:p>
            <a:pPr eaLnBrk="1" hangingPunct="1"/>
            <a:r>
              <a:rPr lang="en-US" altLang="ja-JP" sz="2800" kern="0" dirty="0">
                <a:ea typeface="HGPｺﾞｼｯｸE" pitchFamily="50" charset="-128"/>
              </a:rPr>
              <a:t>Software Testing</a:t>
            </a:r>
          </a:p>
          <a:p>
            <a:pPr eaLnBrk="1" hangingPunct="1"/>
            <a:r>
              <a:rPr lang="en-US" altLang="ja-JP" sz="2800" kern="0" dirty="0">
                <a:ea typeface="HGPｺﾞｼｯｸE" pitchFamily="50" charset="-128"/>
              </a:rPr>
              <a:t>  [9] Programming Tips and Techniques</a:t>
            </a:r>
            <a:endParaRPr lang="ja-JP" altLang="en-US" sz="2800" kern="0" dirty="0">
              <a:ea typeface="HGPｺﾞｼｯｸE" pitchFamily="50" charset="-128"/>
            </a:endParaRPr>
          </a:p>
        </p:txBody>
      </p:sp>
      <p:sp>
        <p:nvSpPr>
          <p:cNvPr id="11" name="Rectangle 3">
            <a:extLst>
              <a:ext uri="{FF2B5EF4-FFF2-40B4-BE49-F238E27FC236}">
                <a16:creationId xmlns:a16="http://schemas.microsoft.com/office/drawing/2014/main" id="{5DE485D1-3A3B-D9A1-C0D4-F8029BD709AC}"/>
              </a:ext>
            </a:extLst>
          </p:cNvPr>
          <p:cNvSpPr txBox="1">
            <a:spLocks noChangeArrowheads="1"/>
          </p:cNvSpPr>
          <p:nvPr/>
        </p:nvSpPr>
        <p:spPr bwMode="auto">
          <a:xfrm>
            <a:off x="4448573" y="4267200"/>
            <a:ext cx="4209254"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2"/>
              </a:buClr>
              <a:buFont typeface="Wingdings" pitchFamily="2" charset="2"/>
              <a:buNone/>
              <a:defRPr kumimoji="1"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eaLnBrk="1" hangingPunct="1"/>
            <a:r>
              <a:rPr lang="ja-JP" altLang="en-US" kern="0" dirty="0">
                <a:latin typeface="HGPｺﾞｼｯｸE" pitchFamily="50" charset="-128"/>
                <a:ea typeface="HGPｺﾞｼｯｸE" pitchFamily="50" charset="-128"/>
              </a:rPr>
              <a:t>阿萬 裕久</a:t>
            </a:r>
            <a:r>
              <a:rPr lang="ja-JP" altLang="en-US" sz="2400" kern="0" dirty="0">
                <a:latin typeface="HGPｺﾞｼｯｸE" pitchFamily="50" charset="-128"/>
                <a:ea typeface="HGPｺﾞｼｯｸE" pitchFamily="50" charset="-128"/>
              </a:rPr>
              <a:t>（</a:t>
            </a:r>
            <a:r>
              <a:rPr lang="en-US" altLang="ja-JP" sz="2400" kern="0" dirty="0">
                <a:latin typeface="HGPｺﾞｼｯｸE" pitchFamily="50" charset="-128"/>
                <a:ea typeface="HGPｺﾞｼｯｸE" pitchFamily="50" charset="-128"/>
              </a:rPr>
              <a:t>AMAN Hirohisa</a:t>
            </a:r>
            <a:r>
              <a:rPr lang="ja-JP" altLang="en-US" sz="2400" kern="0" dirty="0">
                <a:latin typeface="HGPｺﾞｼｯｸE" pitchFamily="50" charset="-128"/>
                <a:ea typeface="HGPｺﾞｼｯｸE" pitchFamily="50" charset="-128"/>
              </a:rPr>
              <a:t>）</a:t>
            </a:r>
            <a:endParaRPr lang="en-US" altLang="ja-JP" sz="2400" kern="0" dirty="0">
              <a:latin typeface="HGPｺﾞｼｯｸE" pitchFamily="50" charset="-128"/>
              <a:ea typeface="HGPｺﾞｼｯｸE" pitchFamily="50" charset="-128"/>
            </a:endParaRPr>
          </a:p>
          <a:p>
            <a:pPr eaLnBrk="1" hangingPunct="1"/>
            <a:r>
              <a:rPr lang="en-US" altLang="ja-JP" sz="2400" kern="0" dirty="0">
                <a:latin typeface="HGPｺﾞｼｯｸE" pitchFamily="50" charset="-128"/>
                <a:ea typeface="HGPｺﾞｼｯｸE" pitchFamily="50" charset="-128"/>
              </a:rPr>
              <a:t>aman@ehime-u.ac.jp</a:t>
            </a:r>
          </a:p>
        </p:txBody>
      </p:sp>
      <p:sp>
        <p:nvSpPr>
          <p:cNvPr id="12" name="テキスト ボックス 7">
            <a:extLst>
              <a:ext uri="{FF2B5EF4-FFF2-40B4-BE49-F238E27FC236}">
                <a16:creationId xmlns:a16="http://schemas.microsoft.com/office/drawing/2014/main" id="{93DD7952-9A1C-BD53-38A8-FB59BB28F14C}"/>
              </a:ext>
            </a:extLst>
          </p:cNvPr>
          <p:cNvSpPr txBox="1"/>
          <p:nvPr/>
        </p:nvSpPr>
        <p:spPr>
          <a:xfrm>
            <a:off x="4448573" y="4056743"/>
            <a:ext cx="1806905" cy="369332"/>
          </a:xfrm>
          <a:prstGeom prst="rect">
            <a:avLst/>
          </a:prstGeom>
          <a:noFill/>
        </p:spPr>
        <p:txBody>
          <a:bodyPr wrap="none" rtlCol="0">
            <a:spAutoFit/>
          </a:bodyPr>
          <a:lstStyle/>
          <a:p>
            <a:r>
              <a:rPr kumimoji="1" lang="ja-JP" altLang="en-US" dirty="0"/>
              <a:t>あまん  ひろひさ</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2291" name="スライド番号プレースホルダ 5"/>
          <p:cNvSpPr>
            <a:spLocks noGrp="1"/>
          </p:cNvSpPr>
          <p:nvPr>
            <p:ph type="sldNum" sz="quarter" idx="12"/>
          </p:nvPr>
        </p:nvSpPr>
        <p:spPr>
          <a:noFill/>
        </p:spPr>
        <p:txBody>
          <a:bodyPr/>
          <a:lstStyle/>
          <a:p>
            <a:pPr algn="l" rtl="0"/>
            <a:fld id="{18DA69A9-E862-4696-AE05-1DBD3A310672}" type="slidenum">
              <a:rPr lang="en-US" altLang="ja-JP" smtClean="0"/>
              <a:pPr algn="l" rtl="0"/>
              <a:t>10</a:t>
            </a:fld>
            <a:endParaRPr lang="en-US" altLang="ja-JP"/>
          </a:p>
        </p:txBody>
      </p:sp>
      <p:sp>
        <p:nvSpPr>
          <p:cNvPr id="12292" name="Rectangle 2"/>
          <p:cNvSpPr>
            <a:spLocks noGrp="1" noChangeArrowheads="1"/>
          </p:cNvSpPr>
          <p:nvPr>
            <p:ph type="title"/>
          </p:nvPr>
        </p:nvSpPr>
        <p:spPr>
          <a:xfrm>
            <a:off x="574675" y="304800"/>
            <a:ext cx="8212138" cy="1216025"/>
          </a:xfrm>
        </p:spPr>
        <p:txBody>
          <a:bodyPr/>
          <a:lstStyle/>
          <a:p>
            <a:pPr algn="l" rtl="0" eaLnBrk="1" hangingPunct="1"/>
            <a:r>
              <a:rPr lang="en-US" altLang="ja-JP" dirty="0">
                <a:latin typeface="HGPｺﾞｼｯｸE" pitchFamily="50" charset="-128"/>
                <a:ea typeface="HGPｺﾞｼｯｸE" pitchFamily="50" charset="-128"/>
              </a:rPr>
              <a:t>[</a:t>
            </a:r>
            <a:r>
              <a:rPr lang="ja-JP" altLang="en-US" dirty="0">
                <a:latin typeface="HGPｺﾞｼｯｸE" pitchFamily="50" charset="-128"/>
                <a:ea typeface="HGPｺﾞｼｯｸE" pitchFamily="50" charset="-128"/>
              </a:rPr>
              <a:t>Exercise 1</a:t>
            </a:r>
            <a:r>
              <a:rPr lang="en-US" altLang="ja-JP" dirty="0">
                <a:latin typeface="HGPｺﾞｼｯｸE" pitchFamily="50" charset="-128"/>
                <a:ea typeface="HGPｺﾞｼｯｸE" pitchFamily="50" charset="-128"/>
              </a:rPr>
              <a:t>] T</a:t>
            </a:r>
            <a:r>
              <a:rPr lang="ja-JP" altLang="en-US" dirty="0">
                <a:latin typeface="HGPｺﾞｼｯｸE" pitchFamily="50" charset="-128"/>
                <a:ea typeface="HGPｺﾞｼｯｸE" pitchFamily="50" charset="-128"/>
              </a:rPr>
              <a:t>hink of a function name</a:t>
            </a:r>
          </a:p>
        </p:txBody>
      </p:sp>
      <p:sp>
        <p:nvSpPr>
          <p:cNvPr id="12293" name="Rectangle 3"/>
          <p:cNvSpPr>
            <a:spLocks noGrp="1" noChangeArrowheads="1"/>
          </p:cNvSpPr>
          <p:nvPr>
            <p:ph type="body" idx="1"/>
          </p:nvPr>
        </p:nvSpPr>
        <p:spPr>
          <a:xfrm>
            <a:off x="566738" y="1752600"/>
            <a:ext cx="8577262" cy="4267200"/>
          </a:xfrm>
        </p:spPr>
        <p:txBody>
          <a:bodyPr/>
          <a:lstStyle/>
          <a:p>
            <a:pPr algn="l" rtl="0" eaLnBrk="1" hangingPunct="1"/>
            <a:r>
              <a:rPr lang="ja-JP" altLang="en-US" dirty="0"/>
              <a:t>get help</a:t>
            </a:r>
          </a:p>
          <a:p>
            <a:pPr algn="l" rtl="0" eaLnBrk="1" hangingPunct="1"/>
            <a:endParaRPr lang="ja-JP" altLang="en-US" dirty="0"/>
          </a:p>
          <a:p>
            <a:pPr algn="l" rtl="0" eaLnBrk="1" hangingPunct="1">
              <a:spcBef>
                <a:spcPct val="80000"/>
              </a:spcBef>
            </a:pPr>
            <a:r>
              <a:rPr lang="ja-JP" altLang="en-US" dirty="0"/>
              <a:t>leap year</a:t>
            </a:r>
          </a:p>
          <a:p>
            <a:pPr algn="l" rtl="0" eaLnBrk="1" hangingPunct="1"/>
            <a:endParaRPr lang="ja-JP" altLang="en-US" dirty="0"/>
          </a:p>
          <a:p>
            <a:pPr algn="l" rtl="0" eaLnBrk="1" hangingPunct="1">
              <a:spcBef>
                <a:spcPct val="80000"/>
              </a:spcBef>
            </a:pPr>
            <a:r>
              <a:rPr lang="ja-JP" altLang="en-US" sz="2800" dirty="0"/>
              <a:t>Copy the contents of an array to another array</a:t>
            </a:r>
          </a:p>
        </p:txBody>
      </p:sp>
      <p:sp>
        <p:nvSpPr>
          <p:cNvPr id="12297" name="Rectangle 7"/>
          <p:cNvSpPr>
            <a:spLocks noChangeArrowheads="1"/>
          </p:cNvSpPr>
          <p:nvPr/>
        </p:nvSpPr>
        <p:spPr bwMode="auto">
          <a:xfrm>
            <a:off x="1905000" y="2362200"/>
            <a:ext cx="1676400" cy="609600"/>
          </a:xfrm>
          <a:prstGeom prst="rect">
            <a:avLst/>
          </a:prstGeom>
          <a:solidFill>
            <a:schemeClr val="bg1"/>
          </a:solidFill>
          <a:ln w="19050">
            <a:solidFill>
              <a:schemeClr val="tx1"/>
            </a:solidFill>
            <a:miter lim="800000"/>
            <a:headEnd/>
            <a:tailEnd/>
          </a:ln>
        </p:spPr>
        <p:txBody>
          <a:bodyPr wrap="none" anchor="ctr"/>
          <a:lstStyle/>
          <a:p>
            <a:pPr algn="l" rtl="0"/>
            <a:endParaRPr lang="ja-JP" altLang="en-US"/>
          </a:p>
        </p:txBody>
      </p:sp>
      <p:sp>
        <p:nvSpPr>
          <p:cNvPr id="12298" name="Rectangle 9"/>
          <p:cNvSpPr>
            <a:spLocks noChangeArrowheads="1"/>
          </p:cNvSpPr>
          <p:nvPr/>
        </p:nvSpPr>
        <p:spPr bwMode="auto">
          <a:xfrm>
            <a:off x="1981200" y="5326062"/>
            <a:ext cx="1828800" cy="609600"/>
          </a:xfrm>
          <a:prstGeom prst="rect">
            <a:avLst/>
          </a:prstGeom>
          <a:solidFill>
            <a:schemeClr val="bg1"/>
          </a:solidFill>
          <a:ln w="19050">
            <a:solidFill>
              <a:schemeClr val="tx1"/>
            </a:solidFill>
            <a:miter lim="800000"/>
            <a:headEnd/>
            <a:tailEnd/>
          </a:ln>
        </p:spPr>
        <p:txBody>
          <a:bodyPr wrap="none" anchor="ctr"/>
          <a:lstStyle/>
          <a:p>
            <a:pPr algn="l" rtl="0"/>
            <a:endParaRPr lang="ja-JP" altLang="en-US"/>
          </a:p>
        </p:txBody>
      </p:sp>
      <p:sp>
        <p:nvSpPr>
          <p:cNvPr id="12299" name="Rectangle 10"/>
          <p:cNvSpPr>
            <a:spLocks noChangeArrowheads="1"/>
          </p:cNvSpPr>
          <p:nvPr/>
        </p:nvSpPr>
        <p:spPr bwMode="auto">
          <a:xfrm>
            <a:off x="1828800" y="3810000"/>
            <a:ext cx="1981200" cy="609600"/>
          </a:xfrm>
          <a:prstGeom prst="rect">
            <a:avLst/>
          </a:prstGeom>
          <a:solidFill>
            <a:schemeClr val="bg1"/>
          </a:solidFill>
          <a:ln w="19050">
            <a:solidFill>
              <a:schemeClr val="tx1"/>
            </a:solidFill>
            <a:miter lim="800000"/>
            <a:headEnd/>
            <a:tailEnd/>
          </a:ln>
        </p:spPr>
        <p:txBody>
          <a:bodyPr wrap="none" anchor="ctr"/>
          <a:lstStyle/>
          <a:p>
            <a:pPr algn="l" rtl="0"/>
            <a:endParaRPr lang="ja-JP" altLang="en-US"/>
          </a:p>
        </p:txBody>
      </p:sp>
      <p:sp>
        <p:nvSpPr>
          <p:cNvPr id="12300" name="Text Box 11"/>
          <p:cNvSpPr txBox="1">
            <a:spLocks noChangeArrowheads="1"/>
          </p:cNvSpPr>
          <p:nvPr/>
        </p:nvSpPr>
        <p:spPr bwMode="auto">
          <a:xfrm>
            <a:off x="4419600" y="5862637"/>
            <a:ext cx="1011238" cy="366713"/>
          </a:xfrm>
          <a:prstGeom prst="rect">
            <a:avLst/>
          </a:prstGeom>
          <a:noFill/>
          <a:ln w="9525">
            <a:noFill/>
            <a:miter lim="800000"/>
            <a:headEnd/>
            <a:tailEnd/>
          </a:ln>
        </p:spPr>
        <p:txBody>
          <a:bodyPr wrap="none">
            <a:spAutoFit/>
          </a:bodyPr>
          <a:lstStyle/>
          <a:p>
            <a:pPr algn="l" rtl="0"/>
            <a:r>
              <a:rPr lang="ja-JP" altLang="en-US" dirty="0"/>
              <a:t>Original</a:t>
            </a:r>
          </a:p>
        </p:txBody>
      </p:sp>
      <p:sp>
        <p:nvSpPr>
          <p:cNvPr id="12301" name="Text Box 12"/>
          <p:cNvSpPr txBox="1">
            <a:spLocks noChangeArrowheads="1"/>
          </p:cNvSpPr>
          <p:nvPr/>
        </p:nvSpPr>
        <p:spPr bwMode="auto">
          <a:xfrm>
            <a:off x="5922963" y="5854700"/>
            <a:ext cx="1011237" cy="366712"/>
          </a:xfrm>
          <a:prstGeom prst="rect">
            <a:avLst/>
          </a:prstGeom>
          <a:noFill/>
          <a:ln w="9525">
            <a:noFill/>
            <a:miter lim="800000"/>
            <a:headEnd/>
            <a:tailEnd/>
          </a:ln>
        </p:spPr>
        <p:txBody>
          <a:bodyPr wrap="none">
            <a:spAutoFit/>
          </a:bodyPr>
          <a:lstStyle/>
          <a:p>
            <a:pPr algn="l" rtl="0"/>
            <a:r>
              <a:rPr lang="ja-JP" altLang="en-US"/>
              <a:t>Copy to</a:t>
            </a:r>
          </a:p>
        </p:txBody>
      </p:sp>
      <p:sp>
        <p:nvSpPr>
          <p:cNvPr id="12302" name="Text Box 13"/>
          <p:cNvSpPr txBox="1">
            <a:spLocks noChangeArrowheads="1"/>
          </p:cNvSpPr>
          <p:nvPr/>
        </p:nvSpPr>
        <p:spPr bwMode="auto">
          <a:xfrm>
            <a:off x="7794625" y="5840412"/>
            <a:ext cx="587375" cy="366713"/>
          </a:xfrm>
          <a:prstGeom prst="rect">
            <a:avLst/>
          </a:prstGeom>
          <a:noFill/>
          <a:ln w="9525">
            <a:noFill/>
            <a:miter lim="800000"/>
            <a:headEnd/>
            <a:tailEnd/>
          </a:ln>
        </p:spPr>
        <p:txBody>
          <a:bodyPr wrap="none">
            <a:spAutoFit/>
          </a:bodyPr>
          <a:lstStyle/>
          <a:p>
            <a:pPr algn="l" rtl="0"/>
            <a:r>
              <a:rPr lang="ja-JP" altLang="en-US"/>
              <a:t>length</a:t>
            </a:r>
          </a:p>
        </p:txBody>
      </p:sp>
      <p:sp>
        <p:nvSpPr>
          <p:cNvPr id="2" name="Text Box 6">
            <a:extLst>
              <a:ext uri="{FF2B5EF4-FFF2-40B4-BE49-F238E27FC236}">
                <a16:creationId xmlns:a16="http://schemas.microsoft.com/office/drawing/2014/main" id="{C08AFCD3-B69E-E7C9-8D75-E5B520EB7255}"/>
              </a:ext>
            </a:extLst>
          </p:cNvPr>
          <p:cNvSpPr txBox="1">
            <a:spLocks noChangeArrowheads="1"/>
          </p:cNvSpPr>
          <p:nvPr/>
        </p:nvSpPr>
        <p:spPr bwMode="auto">
          <a:xfrm>
            <a:off x="1066800" y="5381625"/>
            <a:ext cx="7720013" cy="519112"/>
          </a:xfrm>
          <a:prstGeom prst="rect">
            <a:avLst/>
          </a:prstGeom>
          <a:noFill/>
          <a:ln w="9525">
            <a:noFill/>
            <a:miter lim="800000"/>
            <a:headEnd/>
            <a:tailEnd/>
          </a:ln>
        </p:spPr>
        <p:txBody>
          <a:bodyPr wrap="none">
            <a:spAutoFit/>
          </a:bodyPr>
          <a:lstStyle/>
          <a:p>
            <a:r>
              <a:rPr lang="en-US" altLang="ja-JP" sz="2800" dirty="0">
                <a:latin typeface="HGPｺﾞｼｯｸE" pitchFamily="50" charset="-128"/>
                <a:ea typeface="HGPｺﾞｼｯｸE" pitchFamily="50" charset="-128"/>
              </a:rPr>
              <a:t>void                  (int </a:t>
            </a:r>
            <a:r>
              <a:rPr lang="en-US" altLang="ja-JP" sz="2800" dirty="0" err="1">
                <a:latin typeface="HGPｺﾞｼｯｸE" pitchFamily="50" charset="-128"/>
                <a:ea typeface="HGPｺﾞｼｯｸE" pitchFamily="50" charset="-128"/>
              </a:rPr>
              <a:t>src</a:t>
            </a:r>
            <a:r>
              <a:rPr lang="en-US" altLang="ja-JP" sz="2800" dirty="0">
                <a:latin typeface="HGPｺﾞｼｯｸE" pitchFamily="50" charset="-128"/>
                <a:ea typeface="HGPｺﾞｼｯｸE" pitchFamily="50" charset="-128"/>
              </a:rPr>
              <a:t>[], int </a:t>
            </a:r>
            <a:r>
              <a:rPr lang="en-US" altLang="ja-JP" sz="2800" dirty="0" err="1">
                <a:latin typeface="HGPｺﾞｼｯｸE" pitchFamily="50" charset="-128"/>
                <a:ea typeface="HGPｺﾞｼｯｸE" pitchFamily="50" charset="-128"/>
              </a:rPr>
              <a:t>dest</a:t>
            </a:r>
            <a:r>
              <a:rPr lang="en-US" altLang="ja-JP" sz="2800" dirty="0">
                <a:latin typeface="HGPｺﾞｼｯｸE" pitchFamily="50" charset="-128"/>
                <a:ea typeface="HGPｺﾞｼｯｸE" pitchFamily="50" charset="-128"/>
              </a:rPr>
              <a:t>[], int length)</a:t>
            </a:r>
          </a:p>
        </p:txBody>
      </p:sp>
      <p:sp>
        <p:nvSpPr>
          <p:cNvPr id="3" name="Text Box 4">
            <a:extLst>
              <a:ext uri="{FF2B5EF4-FFF2-40B4-BE49-F238E27FC236}">
                <a16:creationId xmlns:a16="http://schemas.microsoft.com/office/drawing/2014/main" id="{DD880F6F-F210-2191-D5F9-7F6923BA3CF7}"/>
              </a:ext>
            </a:extLst>
          </p:cNvPr>
          <p:cNvSpPr txBox="1">
            <a:spLocks noChangeArrowheads="1"/>
          </p:cNvSpPr>
          <p:nvPr/>
        </p:nvSpPr>
        <p:spPr bwMode="auto">
          <a:xfrm>
            <a:off x="1066800" y="2362200"/>
            <a:ext cx="3065463" cy="519113"/>
          </a:xfrm>
          <a:prstGeom prst="rect">
            <a:avLst/>
          </a:prstGeom>
          <a:noFill/>
          <a:ln w="9525">
            <a:noFill/>
            <a:miter lim="800000"/>
            <a:headEnd/>
            <a:tailEnd/>
          </a:ln>
        </p:spPr>
        <p:txBody>
          <a:bodyPr wrap="none">
            <a:spAutoFit/>
          </a:bodyPr>
          <a:lstStyle/>
          <a:p>
            <a:r>
              <a:rPr lang="en-US" altLang="ja-JP" sz="2800">
                <a:latin typeface="HGPｺﾞｼｯｸE" pitchFamily="50" charset="-128"/>
                <a:ea typeface="HGPｺﾞｼｯｸE" pitchFamily="50" charset="-128"/>
              </a:rPr>
              <a:t>void                ( )</a:t>
            </a:r>
          </a:p>
        </p:txBody>
      </p:sp>
      <p:sp>
        <p:nvSpPr>
          <p:cNvPr id="4" name="Text Box 5">
            <a:extLst>
              <a:ext uri="{FF2B5EF4-FFF2-40B4-BE49-F238E27FC236}">
                <a16:creationId xmlns:a16="http://schemas.microsoft.com/office/drawing/2014/main" id="{7DDCDEBA-7D73-4026-DC8C-1D507004C2B5}"/>
              </a:ext>
            </a:extLst>
          </p:cNvPr>
          <p:cNvSpPr txBox="1">
            <a:spLocks noChangeArrowheads="1"/>
          </p:cNvSpPr>
          <p:nvPr/>
        </p:nvSpPr>
        <p:spPr bwMode="auto">
          <a:xfrm>
            <a:off x="1066800" y="3789363"/>
            <a:ext cx="4397358" cy="523220"/>
          </a:xfrm>
          <a:prstGeom prst="rect">
            <a:avLst/>
          </a:prstGeom>
          <a:noFill/>
          <a:ln w="9525">
            <a:noFill/>
            <a:miter lim="800000"/>
            <a:headEnd/>
            <a:tailEnd/>
          </a:ln>
        </p:spPr>
        <p:txBody>
          <a:bodyPr wrap="none">
            <a:spAutoFit/>
          </a:bodyPr>
          <a:lstStyle/>
          <a:p>
            <a:r>
              <a:rPr lang="en-US" altLang="ja-JP" sz="2800" dirty="0">
                <a:latin typeface="HGPｺﾞｼｯｸE" pitchFamily="50" charset="-128"/>
                <a:ea typeface="HGPｺﾞｼｯｸE" pitchFamily="50" charset="-128"/>
              </a:rPr>
              <a:t>int                    (int year)</a:t>
            </a: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2291" name="スライド番号プレースホルダ 5"/>
          <p:cNvSpPr>
            <a:spLocks noGrp="1"/>
          </p:cNvSpPr>
          <p:nvPr>
            <p:ph type="sldNum" sz="quarter" idx="12"/>
          </p:nvPr>
        </p:nvSpPr>
        <p:spPr>
          <a:noFill/>
        </p:spPr>
        <p:txBody>
          <a:bodyPr/>
          <a:lstStyle/>
          <a:p>
            <a:pPr algn="l" rtl="0"/>
            <a:fld id="{18DA69A9-E862-4696-AE05-1DBD3A310672}" type="slidenum">
              <a:rPr lang="en-US" altLang="ja-JP" smtClean="0"/>
              <a:pPr algn="l" rtl="0"/>
              <a:t>11</a:t>
            </a:fld>
            <a:endParaRPr lang="en-US" altLang="ja-JP"/>
          </a:p>
        </p:txBody>
      </p:sp>
      <p:sp>
        <p:nvSpPr>
          <p:cNvPr id="12293" name="Rectangle 3"/>
          <p:cNvSpPr>
            <a:spLocks noGrp="1" noChangeArrowheads="1"/>
          </p:cNvSpPr>
          <p:nvPr>
            <p:ph type="body" idx="1"/>
          </p:nvPr>
        </p:nvSpPr>
        <p:spPr>
          <a:xfrm>
            <a:off x="566738" y="1752600"/>
            <a:ext cx="8577262" cy="4267200"/>
          </a:xfrm>
        </p:spPr>
        <p:txBody>
          <a:bodyPr/>
          <a:lstStyle/>
          <a:p>
            <a:pPr algn="l" rtl="0" eaLnBrk="1" hangingPunct="1"/>
            <a:r>
              <a:rPr lang="ja-JP" altLang="en-US" dirty="0"/>
              <a:t>get help</a:t>
            </a:r>
          </a:p>
          <a:p>
            <a:pPr algn="l" rtl="0" eaLnBrk="1" hangingPunct="1"/>
            <a:endParaRPr lang="ja-JP" altLang="en-US" dirty="0"/>
          </a:p>
          <a:p>
            <a:pPr algn="l" rtl="0" eaLnBrk="1" hangingPunct="1">
              <a:spcBef>
                <a:spcPct val="80000"/>
              </a:spcBef>
            </a:pPr>
            <a:r>
              <a:rPr lang="ja-JP" altLang="en-US" dirty="0"/>
              <a:t>leap year</a:t>
            </a:r>
          </a:p>
          <a:p>
            <a:pPr algn="l" rtl="0" eaLnBrk="1" hangingPunct="1"/>
            <a:endParaRPr lang="ja-JP" altLang="en-US" dirty="0"/>
          </a:p>
          <a:p>
            <a:pPr algn="l" rtl="0" eaLnBrk="1" hangingPunct="1">
              <a:spcBef>
                <a:spcPct val="80000"/>
              </a:spcBef>
            </a:pPr>
            <a:r>
              <a:rPr lang="ja-JP" altLang="en-US" sz="2800" dirty="0"/>
              <a:t>Copy the contents of an array to another array</a:t>
            </a:r>
          </a:p>
        </p:txBody>
      </p:sp>
      <p:sp>
        <p:nvSpPr>
          <p:cNvPr id="12297" name="Rectangle 7"/>
          <p:cNvSpPr>
            <a:spLocks noChangeArrowheads="1"/>
          </p:cNvSpPr>
          <p:nvPr/>
        </p:nvSpPr>
        <p:spPr bwMode="auto">
          <a:xfrm>
            <a:off x="1905000" y="2362200"/>
            <a:ext cx="1676400" cy="609600"/>
          </a:xfrm>
          <a:prstGeom prst="rect">
            <a:avLst/>
          </a:prstGeom>
          <a:solidFill>
            <a:schemeClr val="bg1"/>
          </a:solidFill>
          <a:ln w="19050">
            <a:solidFill>
              <a:schemeClr val="tx1"/>
            </a:solidFill>
            <a:miter lim="800000"/>
            <a:headEnd/>
            <a:tailEnd/>
          </a:ln>
        </p:spPr>
        <p:txBody>
          <a:bodyPr wrap="none" anchor="ctr"/>
          <a:lstStyle/>
          <a:p>
            <a:pPr algn="l" rtl="0"/>
            <a:endParaRPr lang="ja-JP" altLang="en-US"/>
          </a:p>
        </p:txBody>
      </p:sp>
      <p:sp>
        <p:nvSpPr>
          <p:cNvPr id="12298" name="Rectangle 9"/>
          <p:cNvSpPr>
            <a:spLocks noChangeArrowheads="1"/>
          </p:cNvSpPr>
          <p:nvPr/>
        </p:nvSpPr>
        <p:spPr bwMode="auto">
          <a:xfrm>
            <a:off x="1981200" y="5326062"/>
            <a:ext cx="1828800" cy="609600"/>
          </a:xfrm>
          <a:prstGeom prst="rect">
            <a:avLst/>
          </a:prstGeom>
          <a:solidFill>
            <a:schemeClr val="bg1"/>
          </a:solidFill>
          <a:ln w="19050">
            <a:solidFill>
              <a:schemeClr val="tx1"/>
            </a:solidFill>
            <a:miter lim="800000"/>
            <a:headEnd/>
            <a:tailEnd/>
          </a:ln>
        </p:spPr>
        <p:txBody>
          <a:bodyPr wrap="none" anchor="ctr"/>
          <a:lstStyle/>
          <a:p>
            <a:pPr algn="l" rtl="0"/>
            <a:endParaRPr lang="ja-JP" altLang="en-US"/>
          </a:p>
        </p:txBody>
      </p:sp>
      <p:sp>
        <p:nvSpPr>
          <p:cNvPr id="12299" name="Rectangle 10"/>
          <p:cNvSpPr>
            <a:spLocks noChangeArrowheads="1"/>
          </p:cNvSpPr>
          <p:nvPr/>
        </p:nvSpPr>
        <p:spPr bwMode="auto">
          <a:xfrm>
            <a:off x="1828800" y="3810000"/>
            <a:ext cx="1981200" cy="609600"/>
          </a:xfrm>
          <a:prstGeom prst="rect">
            <a:avLst/>
          </a:prstGeom>
          <a:solidFill>
            <a:schemeClr val="bg1"/>
          </a:solidFill>
          <a:ln w="19050">
            <a:solidFill>
              <a:schemeClr val="tx1"/>
            </a:solidFill>
            <a:miter lim="800000"/>
            <a:headEnd/>
            <a:tailEnd/>
          </a:ln>
        </p:spPr>
        <p:txBody>
          <a:bodyPr wrap="none" anchor="ctr"/>
          <a:lstStyle/>
          <a:p>
            <a:pPr algn="l" rtl="0"/>
            <a:endParaRPr lang="ja-JP" altLang="en-US"/>
          </a:p>
        </p:txBody>
      </p:sp>
      <p:sp>
        <p:nvSpPr>
          <p:cNvPr id="12300" name="Text Box 11"/>
          <p:cNvSpPr txBox="1">
            <a:spLocks noChangeArrowheads="1"/>
          </p:cNvSpPr>
          <p:nvPr/>
        </p:nvSpPr>
        <p:spPr bwMode="auto">
          <a:xfrm>
            <a:off x="4419600" y="5862637"/>
            <a:ext cx="1011238" cy="366713"/>
          </a:xfrm>
          <a:prstGeom prst="rect">
            <a:avLst/>
          </a:prstGeom>
          <a:noFill/>
          <a:ln w="9525">
            <a:noFill/>
            <a:miter lim="800000"/>
            <a:headEnd/>
            <a:tailEnd/>
          </a:ln>
        </p:spPr>
        <p:txBody>
          <a:bodyPr wrap="none">
            <a:spAutoFit/>
          </a:bodyPr>
          <a:lstStyle/>
          <a:p>
            <a:pPr algn="l" rtl="0"/>
            <a:r>
              <a:rPr lang="ja-JP" altLang="en-US" dirty="0"/>
              <a:t>Original</a:t>
            </a:r>
          </a:p>
        </p:txBody>
      </p:sp>
      <p:sp>
        <p:nvSpPr>
          <p:cNvPr id="12301" name="Text Box 12"/>
          <p:cNvSpPr txBox="1">
            <a:spLocks noChangeArrowheads="1"/>
          </p:cNvSpPr>
          <p:nvPr/>
        </p:nvSpPr>
        <p:spPr bwMode="auto">
          <a:xfrm>
            <a:off x="5922963" y="5854700"/>
            <a:ext cx="1011237" cy="366712"/>
          </a:xfrm>
          <a:prstGeom prst="rect">
            <a:avLst/>
          </a:prstGeom>
          <a:noFill/>
          <a:ln w="9525">
            <a:noFill/>
            <a:miter lim="800000"/>
            <a:headEnd/>
            <a:tailEnd/>
          </a:ln>
        </p:spPr>
        <p:txBody>
          <a:bodyPr wrap="none">
            <a:spAutoFit/>
          </a:bodyPr>
          <a:lstStyle/>
          <a:p>
            <a:pPr algn="l" rtl="0"/>
            <a:r>
              <a:rPr lang="ja-JP" altLang="en-US"/>
              <a:t>Copy to</a:t>
            </a:r>
          </a:p>
        </p:txBody>
      </p:sp>
      <p:sp>
        <p:nvSpPr>
          <p:cNvPr id="12302" name="Text Box 13"/>
          <p:cNvSpPr txBox="1">
            <a:spLocks noChangeArrowheads="1"/>
          </p:cNvSpPr>
          <p:nvPr/>
        </p:nvSpPr>
        <p:spPr bwMode="auto">
          <a:xfrm>
            <a:off x="7794625" y="5840412"/>
            <a:ext cx="587375" cy="366713"/>
          </a:xfrm>
          <a:prstGeom prst="rect">
            <a:avLst/>
          </a:prstGeom>
          <a:noFill/>
          <a:ln w="9525">
            <a:noFill/>
            <a:miter lim="800000"/>
            <a:headEnd/>
            <a:tailEnd/>
          </a:ln>
        </p:spPr>
        <p:txBody>
          <a:bodyPr wrap="none">
            <a:spAutoFit/>
          </a:bodyPr>
          <a:lstStyle/>
          <a:p>
            <a:pPr algn="l" rtl="0"/>
            <a:r>
              <a:rPr lang="ja-JP" altLang="en-US"/>
              <a:t>length</a:t>
            </a:r>
          </a:p>
        </p:txBody>
      </p:sp>
      <p:sp>
        <p:nvSpPr>
          <p:cNvPr id="2" name="Text Box 6">
            <a:extLst>
              <a:ext uri="{FF2B5EF4-FFF2-40B4-BE49-F238E27FC236}">
                <a16:creationId xmlns:a16="http://schemas.microsoft.com/office/drawing/2014/main" id="{C08AFCD3-B69E-E7C9-8D75-E5B520EB7255}"/>
              </a:ext>
            </a:extLst>
          </p:cNvPr>
          <p:cNvSpPr txBox="1">
            <a:spLocks noChangeArrowheads="1"/>
          </p:cNvSpPr>
          <p:nvPr/>
        </p:nvSpPr>
        <p:spPr bwMode="auto">
          <a:xfrm>
            <a:off x="1066800" y="5381625"/>
            <a:ext cx="7720013" cy="519112"/>
          </a:xfrm>
          <a:prstGeom prst="rect">
            <a:avLst/>
          </a:prstGeom>
          <a:noFill/>
          <a:ln w="9525">
            <a:noFill/>
            <a:miter lim="800000"/>
            <a:headEnd/>
            <a:tailEnd/>
          </a:ln>
        </p:spPr>
        <p:txBody>
          <a:bodyPr wrap="none">
            <a:spAutoFit/>
          </a:bodyPr>
          <a:lstStyle/>
          <a:p>
            <a:r>
              <a:rPr lang="en-US" altLang="ja-JP" sz="2800" dirty="0">
                <a:latin typeface="HGPｺﾞｼｯｸE" pitchFamily="50" charset="-128"/>
                <a:ea typeface="HGPｺﾞｼｯｸE" pitchFamily="50" charset="-128"/>
              </a:rPr>
              <a:t>void                  (int </a:t>
            </a:r>
            <a:r>
              <a:rPr lang="en-US" altLang="ja-JP" sz="2800" dirty="0" err="1">
                <a:latin typeface="HGPｺﾞｼｯｸE" pitchFamily="50" charset="-128"/>
                <a:ea typeface="HGPｺﾞｼｯｸE" pitchFamily="50" charset="-128"/>
              </a:rPr>
              <a:t>src</a:t>
            </a:r>
            <a:r>
              <a:rPr lang="en-US" altLang="ja-JP" sz="2800" dirty="0">
                <a:latin typeface="HGPｺﾞｼｯｸE" pitchFamily="50" charset="-128"/>
                <a:ea typeface="HGPｺﾞｼｯｸE" pitchFamily="50" charset="-128"/>
              </a:rPr>
              <a:t>[], int </a:t>
            </a:r>
            <a:r>
              <a:rPr lang="en-US" altLang="ja-JP" sz="2800" dirty="0" err="1">
                <a:latin typeface="HGPｺﾞｼｯｸE" pitchFamily="50" charset="-128"/>
                <a:ea typeface="HGPｺﾞｼｯｸE" pitchFamily="50" charset="-128"/>
              </a:rPr>
              <a:t>dest</a:t>
            </a:r>
            <a:r>
              <a:rPr lang="en-US" altLang="ja-JP" sz="2800" dirty="0">
                <a:latin typeface="HGPｺﾞｼｯｸE" pitchFamily="50" charset="-128"/>
                <a:ea typeface="HGPｺﾞｼｯｸE" pitchFamily="50" charset="-128"/>
              </a:rPr>
              <a:t>[], int length)</a:t>
            </a:r>
          </a:p>
        </p:txBody>
      </p:sp>
      <p:sp>
        <p:nvSpPr>
          <p:cNvPr id="3" name="Text Box 4">
            <a:extLst>
              <a:ext uri="{FF2B5EF4-FFF2-40B4-BE49-F238E27FC236}">
                <a16:creationId xmlns:a16="http://schemas.microsoft.com/office/drawing/2014/main" id="{DD880F6F-F210-2191-D5F9-7F6923BA3CF7}"/>
              </a:ext>
            </a:extLst>
          </p:cNvPr>
          <p:cNvSpPr txBox="1">
            <a:spLocks noChangeArrowheads="1"/>
          </p:cNvSpPr>
          <p:nvPr/>
        </p:nvSpPr>
        <p:spPr bwMode="auto">
          <a:xfrm>
            <a:off x="1066800" y="2362200"/>
            <a:ext cx="3065463" cy="519113"/>
          </a:xfrm>
          <a:prstGeom prst="rect">
            <a:avLst/>
          </a:prstGeom>
          <a:noFill/>
          <a:ln w="9525">
            <a:noFill/>
            <a:miter lim="800000"/>
            <a:headEnd/>
            <a:tailEnd/>
          </a:ln>
        </p:spPr>
        <p:txBody>
          <a:bodyPr wrap="none">
            <a:spAutoFit/>
          </a:bodyPr>
          <a:lstStyle/>
          <a:p>
            <a:r>
              <a:rPr lang="en-US" altLang="ja-JP" sz="2800">
                <a:latin typeface="HGPｺﾞｼｯｸE" pitchFamily="50" charset="-128"/>
                <a:ea typeface="HGPｺﾞｼｯｸE" pitchFamily="50" charset="-128"/>
              </a:rPr>
              <a:t>void                ( )</a:t>
            </a:r>
          </a:p>
        </p:txBody>
      </p:sp>
      <p:sp>
        <p:nvSpPr>
          <p:cNvPr id="4" name="Text Box 5">
            <a:extLst>
              <a:ext uri="{FF2B5EF4-FFF2-40B4-BE49-F238E27FC236}">
                <a16:creationId xmlns:a16="http://schemas.microsoft.com/office/drawing/2014/main" id="{7DDCDEBA-7D73-4026-DC8C-1D507004C2B5}"/>
              </a:ext>
            </a:extLst>
          </p:cNvPr>
          <p:cNvSpPr txBox="1">
            <a:spLocks noChangeArrowheads="1"/>
          </p:cNvSpPr>
          <p:nvPr/>
        </p:nvSpPr>
        <p:spPr bwMode="auto">
          <a:xfrm>
            <a:off x="1066800" y="3789363"/>
            <a:ext cx="4397358" cy="523220"/>
          </a:xfrm>
          <a:prstGeom prst="rect">
            <a:avLst/>
          </a:prstGeom>
          <a:noFill/>
          <a:ln w="9525">
            <a:noFill/>
            <a:miter lim="800000"/>
            <a:headEnd/>
            <a:tailEnd/>
          </a:ln>
        </p:spPr>
        <p:txBody>
          <a:bodyPr wrap="none">
            <a:spAutoFit/>
          </a:bodyPr>
          <a:lstStyle/>
          <a:p>
            <a:r>
              <a:rPr lang="en-US" altLang="ja-JP" sz="2800" dirty="0">
                <a:latin typeface="HGPｺﾞｼｯｸE" pitchFamily="50" charset="-128"/>
                <a:ea typeface="HGPｺﾞｼｯｸE" pitchFamily="50" charset="-128"/>
              </a:rPr>
              <a:t>int                    (int year)</a:t>
            </a:r>
          </a:p>
        </p:txBody>
      </p:sp>
      <p:sp>
        <p:nvSpPr>
          <p:cNvPr id="5" name="Text Box 10">
            <a:extLst>
              <a:ext uri="{FF2B5EF4-FFF2-40B4-BE49-F238E27FC236}">
                <a16:creationId xmlns:a16="http://schemas.microsoft.com/office/drawing/2014/main" id="{5848D263-B315-79A8-A7BF-3991503E25A7}"/>
              </a:ext>
            </a:extLst>
          </p:cNvPr>
          <p:cNvSpPr txBox="1">
            <a:spLocks noChangeArrowheads="1"/>
          </p:cNvSpPr>
          <p:nvPr/>
        </p:nvSpPr>
        <p:spPr bwMode="auto">
          <a:xfrm>
            <a:off x="1901825" y="2362200"/>
            <a:ext cx="1611313" cy="519113"/>
          </a:xfrm>
          <a:prstGeom prst="rect">
            <a:avLst/>
          </a:prstGeom>
          <a:noFill/>
          <a:ln w="9525">
            <a:noFill/>
            <a:miter lim="800000"/>
            <a:headEnd/>
            <a:tailEnd/>
          </a:ln>
        </p:spPr>
        <p:txBody>
          <a:bodyPr wrap="none">
            <a:spAutoFit/>
          </a:bodyPr>
          <a:lstStyle/>
          <a:p>
            <a:pPr algn="l" rtl="0"/>
            <a:r>
              <a:rPr lang="en-US" altLang="ja-JP" sz="2800" dirty="0" err="1">
                <a:solidFill>
                  <a:srgbClr val="FF0000"/>
                </a:solidFill>
                <a:latin typeface="HGPｺﾞｼｯｸE" pitchFamily="50" charset="-128"/>
                <a:ea typeface="HGPｺﾞｼｯｸE" pitchFamily="50" charset="-128"/>
              </a:rPr>
              <a:t>print_help</a:t>
            </a:r>
            <a:endParaRPr lang="en-US" altLang="ja-JP" sz="2800" dirty="0">
              <a:solidFill>
                <a:srgbClr val="FF0000"/>
              </a:solidFill>
              <a:latin typeface="HGPｺﾞｼｯｸE" pitchFamily="50" charset="-128"/>
              <a:ea typeface="HGPｺﾞｼｯｸE" pitchFamily="50" charset="-128"/>
            </a:endParaRPr>
          </a:p>
        </p:txBody>
      </p:sp>
      <p:sp>
        <p:nvSpPr>
          <p:cNvPr id="6" name="Text Box 11">
            <a:extLst>
              <a:ext uri="{FF2B5EF4-FFF2-40B4-BE49-F238E27FC236}">
                <a16:creationId xmlns:a16="http://schemas.microsoft.com/office/drawing/2014/main" id="{61422E87-6147-C55D-EB83-45D1466C0735}"/>
              </a:ext>
            </a:extLst>
          </p:cNvPr>
          <p:cNvSpPr txBox="1">
            <a:spLocks noChangeArrowheads="1"/>
          </p:cNvSpPr>
          <p:nvPr/>
        </p:nvSpPr>
        <p:spPr bwMode="auto">
          <a:xfrm>
            <a:off x="1828800" y="3810000"/>
            <a:ext cx="1960793" cy="523220"/>
          </a:xfrm>
          <a:prstGeom prst="rect">
            <a:avLst/>
          </a:prstGeom>
          <a:noFill/>
          <a:ln w="9525">
            <a:noFill/>
            <a:miter lim="800000"/>
            <a:headEnd/>
            <a:tailEnd/>
          </a:ln>
        </p:spPr>
        <p:txBody>
          <a:bodyPr wrap="square">
            <a:spAutoFit/>
          </a:bodyPr>
          <a:lstStyle/>
          <a:p>
            <a:pPr algn="l" rtl="0"/>
            <a:r>
              <a:rPr lang="en-US" altLang="ja-JP" sz="2800" dirty="0" err="1">
                <a:solidFill>
                  <a:srgbClr val="FF0000"/>
                </a:solidFill>
                <a:latin typeface="HGPｺﾞｼｯｸE" pitchFamily="50" charset="-128"/>
                <a:ea typeface="HGPｺﾞｼｯｸE" pitchFamily="50" charset="-128"/>
              </a:rPr>
              <a:t>is_leap_year</a:t>
            </a:r>
            <a:endParaRPr lang="en-US" altLang="ja-JP" sz="2800" dirty="0">
              <a:solidFill>
                <a:srgbClr val="FF0000"/>
              </a:solidFill>
              <a:latin typeface="HGPｺﾞｼｯｸE" pitchFamily="50" charset="-128"/>
              <a:ea typeface="HGPｺﾞｼｯｸE" pitchFamily="50" charset="-128"/>
            </a:endParaRPr>
          </a:p>
        </p:txBody>
      </p:sp>
      <p:sp>
        <p:nvSpPr>
          <p:cNvPr id="7" name="Text Box 12">
            <a:extLst>
              <a:ext uri="{FF2B5EF4-FFF2-40B4-BE49-F238E27FC236}">
                <a16:creationId xmlns:a16="http://schemas.microsoft.com/office/drawing/2014/main" id="{97129AE4-AF16-CCF1-E4FB-0C9696576680}"/>
              </a:ext>
            </a:extLst>
          </p:cNvPr>
          <p:cNvSpPr txBox="1">
            <a:spLocks noChangeArrowheads="1"/>
          </p:cNvSpPr>
          <p:nvPr/>
        </p:nvSpPr>
        <p:spPr bwMode="auto">
          <a:xfrm>
            <a:off x="1981200" y="5288479"/>
            <a:ext cx="1850186" cy="523220"/>
          </a:xfrm>
          <a:prstGeom prst="rect">
            <a:avLst/>
          </a:prstGeom>
          <a:noFill/>
          <a:ln w="9525">
            <a:noFill/>
            <a:miter lim="800000"/>
            <a:headEnd/>
            <a:tailEnd/>
          </a:ln>
        </p:spPr>
        <p:txBody>
          <a:bodyPr wrap="none">
            <a:spAutoFit/>
          </a:bodyPr>
          <a:lstStyle/>
          <a:p>
            <a:pPr algn="l" rtl="0"/>
            <a:r>
              <a:rPr lang="en-US" altLang="ja-JP" sz="2800" dirty="0" err="1">
                <a:solidFill>
                  <a:srgbClr val="FF0000"/>
                </a:solidFill>
                <a:latin typeface="HGPｺﾞｼｯｸE" pitchFamily="50" charset="-128"/>
                <a:ea typeface="HGPｺﾞｼｯｸE" pitchFamily="50" charset="-128"/>
              </a:rPr>
              <a:t>copy_array</a:t>
            </a:r>
            <a:endParaRPr lang="en-US" altLang="ja-JP" sz="2800" dirty="0">
              <a:solidFill>
                <a:srgbClr val="FF0000"/>
              </a:solidFill>
              <a:latin typeface="HGPｺﾞｼｯｸE" pitchFamily="50" charset="-128"/>
              <a:ea typeface="HGPｺﾞｼｯｸE" pitchFamily="50" charset="-128"/>
            </a:endParaRPr>
          </a:p>
        </p:txBody>
      </p:sp>
      <p:sp>
        <p:nvSpPr>
          <p:cNvPr id="8" name="Text Box 12">
            <a:extLst>
              <a:ext uri="{FF2B5EF4-FFF2-40B4-BE49-F238E27FC236}">
                <a16:creationId xmlns:a16="http://schemas.microsoft.com/office/drawing/2014/main" id="{A548EDF2-B8EE-370A-5933-311F8B8D5CA6}"/>
              </a:ext>
            </a:extLst>
          </p:cNvPr>
          <p:cNvSpPr txBox="1">
            <a:spLocks noChangeArrowheads="1"/>
          </p:cNvSpPr>
          <p:nvPr/>
        </p:nvSpPr>
        <p:spPr bwMode="auto">
          <a:xfrm>
            <a:off x="3789593" y="4846499"/>
            <a:ext cx="2162772" cy="523220"/>
          </a:xfrm>
          <a:prstGeom prst="rect">
            <a:avLst/>
          </a:prstGeom>
          <a:noFill/>
          <a:ln w="9525">
            <a:noFill/>
            <a:miter lim="800000"/>
            <a:headEnd/>
            <a:tailEnd/>
          </a:ln>
        </p:spPr>
        <p:txBody>
          <a:bodyPr wrap="none">
            <a:spAutoFit/>
          </a:bodyPr>
          <a:lstStyle/>
          <a:p>
            <a:pPr algn="l" rtl="0"/>
            <a:r>
              <a:rPr lang="en-US" altLang="ja-JP" dirty="0">
                <a:latin typeface="HGPｺﾞｼｯｸE" pitchFamily="50" charset="-128"/>
                <a:ea typeface="HGPｺﾞｼｯｸE" pitchFamily="50" charset="-128"/>
              </a:rPr>
              <a:t>O</a:t>
            </a:r>
            <a:r>
              <a:rPr lang="ja-JP" altLang="en-US" dirty="0">
                <a:latin typeface="HGPｺﾞｼｯｸE" pitchFamily="50" charset="-128"/>
                <a:ea typeface="HGPｺﾞｼｯｸE" pitchFamily="50" charset="-128"/>
              </a:rPr>
              <a:t>r </a:t>
            </a:r>
            <a:r>
              <a:rPr lang="en-US" altLang="ja-JP" sz="2800" dirty="0" err="1">
                <a:solidFill>
                  <a:srgbClr val="FF0000"/>
                </a:solidFill>
                <a:latin typeface="HGPｺﾞｼｯｸE" pitchFamily="50" charset="-128"/>
                <a:ea typeface="HGPｺﾞｼｯｸE" pitchFamily="50" charset="-128"/>
              </a:rPr>
              <a:t>array_copy</a:t>
            </a:r>
            <a:endParaRPr lang="en-US" altLang="ja-JP" sz="2800" dirty="0">
              <a:solidFill>
                <a:srgbClr val="FF0000"/>
              </a:solidFill>
              <a:latin typeface="HGPｺﾞｼｯｸE" pitchFamily="50" charset="-128"/>
              <a:ea typeface="HGPｺﾞｼｯｸE" pitchFamily="50" charset="-128"/>
            </a:endParaRPr>
          </a:p>
        </p:txBody>
      </p:sp>
      <p:sp>
        <p:nvSpPr>
          <p:cNvPr id="9" name="テキスト ボックス 14">
            <a:extLst>
              <a:ext uri="{FF2B5EF4-FFF2-40B4-BE49-F238E27FC236}">
                <a16:creationId xmlns:a16="http://schemas.microsoft.com/office/drawing/2014/main" id="{C1DB103E-71CE-E197-B703-552D5913E949}"/>
              </a:ext>
            </a:extLst>
          </p:cNvPr>
          <p:cNvSpPr txBox="1">
            <a:spLocks noChangeArrowheads="1"/>
          </p:cNvSpPr>
          <p:nvPr/>
        </p:nvSpPr>
        <p:spPr bwMode="auto">
          <a:xfrm>
            <a:off x="5281613" y="1959353"/>
            <a:ext cx="3100387" cy="1569660"/>
          </a:xfrm>
          <a:prstGeom prst="rect">
            <a:avLst/>
          </a:prstGeom>
          <a:noFill/>
          <a:ln w="9525">
            <a:solidFill>
              <a:schemeClr val="tx1"/>
            </a:solidFill>
            <a:miter lim="800000"/>
            <a:headEnd/>
            <a:tailEnd/>
          </a:ln>
        </p:spPr>
        <p:txBody>
          <a:bodyPr wrap="square">
            <a:spAutoFit/>
          </a:bodyPr>
          <a:lstStyle/>
          <a:p>
            <a:pPr algn="l" rtl="0"/>
            <a:r>
              <a:rPr lang="ja-JP" altLang="en-US" sz="2400" dirty="0"/>
              <a:t>(Another solution)</a:t>
            </a:r>
            <a:endParaRPr lang="en-US" altLang="ja-JP" sz="2400" dirty="0"/>
          </a:p>
          <a:p>
            <a:pPr algn="l" rtl="0"/>
            <a:r>
              <a:rPr lang="en-US" altLang="ja-JP" sz="2400" dirty="0" err="1">
                <a:solidFill>
                  <a:srgbClr val="0000FF"/>
                </a:solidFill>
                <a:latin typeface="HGPｺﾞｼｯｸE" pitchFamily="50" charset="-128"/>
                <a:ea typeface="HGPｺﾞｼｯｸE" pitchFamily="50" charset="-128"/>
              </a:rPr>
              <a:t>printHelp</a:t>
            </a:r>
            <a:endParaRPr lang="en-US" altLang="ja-JP" sz="2400" dirty="0">
              <a:solidFill>
                <a:srgbClr val="0000FF"/>
              </a:solidFill>
              <a:latin typeface="HGPｺﾞｼｯｸE" pitchFamily="50" charset="-128"/>
              <a:ea typeface="HGPｺﾞｼｯｸE" pitchFamily="50" charset="-128"/>
            </a:endParaRPr>
          </a:p>
          <a:p>
            <a:pPr algn="l" rtl="0"/>
            <a:r>
              <a:rPr lang="en-US" altLang="ja-JP" sz="2400" dirty="0" err="1">
                <a:solidFill>
                  <a:srgbClr val="0000FF"/>
                </a:solidFill>
                <a:latin typeface="HGPｺﾞｼｯｸE" pitchFamily="50" charset="-128"/>
                <a:ea typeface="HGPｺﾞｼｯｸE" pitchFamily="50" charset="-128"/>
              </a:rPr>
              <a:t>isLeapYear</a:t>
            </a:r>
            <a:endParaRPr lang="en-US" altLang="ja-JP" sz="2400" dirty="0">
              <a:solidFill>
                <a:srgbClr val="0000FF"/>
              </a:solidFill>
              <a:latin typeface="HGPｺﾞｼｯｸE" pitchFamily="50" charset="-128"/>
              <a:ea typeface="HGPｺﾞｼｯｸE" pitchFamily="50" charset="-128"/>
            </a:endParaRPr>
          </a:p>
          <a:p>
            <a:pPr algn="l" rtl="0"/>
            <a:r>
              <a:rPr lang="en-US" altLang="ja-JP" sz="2400" dirty="0" err="1">
                <a:solidFill>
                  <a:srgbClr val="0000FF"/>
                </a:solidFill>
                <a:latin typeface="HGPｺﾞｼｯｸE" pitchFamily="50" charset="-128"/>
                <a:ea typeface="HGPｺﾞｼｯｸE" pitchFamily="50" charset="-128"/>
              </a:rPr>
              <a:t>copyArray</a:t>
            </a:r>
            <a:endParaRPr lang="ja-JP" altLang="en-US" sz="2400" dirty="0">
              <a:solidFill>
                <a:srgbClr val="0000FF"/>
              </a:solidFill>
              <a:latin typeface="HGPｺﾞｼｯｸE" pitchFamily="50" charset="-128"/>
              <a:ea typeface="HGPｺﾞｼｯｸE" pitchFamily="50" charset="-128"/>
            </a:endParaRPr>
          </a:p>
        </p:txBody>
      </p:sp>
      <p:sp>
        <p:nvSpPr>
          <p:cNvPr id="12" name="Rectangle 2">
            <a:extLst>
              <a:ext uri="{FF2B5EF4-FFF2-40B4-BE49-F238E27FC236}">
                <a16:creationId xmlns:a16="http://schemas.microsoft.com/office/drawing/2014/main" id="{5C9B43CD-54E5-E887-069C-6D709DE71A6E}"/>
              </a:ext>
            </a:extLst>
          </p:cNvPr>
          <p:cNvSpPr>
            <a:spLocks noGrp="1" noChangeArrowheads="1"/>
          </p:cNvSpPr>
          <p:nvPr>
            <p:ph type="title"/>
          </p:nvPr>
        </p:nvSpPr>
        <p:spPr>
          <a:xfrm>
            <a:off x="574674" y="304800"/>
            <a:ext cx="8416925" cy="1216025"/>
          </a:xfrm>
        </p:spPr>
        <p:txBody>
          <a:bodyPr/>
          <a:lstStyle/>
          <a:p>
            <a:pPr algn="l" rtl="0" eaLnBrk="1" hangingPunct="1"/>
            <a:r>
              <a:rPr lang="en-US" altLang="ja-JP" dirty="0">
                <a:latin typeface="HGPｺﾞｼｯｸE" pitchFamily="50" charset="-128"/>
                <a:ea typeface="HGPｺﾞｼｯｸE" pitchFamily="50" charset="-128"/>
              </a:rPr>
              <a:t>[</a:t>
            </a:r>
            <a:r>
              <a:rPr lang="ja-JP" altLang="en-US" dirty="0">
                <a:latin typeface="HGPｺﾞｼｯｸE" pitchFamily="50" charset="-128"/>
                <a:ea typeface="HGPｺﾞｼｯｸE" pitchFamily="50" charset="-128"/>
              </a:rPr>
              <a:t>Exercise 1</a:t>
            </a:r>
            <a:r>
              <a:rPr lang="en-US" altLang="ja-JP" dirty="0">
                <a:latin typeface="HGPｺﾞｼｯｸE" pitchFamily="50" charset="-128"/>
                <a:ea typeface="HGPｺﾞｼｯｸE" pitchFamily="50" charset="-128"/>
              </a:rPr>
              <a:t>] T</a:t>
            </a:r>
            <a:r>
              <a:rPr lang="ja-JP" altLang="en-US" dirty="0">
                <a:latin typeface="HGPｺﾞｼｯｸE" pitchFamily="50" charset="-128"/>
                <a:ea typeface="HGPｺﾞｼｯｸE" pitchFamily="50" charset="-128"/>
              </a:rPr>
              <a:t>hink of a function name </a:t>
            </a:r>
            <a:r>
              <a:rPr lang="en-US" altLang="ja-JP" dirty="0">
                <a:latin typeface="HGPｺﾞｼｯｸE" pitchFamily="50" charset="-128"/>
                <a:ea typeface="HGPｺﾞｼｯｸE" pitchFamily="50" charset="-128"/>
              </a:rPr>
              <a:t>(</a:t>
            </a:r>
            <a:r>
              <a:rPr lang="ja-JP" altLang="en-US" dirty="0">
                <a:latin typeface="HGPｺﾞｼｯｸE" pitchFamily="50" charset="-128"/>
                <a:ea typeface="HGPｺﾞｼｯｸE" pitchFamily="50" charset="-128"/>
              </a:rPr>
              <a:t>Example answer</a:t>
            </a:r>
            <a:r>
              <a:rPr lang="en-US" altLang="ja-JP" dirty="0">
                <a:latin typeface="HGPｺﾞｼｯｸE" pitchFamily="50" charset="-128"/>
                <a:ea typeface="HGPｺﾞｼｯｸE" pitchFamily="50" charset="-128"/>
              </a:rPr>
              <a:t>)</a:t>
            </a:r>
          </a:p>
        </p:txBody>
      </p:sp>
    </p:spTree>
    <p:extLst>
      <p:ext uri="{BB962C8B-B14F-4D97-AF65-F5344CB8AC3E}">
        <p14:creationId xmlns:p14="http://schemas.microsoft.com/office/powerpoint/2010/main" val="1005425544"/>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4339" name="スライド番号プレースホルダ 5"/>
          <p:cNvSpPr>
            <a:spLocks noGrp="1"/>
          </p:cNvSpPr>
          <p:nvPr>
            <p:ph type="sldNum" sz="quarter" idx="12"/>
          </p:nvPr>
        </p:nvSpPr>
        <p:spPr>
          <a:noFill/>
        </p:spPr>
        <p:txBody>
          <a:bodyPr/>
          <a:lstStyle/>
          <a:p>
            <a:pPr algn="l" rtl="0"/>
            <a:fld id="{C5132DB5-3E40-421D-AAB1-40C3DDE12860}" type="slidenum">
              <a:rPr lang="en-US" altLang="ja-JP" smtClean="0"/>
              <a:pPr algn="l" rtl="0"/>
              <a:t>12</a:t>
            </a:fld>
            <a:endParaRPr lang="en-US" altLang="ja-JP"/>
          </a:p>
        </p:txBody>
      </p:sp>
      <p:sp>
        <p:nvSpPr>
          <p:cNvPr id="14340" name="Rectangle 2"/>
          <p:cNvSpPr>
            <a:spLocks noGrp="1" noChangeArrowheads="1"/>
          </p:cNvSpPr>
          <p:nvPr>
            <p:ph type="title"/>
          </p:nvPr>
        </p:nvSpPr>
        <p:spPr/>
        <p:txBody>
          <a:bodyPr/>
          <a:lstStyle/>
          <a:p>
            <a:pPr algn="l" rtl="0" eaLnBrk="1" hangingPunct="1"/>
            <a:r>
              <a:rPr lang="ja-JP" altLang="en-US" dirty="0">
                <a:ea typeface="HGPｺﾞｼｯｸE" pitchFamily="50" charset="-128"/>
              </a:rPr>
              <a:t>(2) </a:t>
            </a:r>
            <a:r>
              <a:rPr lang="en-US" altLang="ja-JP" dirty="0">
                <a:ea typeface="HGPｺﾞｼｯｸE" pitchFamily="50" charset="-128"/>
              </a:rPr>
              <a:t>P</a:t>
            </a:r>
            <a:r>
              <a:rPr lang="ja-JP" altLang="en-US" dirty="0">
                <a:ea typeface="HGPｺﾞｼｯｸE" pitchFamily="50" charset="-128"/>
              </a:rPr>
              <a:t>revent mistakes</a:t>
            </a:r>
          </a:p>
        </p:txBody>
      </p:sp>
      <p:sp>
        <p:nvSpPr>
          <p:cNvPr id="14341" name="Rectangle 3"/>
          <p:cNvSpPr>
            <a:spLocks noGrp="1" noChangeArrowheads="1"/>
          </p:cNvSpPr>
          <p:nvPr>
            <p:ph type="body" idx="1"/>
          </p:nvPr>
        </p:nvSpPr>
        <p:spPr>
          <a:xfrm>
            <a:off x="304800" y="1752600"/>
            <a:ext cx="8805863" cy="4267200"/>
          </a:xfrm>
        </p:spPr>
        <p:txBody>
          <a:bodyPr/>
          <a:lstStyle/>
          <a:p>
            <a:pPr algn="l" rtl="0" eaLnBrk="1" hangingPunct="1"/>
            <a:r>
              <a:rPr lang="ja-JP" altLang="en-US" sz="2800" dirty="0"/>
              <a:t>Write curly braces even in </a:t>
            </a:r>
            <a:r>
              <a:rPr lang="en-US" altLang="ja-JP" sz="2800" dirty="0"/>
              <a:t>a</a:t>
            </a:r>
            <a:r>
              <a:rPr lang="ja-JP" altLang="en-US" sz="2800" dirty="0"/>
              <a:t> si</a:t>
            </a:r>
            <a:r>
              <a:rPr lang="en-US" altLang="ja-JP" sz="2800" dirty="0" err="1"/>
              <a:t>ngle</a:t>
            </a:r>
            <a:r>
              <a:rPr lang="ja-JP" altLang="en-US" sz="2800" dirty="0"/>
              <a:t> s</a:t>
            </a:r>
            <a:r>
              <a:rPr lang="en-US" altLang="ja-JP" sz="2800" dirty="0" err="1"/>
              <a:t>tatement</a:t>
            </a:r>
            <a:endParaRPr lang="en-US" altLang="ja-JP" sz="2800" dirty="0"/>
          </a:p>
          <a:p>
            <a:pPr algn="l" rtl="0" eaLnBrk="1" hangingPunct="1"/>
            <a:endParaRPr lang="ja-JP" altLang="en-US" dirty="0"/>
          </a:p>
          <a:p>
            <a:pPr algn="l" rtl="0" eaLnBrk="1" hangingPunct="1"/>
            <a:endParaRPr lang="ja-JP" altLang="en-US" dirty="0"/>
          </a:p>
          <a:p>
            <a:pPr algn="l" rtl="0" eaLnBrk="1" hangingPunct="1"/>
            <a:endParaRPr lang="ja-JP" altLang="en-US" dirty="0"/>
          </a:p>
          <a:p>
            <a:pPr algn="l" rtl="0" eaLnBrk="1" hangingPunct="1"/>
            <a:r>
              <a:rPr lang="ja-JP" altLang="en-US" dirty="0"/>
              <a:t>Avoid reuse of variables</a:t>
            </a:r>
          </a:p>
        </p:txBody>
      </p:sp>
      <p:sp>
        <p:nvSpPr>
          <p:cNvPr id="14346" name="AutoShape 8"/>
          <p:cNvSpPr>
            <a:spLocks noChangeArrowheads="1"/>
          </p:cNvSpPr>
          <p:nvPr/>
        </p:nvSpPr>
        <p:spPr bwMode="auto">
          <a:xfrm>
            <a:off x="117474" y="3505200"/>
            <a:ext cx="2397125" cy="400152"/>
          </a:xfrm>
          <a:prstGeom prst="wedgeRoundRectCallout">
            <a:avLst>
              <a:gd name="adj1" fmla="val 72841"/>
              <a:gd name="adj2" fmla="val -52224"/>
              <a:gd name="adj3" fmla="val 16667"/>
            </a:avLst>
          </a:prstGeom>
          <a:solidFill>
            <a:srgbClr val="FFFF99"/>
          </a:solidFill>
          <a:ln w="9525">
            <a:solidFill>
              <a:schemeClr val="tx1"/>
            </a:solidFill>
            <a:miter lim="800000"/>
            <a:headEnd/>
            <a:tailEnd/>
          </a:ln>
        </p:spPr>
        <p:txBody>
          <a:bodyPr/>
          <a:lstStyle/>
          <a:p>
            <a:pPr algn="ctr" rtl="0"/>
            <a:r>
              <a:rPr lang="en-US" altLang="ja-JP" sz="2000" dirty="0"/>
              <a:t>A</a:t>
            </a:r>
            <a:r>
              <a:rPr lang="ja-JP" altLang="en-US" sz="2000" dirty="0"/>
              <a:t> little </a:t>
            </a:r>
            <a:r>
              <a:rPr lang="en-US" altLang="ja-JP" sz="2000" dirty="0"/>
              <a:t>mistake</a:t>
            </a:r>
            <a:endParaRPr lang="ja-JP" altLang="en-US" sz="2000" dirty="0"/>
          </a:p>
        </p:txBody>
      </p:sp>
      <p:sp>
        <p:nvSpPr>
          <p:cNvPr id="14347" name="Text Box 11"/>
          <p:cNvSpPr txBox="1">
            <a:spLocks noChangeArrowheads="1"/>
          </p:cNvSpPr>
          <p:nvPr/>
        </p:nvSpPr>
        <p:spPr bwMode="auto">
          <a:xfrm>
            <a:off x="2236264" y="4487918"/>
            <a:ext cx="4671472" cy="1569660"/>
          </a:xfrm>
          <a:prstGeom prst="rect">
            <a:avLst/>
          </a:prstGeom>
          <a:noFill/>
          <a:ln w="9525">
            <a:solidFill>
              <a:schemeClr val="tx1"/>
            </a:solidFill>
            <a:prstDash val="dash"/>
            <a:miter lim="800000"/>
            <a:headEnd/>
            <a:tailEnd/>
          </a:ln>
        </p:spPr>
        <p:txBody>
          <a:bodyPr wrap="none">
            <a:spAutoFit/>
          </a:bodyPr>
          <a:lstStyle/>
          <a:p>
            <a:pPr algn="l" rtl="0"/>
            <a:r>
              <a:rPr lang="en-US" altLang="ja-JP" sz="2400" dirty="0">
                <a:latin typeface="Consolas" panose="020B0609020204030204" pitchFamily="49" charset="0"/>
                <a:ea typeface="HGPｺﾞｼｯｸE" pitchFamily="50" charset="-128"/>
              </a:rPr>
              <a:t>int x = 0;</a:t>
            </a:r>
          </a:p>
          <a:p>
            <a:pPr algn="l" rtl="0"/>
            <a:r>
              <a:rPr lang="ja-JP" altLang="en-US" sz="2400" dirty="0">
                <a:latin typeface="HGPｺﾞｼｯｸE" pitchFamily="50" charset="-128"/>
                <a:ea typeface="HGPｺﾞｼｯｸE" pitchFamily="50" charset="-128"/>
              </a:rPr>
              <a:t>・・・(use </a:t>
            </a:r>
            <a:r>
              <a:rPr lang="ja-JP" altLang="en-US" sz="2400" dirty="0">
                <a:latin typeface="Consolas" panose="020B0609020204030204" pitchFamily="49" charset="0"/>
                <a:ea typeface="HGPｺﾞｼｯｸE" pitchFamily="50" charset="-128"/>
              </a:rPr>
              <a:t>x</a:t>
            </a:r>
            <a:r>
              <a:rPr lang="ja-JP" altLang="en-US" sz="2400" dirty="0">
                <a:latin typeface="HGPｺﾞｼｯｸE" pitchFamily="50" charset="-128"/>
                <a:ea typeface="HGPｺﾞｼｯｸE" pitchFamily="50" charset="-128"/>
              </a:rPr>
              <a:t>)</a:t>
            </a:r>
          </a:p>
          <a:p>
            <a:pPr algn="l" rtl="0"/>
            <a:r>
              <a:rPr lang="en-US" altLang="ja-JP" sz="2400" dirty="0">
                <a:latin typeface="Consolas" panose="020B0609020204030204" pitchFamily="49" charset="0"/>
                <a:ea typeface="HGPｺﾞｼｯｸE" pitchFamily="50" charset="-128"/>
              </a:rPr>
              <a:t>x = 5;</a:t>
            </a:r>
          </a:p>
          <a:p>
            <a:pPr algn="l" rtl="0"/>
            <a:r>
              <a:rPr lang="ja-JP" altLang="en-US" sz="2400" dirty="0">
                <a:latin typeface="HGPｺﾞｼｯｸE" pitchFamily="50" charset="-128"/>
                <a:ea typeface="HGPｺﾞｼｯｸE" pitchFamily="50" charset="-128"/>
              </a:rPr>
              <a:t>・・・(</a:t>
            </a:r>
            <a:r>
              <a:rPr lang="ja-JP" altLang="en-US" sz="2400" dirty="0">
                <a:latin typeface="Consolas" panose="020B0609020204030204" pitchFamily="49" charset="0"/>
                <a:ea typeface="HGPｺﾞｼｯｸE" pitchFamily="50" charset="-128"/>
              </a:rPr>
              <a:t>x </a:t>
            </a:r>
            <a:r>
              <a:rPr lang="en-US" altLang="ja-JP" sz="2400" dirty="0">
                <a:latin typeface="Consolas" panose="020B0609020204030204" pitchFamily="49" charset="0"/>
                <a:ea typeface="HGPｺﾞｼｯｸE" pitchFamily="50" charset="-128"/>
              </a:rPr>
              <a:t>used </a:t>
            </a:r>
            <a:r>
              <a:rPr lang="ja-JP" altLang="en-US" sz="2400" dirty="0">
                <a:latin typeface="HGPｺﾞｼｯｸE" pitchFamily="50" charset="-128"/>
                <a:ea typeface="HGPｺﾞｼｯｸE" pitchFamily="50" charset="-128"/>
              </a:rPr>
              <a:t>for another purpose)</a:t>
            </a:r>
          </a:p>
        </p:txBody>
      </p:sp>
      <p:sp>
        <p:nvSpPr>
          <p:cNvPr id="2" name="Text Box 4">
            <a:extLst>
              <a:ext uri="{FF2B5EF4-FFF2-40B4-BE49-F238E27FC236}">
                <a16:creationId xmlns:a16="http://schemas.microsoft.com/office/drawing/2014/main" id="{2BFD9311-B386-6B87-4E07-A0F3BF3C2B5E}"/>
              </a:ext>
            </a:extLst>
          </p:cNvPr>
          <p:cNvSpPr txBox="1">
            <a:spLocks noChangeArrowheads="1"/>
          </p:cNvSpPr>
          <p:nvPr/>
        </p:nvSpPr>
        <p:spPr bwMode="auto">
          <a:xfrm>
            <a:off x="289271" y="2490788"/>
            <a:ext cx="2225329" cy="830997"/>
          </a:xfrm>
          <a:prstGeom prst="rect">
            <a:avLst/>
          </a:prstGeom>
          <a:noFill/>
          <a:ln w="9525">
            <a:solidFill>
              <a:schemeClr val="tx1"/>
            </a:solidFill>
            <a:prstDash val="dash"/>
            <a:miter lim="800000"/>
            <a:headEnd/>
            <a:tailEnd/>
          </a:ln>
        </p:spPr>
        <p:txBody>
          <a:bodyPr wrap="square">
            <a:spAutoFit/>
          </a:bodyPr>
          <a:lstStyle/>
          <a:p>
            <a:r>
              <a:rPr lang="en-US" altLang="ja-JP" sz="2400" dirty="0">
                <a:latin typeface="Consolas" panose="020B0609020204030204" pitchFamily="49" charset="0"/>
                <a:ea typeface="HGPｺﾞｼｯｸE" pitchFamily="50" charset="-128"/>
              </a:rPr>
              <a:t>if ( x &gt; 0 ) </a:t>
            </a:r>
          </a:p>
          <a:p>
            <a:r>
              <a:rPr lang="en-US" altLang="ja-JP" sz="2400" dirty="0">
                <a:latin typeface="Consolas" panose="020B0609020204030204" pitchFamily="49" charset="0"/>
                <a:ea typeface="HGPｺﾞｼｯｸE" pitchFamily="50" charset="-128"/>
              </a:rPr>
              <a:t>  foo(x);</a:t>
            </a:r>
          </a:p>
        </p:txBody>
      </p:sp>
      <p:sp>
        <p:nvSpPr>
          <p:cNvPr id="3" name="Text Box 5">
            <a:extLst>
              <a:ext uri="{FF2B5EF4-FFF2-40B4-BE49-F238E27FC236}">
                <a16:creationId xmlns:a16="http://schemas.microsoft.com/office/drawing/2014/main" id="{9A33A117-AD63-0A24-E9AA-E39C6F9C9DFC}"/>
              </a:ext>
            </a:extLst>
          </p:cNvPr>
          <p:cNvSpPr txBox="1">
            <a:spLocks noChangeArrowheads="1"/>
          </p:cNvSpPr>
          <p:nvPr/>
        </p:nvSpPr>
        <p:spPr bwMode="auto">
          <a:xfrm>
            <a:off x="2700164" y="2511144"/>
            <a:ext cx="3134071" cy="1200329"/>
          </a:xfrm>
          <a:prstGeom prst="rect">
            <a:avLst/>
          </a:prstGeom>
          <a:noFill/>
          <a:ln w="9525">
            <a:solidFill>
              <a:schemeClr val="tx1"/>
            </a:solidFill>
            <a:prstDash val="dash"/>
            <a:miter lim="800000"/>
            <a:headEnd/>
            <a:tailEnd/>
          </a:ln>
        </p:spPr>
        <p:txBody>
          <a:bodyPr wrap="square">
            <a:spAutoFit/>
          </a:bodyPr>
          <a:lstStyle/>
          <a:p>
            <a:r>
              <a:rPr lang="en-US" altLang="ja-JP" sz="2400" dirty="0">
                <a:latin typeface="Consolas" panose="020B0609020204030204" pitchFamily="49" charset="0"/>
                <a:ea typeface="HGPｺﾞｼｯｸE" pitchFamily="50" charset="-128"/>
              </a:rPr>
              <a:t>if ( x &gt; 0 )</a:t>
            </a:r>
          </a:p>
          <a:p>
            <a:r>
              <a:rPr lang="en-US" altLang="ja-JP" sz="2400" dirty="0">
                <a:latin typeface="Consolas" panose="020B0609020204030204" pitchFamily="49" charset="0"/>
                <a:ea typeface="HGPｺﾞｼｯｸE" pitchFamily="50" charset="-128"/>
              </a:rPr>
              <a:t>  </a:t>
            </a:r>
            <a:r>
              <a:rPr lang="en-US" altLang="ja-JP" sz="2400" dirty="0" err="1">
                <a:latin typeface="Consolas" panose="020B0609020204030204" pitchFamily="49" charset="0"/>
                <a:ea typeface="HGPｺﾞｼｯｸE" pitchFamily="50" charset="-128"/>
              </a:rPr>
              <a:t>printf</a:t>
            </a:r>
            <a:r>
              <a:rPr lang="en-US" altLang="ja-JP" sz="2400" dirty="0">
                <a:latin typeface="Consolas" panose="020B0609020204030204" pitchFamily="49" charset="0"/>
                <a:ea typeface="HGPｺﾞｼｯｸE" pitchFamily="50" charset="-128"/>
              </a:rPr>
              <a:t>("%</a:t>
            </a:r>
            <a:r>
              <a:rPr lang="en-US" altLang="ja-JP" sz="2400" dirty="0" err="1">
                <a:latin typeface="Consolas" panose="020B0609020204030204" pitchFamily="49" charset="0"/>
                <a:ea typeface="HGPｺﾞｼｯｸE" pitchFamily="50" charset="-128"/>
              </a:rPr>
              <a:t>d",x</a:t>
            </a:r>
            <a:r>
              <a:rPr lang="en-US" altLang="ja-JP" sz="2400" dirty="0">
                <a:latin typeface="Consolas" panose="020B0609020204030204" pitchFamily="49" charset="0"/>
                <a:ea typeface="HGPｺﾞｼｯｸE" pitchFamily="50" charset="-128"/>
              </a:rPr>
              <a:t>); </a:t>
            </a:r>
          </a:p>
          <a:p>
            <a:r>
              <a:rPr lang="en-US" altLang="ja-JP" sz="2400" dirty="0">
                <a:latin typeface="Consolas" panose="020B0609020204030204" pitchFamily="49" charset="0"/>
                <a:ea typeface="HGPｺﾞｼｯｸE" pitchFamily="50" charset="-128"/>
              </a:rPr>
              <a:t>  foo(x);</a:t>
            </a:r>
          </a:p>
        </p:txBody>
      </p:sp>
      <p:sp>
        <p:nvSpPr>
          <p:cNvPr id="4" name="Text Box 6">
            <a:extLst>
              <a:ext uri="{FF2B5EF4-FFF2-40B4-BE49-F238E27FC236}">
                <a16:creationId xmlns:a16="http://schemas.microsoft.com/office/drawing/2014/main" id="{48CABAAA-295D-D9C6-7BFE-1467E1CE6AFB}"/>
              </a:ext>
            </a:extLst>
          </p:cNvPr>
          <p:cNvSpPr txBox="1">
            <a:spLocks noChangeArrowheads="1"/>
          </p:cNvSpPr>
          <p:nvPr/>
        </p:nvSpPr>
        <p:spPr bwMode="auto">
          <a:xfrm>
            <a:off x="6019800" y="2473325"/>
            <a:ext cx="3082925" cy="1569660"/>
          </a:xfrm>
          <a:prstGeom prst="rect">
            <a:avLst/>
          </a:prstGeom>
          <a:noFill/>
          <a:ln w="19050">
            <a:solidFill>
              <a:srgbClr val="0000FF"/>
            </a:solidFill>
            <a:miter lim="800000"/>
            <a:headEnd/>
            <a:tailEnd/>
          </a:ln>
        </p:spPr>
        <p:txBody>
          <a:bodyPr wrap="square">
            <a:spAutoFit/>
          </a:bodyPr>
          <a:lstStyle/>
          <a:p>
            <a:r>
              <a:rPr lang="en-US" altLang="ja-JP" sz="2400" dirty="0">
                <a:latin typeface="Consolas" panose="020B0609020204030204" pitchFamily="49" charset="0"/>
                <a:ea typeface="HGPｺﾞｼｯｸE" pitchFamily="50" charset="-128"/>
              </a:rPr>
              <a:t>if ( x &gt; 0 )</a:t>
            </a:r>
            <a:r>
              <a:rPr lang="ja-JP" altLang="en-US" sz="2400" dirty="0">
                <a:latin typeface="Consolas" panose="020B0609020204030204" pitchFamily="49" charset="0"/>
                <a:ea typeface="HGPｺﾞｼｯｸE" pitchFamily="50" charset="-128"/>
              </a:rPr>
              <a:t>　</a:t>
            </a:r>
            <a:r>
              <a:rPr lang="en-US" altLang="ja-JP" sz="2400" b="1" dirty="0">
                <a:solidFill>
                  <a:srgbClr val="FF0000"/>
                </a:solidFill>
                <a:latin typeface="Consolas" panose="020B0609020204030204" pitchFamily="49" charset="0"/>
                <a:ea typeface="HGPｺﾞｼｯｸE" pitchFamily="50" charset="-128"/>
              </a:rPr>
              <a:t>{</a:t>
            </a:r>
          </a:p>
          <a:p>
            <a:r>
              <a:rPr lang="en-US" altLang="ja-JP" sz="2400" dirty="0">
                <a:latin typeface="Consolas" panose="020B0609020204030204" pitchFamily="49" charset="0"/>
                <a:ea typeface="HGPｺﾞｼｯｸE" pitchFamily="50" charset="-128"/>
              </a:rPr>
              <a:t>  </a:t>
            </a:r>
            <a:r>
              <a:rPr lang="en-US" altLang="ja-JP" sz="2400" dirty="0" err="1">
                <a:latin typeface="Consolas" panose="020B0609020204030204" pitchFamily="49" charset="0"/>
                <a:ea typeface="HGPｺﾞｼｯｸE" pitchFamily="50" charset="-128"/>
              </a:rPr>
              <a:t>printf</a:t>
            </a:r>
            <a:r>
              <a:rPr lang="en-US" altLang="ja-JP" sz="2400" dirty="0">
                <a:latin typeface="Consolas" panose="020B0609020204030204" pitchFamily="49" charset="0"/>
                <a:ea typeface="HGPｺﾞｼｯｸE" pitchFamily="50" charset="-128"/>
              </a:rPr>
              <a:t>("%</a:t>
            </a:r>
            <a:r>
              <a:rPr lang="en-US" altLang="ja-JP" sz="2400" dirty="0" err="1">
                <a:latin typeface="Consolas" panose="020B0609020204030204" pitchFamily="49" charset="0"/>
                <a:ea typeface="HGPｺﾞｼｯｸE" pitchFamily="50" charset="-128"/>
              </a:rPr>
              <a:t>d",x</a:t>
            </a:r>
            <a:r>
              <a:rPr lang="en-US" altLang="ja-JP" sz="2400" dirty="0">
                <a:latin typeface="Consolas" panose="020B0609020204030204" pitchFamily="49" charset="0"/>
                <a:ea typeface="HGPｺﾞｼｯｸE" pitchFamily="50" charset="-128"/>
              </a:rPr>
              <a:t>); </a:t>
            </a:r>
          </a:p>
          <a:p>
            <a:r>
              <a:rPr lang="en-US" altLang="ja-JP" sz="2400" dirty="0">
                <a:latin typeface="Consolas" panose="020B0609020204030204" pitchFamily="49" charset="0"/>
                <a:ea typeface="HGPｺﾞｼｯｸE" pitchFamily="50" charset="-128"/>
              </a:rPr>
              <a:t>  foo(x);</a:t>
            </a:r>
          </a:p>
          <a:p>
            <a:r>
              <a:rPr lang="en-US" altLang="ja-JP" sz="2400" b="1" dirty="0">
                <a:solidFill>
                  <a:srgbClr val="FF0000"/>
                </a:solidFill>
                <a:latin typeface="Consolas" panose="020B0609020204030204" pitchFamily="49" charset="0"/>
                <a:ea typeface="HGPｺﾞｼｯｸE" pitchFamily="50" charset="-128"/>
              </a:rPr>
              <a:t>}</a:t>
            </a:r>
          </a:p>
        </p:txBody>
      </p:sp>
      <p:sp>
        <p:nvSpPr>
          <p:cNvPr id="5" name="AutoShape 7">
            <a:extLst>
              <a:ext uri="{FF2B5EF4-FFF2-40B4-BE49-F238E27FC236}">
                <a16:creationId xmlns:a16="http://schemas.microsoft.com/office/drawing/2014/main" id="{E9240E1E-D6FD-B579-85AA-685BB10820C5}"/>
              </a:ext>
            </a:extLst>
          </p:cNvPr>
          <p:cNvSpPr>
            <a:spLocks noChangeArrowheads="1"/>
          </p:cNvSpPr>
          <p:nvPr/>
        </p:nvSpPr>
        <p:spPr bwMode="auto">
          <a:xfrm>
            <a:off x="2057399" y="2935721"/>
            <a:ext cx="914400" cy="381000"/>
          </a:xfrm>
          <a:prstGeom prst="rightArrow">
            <a:avLst>
              <a:gd name="adj1" fmla="val 50000"/>
              <a:gd name="adj2" fmla="val 60000"/>
            </a:avLst>
          </a:prstGeom>
          <a:solidFill>
            <a:srgbClr val="FFFF99"/>
          </a:solidFill>
          <a:ln w="9525">
            <a:solidFill>
              <a:schemeClr val="tx1"/>
            </a:solidFill>
            <a:miter lim="800000"/>
            <a:headEnd/>
            <a:tailEnd/>
          </a:ln>
        </p:spPr>
        <p:txBody>
          <a:bodyPr wrap="none" anchor="ctr"/>
          <a:lstStyle/>
          <a:p>
            <a:endParaRPr lang="ja-JP" altLang="en-US"/>
          </a:p>
        </p:txBody>
      </p:sp>
      <p:sp>
        <p:nvSpPr>
          <p:cNvPr id="6" name="AutoShape 8">
            <a:extLst>
              <a:ext uri="{FF2B5EF4-FFF2-40B4-BE49-F238E27FC236}">
                <a16:creationId xmlns:a16="http://schemas.microsoft.com/office/drawing/2014/main" id="{068077F4-C285-03A2-F262-9985FFDDC024}"/>
              </a:ext>
            </a:extLst>
          </p:cNvPr>
          <p:cNvSpPr>
            <a:spLocks noChangeArrowheads="1"/>
          </p:cNvSpPr>
          <p:nvPr/>
        </p:nvSpPr>
        <p:spPr bwMode="auto">
          <a:xfrm>
            <a:off x="4431253" y="4419600"/>
            <a:ext cx="4671472" cy="1143000"/>
          </a:xfrm>
          <a:prstGeom prst="wedgeRoundRectCallout">
            <a:avLst>
              <a:gd name="adj1" fmla="val -68327"/>
              <a:gd name="adj2" fmla="val 42589"/>
              <a:gd name="adj3" fmla="val 16667"/>
            </a:avLst>
          </a:prstGeom>
          <a:solidFill>
            <a:srgbClr val="CCFFFF"/>
          </a:solidFill>
          <a:ln w="9525">
            <a:solidFill>
              <a:schemeClr val="tx1"/>
            </a:solidFill>
            <a:miter lim="800000"/>
            <a:headEnd/>
            <a:tailEnd/>
          </a:ln>
        </p:spPr>
        <p:txBody>
          <a:bodyPr/>
          <a:lstStyle/>
          <a:p>
            <a:pPr algn="ctr" rtl="0"/>
            <a:r>
              <a:rPr lang="en-US" altLang="ja-JP" sz="2000" dirty="0">
                <a:latin typeface="HGPGothicE" panose="020B0900000000000000" pitchFamily="34" charset="-128"/>
                <a:ea typeface="HGPGothicE" panose="020B0900000000000000" pitchFamily="34" charset="-128"/>
              </a:rPr>
              <a:t>Someone asked me if there is some relationship between the variable x above and below. It is misunderstood.</a:t>
            </a:r>
            <a:endParaRPr lang="ja-JP" altLang="en-US" sz="2000" dirty="0">
              <a:latin typeface="HGPGothicE" panose="020B0900000000000000" pitchFamily="34" charset="-128"/>
              <a:ea typeface="HGPGothicE" panose="020B0900000000000000" pitchFamily="34" charset="-128"/>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5363" name="スライド番号プレースホルダ 5"/>
          <p:cNvSpPr>
            <a:spLocks noGrp="1"/>
          </p:cNvSpPr>
          <p:nvPr>
            <p:ph type="sldNum" sz="quarter" idx="12"/>
          </p:nvPr>
        </p:nvSpPr>
        <p:spPr>
          <a:noFill/>
        </p:spPr>
        <p:txBody>
          <a:bodyPr/>
          <a:lstStyle/>
          <a:p>
            <a:pPr algn="l" rtl="0"/>
            <a:fld id="{3AA0E8D0-1C01-442A-BE44-8671FA305150}" type="slidenum">
              <a:rPr lang="en-US" altLang="ja-JP" smtClean="0"/>
              <a:pPr algn="l" rtl="0"/>
              <a:t>13</a:t>
            </a:fld>
            <a:endParaRPr lang="en-US" altLang="ja-JP"/>
          </a:p>
        </p:txBody>
      </p:sp>
      <p:sp>
        <p:nvSpPr>
          <p:cNvPr id="15364" name="Rectangle 2"/>
          <p:cNvSpPr>
            <a:spLocks noGrp="1" noChangeArrowheads="1"/>
          </p:cNvSpPr>
          <p:nvPr>
            <p:ph type="title"/>
          </p:nvPr>
        </p:nvSpPr>
        <p:spPr/>
        <p:txBody>
          <a:bodyPr/>
          <a:lstStyle/>
          <a:p>
            <a:pPr algn="l" rtl="0" eaLnBrk="1" hangingPunct="1"/>
            <a:r>
              <a:rPr lang="ja-JP" altLang="en-US" dirty="0">
                <a:ea typeface="HGPｺﾞｼｯｸE" pitchFamily="50" charset="-128"/>
              </a:rPr>
              <a:t>(3) Simple structure</a:t>
            </a:r>
          </a:p>
        </p:txBody>
      </p:sp>
      <p:sp>
        <p:nvSpPr>
          <p:cNvPr id="15365" name="Rectangle 3"/>
          <p:cNvSpPr>
            <a:spLocks noGrp="1" noChangeArrowheads="1"/>
          </p:cNvSpPr>
          <p:nvPr>
            <p:ph type="body" idx="1"/>
          </p:nvPr>
        </p:nvSpPr>
        <p:spPr/>
        <p:txBody>
          <a:bodyPr/>
          <a:lstStyle/>
          <a:p>
            <a:pPr eaLnBrk="1" hangingPunct="1"/>
            <a:r>
              <a:rPr lang="en-US" altLang="ja-JP" dirty="0"/>
              <a:t>D</a:t>
            </a:r>
            <a:r>
              <a:rPr lang="ja-JP" altLang="en-US" dirty="0"/>
              <a:t>o not use </a:t>
            </a:r>
            <a:r>
              <a:rPr lang="en-US" altLang="ja-JP" dirty="0" err="1"/>
              <a:t>goto</a:t>
            </a:r>
            <a:endParaRPr lang="ja-JP" altLang="en-US" dirty="0"/>
          </a:p>
        </p:txBody>
      </p:sp>
      <p:sp>
        <p:nvSpPr>
          <p:cNvPr id="15366" name="AutoShape 4"/>
          <p:cNvSpPr>
            <a:spLocks noChangeArrowheads="1"/>
          </p:cNvSpPr>
          <p:nvPr/>
        </p:nvSpPr>
        <p:spPr bwMode="auto">
          <a:xfrm>
            <a:off x="1709738" y="2438400"/>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5367" name="Line 5"/>
          <p:cNvSpPr>
            <a:spLocks noChangeShapeType="1"/>
          </p:cNvSpPr>
          <p:nvPr/>
        </p:nvSpPr>
        <p:spPr bwMode="auto">
          <a:xfrm>
            <a:off x="2090738" y="2743200"/>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5368" name="AutoShape 7"/>
          <p:cNvSpPr>
            <a:spLocks noChangeArrowheads="1"/>
          </p:cNvSpPr>
          <p:nvPr/>
        </p:nvSpPr>
        <p:spPr bwMode="auto">
          <a:xfrm>
            <a:off x="1709738" y="4038600"/>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5369" name="AutoShape 8"/>
          <p:cNvSpPr>
            <a:spLocks noChangeArrowheads="1"/>
          </p:cNvSpPr>
          <p:nvPr/>
        </p:nvSpPr>
        <p:spPr bwMode="auto">
          <a:xfrm>
            <a:off x="3386138" y="3352800"/>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5370" name="AutoShape 9"/>
          <p:cNvSpPr>
            <a:spLocks noChangeArrowheads="1"/>
          </p:cNvSpPr>
          <p:nvPr/>
        </p:nvSpPr>
        <p:spPr bwMode="auto">
          <a:xfrm>
            <a:off x="1709738" y="5181600"/>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5371" name="Line 10"/>
          <p:cNvSpPr>
            <a:spLocks noChangeShapeType="1"/>
          </p:cNvSpPr>
          <p:nvPr/>
        </p:nvSpPr>
        <p:spPr bwMode="auto">
          <a:xfrm>
            <a:off x="2090738" y="3581400"/>
            <a:ext cx="0" cy="457200"/>
          </a:xfrm>
          <a:prstGeom prst="line">
            <a:avLst/>
          </a:prstGeom>
          <a:noFill/>
          <a:ln w="19050">
            <a:solidFill>
              <a:schemeClr val="tx1"/>
            </a:solidFill>
            <a:round/>
            <a:headEnd/>
            <a:tailEnd type="triangle" w="lg" len="lg"/>
          </a:ln>
        </p:spPr>
        <p:txBody>
          <a:bodyPr/>
          <a:lstStyle/>
          <a:p>
            <a:pPr algn="l" rtl="0"/>
            <a:endParaRPr lang="ja-JP" altLang="en-US"/>
          </a:p>
        </p:txBody>
      </p:sp>
      <p:sp>
        <p:nvSpPr>
          <p:cNvPr id="15372" name="Freeform 11"/>
          <p:cNvSpPr>
            <a:spLocks/>
          </p:cNvSpPr>
          <p:nvPr/>
        </p:nvSpPr>
        <p:spPr bwMode="auto">
          <a:xfrm>
            <a:off x="2078038" y="3697288"/>
            <a:ext cx="1589087" cy="957262"/>
          </a:xfrm>
          <a:custGeom>
            <a:avLst/>
            <a:gdLst>
              <a:gd name="T0" fmla="*/ 0 w 1001"/>
              <a:gd name="T1" fmla="*/ 661987 h 603"/>
              <a:gd name="T2" fmla="*/ 688975 w 1001"/>
              <a:gd name="T3" fmla="*/ 862012 h 603"/>
              <a:gd name="T4" fmla="*/ 1073150 w 1001"/>
              <a:gd name="T5" fmla="*/ 92075 h 603"/>
              <a:gd name="T6" fmla="*/ 1589087 w 1001"/>
              <a:gd name="T7" fmla="*/ 304800 h 603"/>
              <a:gd name="T8" fmla="*/ 0 60000 65536"/>
              <a:gd name="T9" fmla="*/ 0 60000 65536"/>
              <a:gd name="T10" fmla="*/ 0 60000 65536"/>
              <a:gd name="T11" fmla="*/ 0 60000 65536"/>
              <a:gd name="T12" fmla="*/ 0 w 1001"/>
              <a:gd name="T13" fmla="*/ 0 h 603"/>
              <a:gd name="T14" fmla="*/ 1001 w 1001"/>
              <a:gd name="T15" fmla="*/ 603 h 603"/>
            </a:gdLst>
            <a:ahLst/>
            <a:cxnLst>
              <a:cxn ang="T8">
                <a:pos x="T0" y="T1"/>
              </a:cxn>
              <a:cxn ang="T9">
                <a:pos x="T2" y="T3"/>
              </a:cxn>
              <a:cxn ang="T10">
                <a:pos x="T4" y="T5"/>
              </a:cxn>
              <a:cxn ang="T11">
                <a:pos x="T6" y="T7"/>
              </a:cxn>
            </a:cxnLst>
            <a:rect l="T12" t="T13" r="T14" b="T15"/>
            <a:pathLst>
              <a:path w="1001" h="603">
                <a:moveTo>
                  <a:pt x="0" y="417"/>
                </a:moveTo>
                <a:cubicBezTo>
                  <a:pt x="71" y="439"/>
                  <a:pt x="321" y="603"/>
                  <a:pt x="434" y="543"/>
                </a:cubicBezTo>
                <a:cubicBezTo>
                  <a:pt x="547" y="558"/>
                  <a:pt x="582" y="116"/>
                  <a:pt x="676" y="58"/>
                </a:cubicBezTo>
                <a:cubicBezTo>
                  <a:pt x="770" y="0"/>
                  <a:pt x="933" y="164"/>
                  <a:pt x="1001" y="192"/>
                </a:cubicBezTo>
              </a:path>
            </a:pathLst>
          </a:custGeom>
          <a:noFill/>
          <a:ln w="19050">
            <a:solidFill>
              <a:schemeClr val="tx1"/>
            </a:solidFill>
            <a:round/>
            <a:headEnd type="none" w="med" len="med"/>
            <a:tailEnd type="triangle" w="lg" len="lg"/>
          </a:ln>
        </p:spPr>
        <p:txBody>
          <a:bodyPr/>
          <a:lstStyle/>
          <a:p>
            <a:pPr algn="l" rtl="0"/>
            <a:endParaRPr lang="ja-JP" altLang="en-US"/>
          </a:p>
        </p:txBody>
      </p:sp>
      <p:sp>
        <p:nvSpPr>
          <p:cNvPr id="15373" name="Freeform 13"/>
          <p:cNvSpPr>
            <a:spLocks/>
          </p:cNvSpPr>
          <p:nvPr/>
        </p:nvSpPr>
        <p:spPr bwMode="auto">
          <a:xfrm>
            <a:off x="620713" y="2874963"/>
            <a:ext cx="1470025" cy="3013075"/>
          </a:xfrm>
          <a:custGeom>
            <a:avLst/>
            <a:gdLst>
              <a:gd name="T0" fmla="*/ 1470025 w 926"/>
              <a:gd name="T1" fmla="*/ 2611438 h 1898"/>
              <a:gd name="T2" fmla="*/ 1085850 w 926"/>
              <a:gd name="T3" fmla="*/ 2982913 h 1898"/>
              <a:gd name="T4" fmla="*/ 211138 w 926"/>
              <a:gd name="T5" fmla="*/ 2425700 h 1898"/>
              <a:gd name="T6" fmla="*/ 198437 w 926"/>
              <a:gd name="T7" fmla="*/ 517525 h 1898"/>
              <a:gd name="T8" fmla="*/ 1470025 w 926"/>
              <a:gd name="T9" fmla="*/ 0 h 1898"/>
              <a:gd name="T10" fmla="*/ 0 60000 65536"/>
              <a:gd name="T11" fmla="*/ 0 60000 65536"/>
              <a:gd name="T12" fmla="*/ 0 60000 65536"/>
              <a:gd name="T13" fmla="*/ 0 60000 65536"/>
              <a:gd name="T14" fmla="*/ 0 60000 65536"/>
              <a:gd name="T15" fmla="*/ 0 w 926"/>
              <a:gd name="T16" fmla="*/ 0 h 1898"/>
              <a:gd name="T17" fmla="*/ 926 w 926"/>
              <a:gd name="T18" fmla="*/ 1898 h 1898"/>
            </a:gdLst>
            <a:ahLst/>
            <a:cxnLst>
              <a:cxn ang="T10">
                <a:pos x="T0" y="T1"/>
              </a:cxn>
              <a:cxn ang="T11">
                <a:pos x="T2" y="T3"/>
              </a:cxn>
              <a:cxn ang="T12">
                <a:pos x="T4" y="T5"/>
              </a:cxn>
              <a:cxn ang="T13">
                <a:pos x="T6" y="T7"/>
              </a:cxn>
              <a:cxn ang="T14">
                <a:pos x="T8" y="T9"/>
              </a:cxn>
            </a:cxnLst>
            <a:rect l="T15" t="T16" r="T17" b="T18"/>
            <a:pathLst>
              <a:path w="926" h="1898">
                <a:moveTo>
                  <a:pt x="926" y="1645"/>
                </a:moveTo>
                <a:cubicBezTo>
                  <a:pt x="886" y="1684"/>
                  <a:pt x="816" y="1898"/>
                  <a:pt x="684" y="1879"/>
                </a:cubicBezTo>
                <a:cubicBezTo>
                  <a:pt x="552" y="1860"/>
                  <a:pt x="266" y="1796"/>
                  <a:pt x="133" y="1528"/>
                </a:cubicBezTo>
                <a:cubicBezTo>
                  <a:pt x="0" y="1260"/>
                  <a:pt x="3" y="649"/>
                  <a:pt x="125" y="326"/>
                </a:cubicBezTo>
                <a:cubicBezTo>
                  <a:pt x="247" y="3"/>
                  <a:pt x="773" y="0"/>
                  <a:pt x="926" y="0"/>
                </a:cubicBezTo>
              </a:path>
            </a:pathLst>
          </a:custGeom>
          <a:noFill/>
          <a:ln w="19050">
            <a:solidFill>
              <a:schemeClr val="tx1"/>
            </a:solidFill>
            <a:round/>
            <a:headEnd type="none" w="med" len="med"/>
            <a:tailEnd type="triangle" w="lg" len="lg"/>
          </a:ln>
        </p:spPr>
        <p:txBody>
          <a:bodyPr/>
          <a:lstStyle/>
          <a:p>
            <a:pPr algn="l" rtl="0"/>
            <a:endParaRPr lang="ja-JP" altLang="en-US"/>
          </a:p>
        </p:txBody>
      </p:sp>
      <p:sp>
        <p:nvSpPr>
          <p:cNvPr id="15374" name="AutoShape 14"/>
          <p:cNvSpPr>
            <a:spLocks noChangeArrowheads="1"/>
          </p:cNvSpPr>
          <p:nvPr/>
        </p:nvSpPr>
        <p:spPr bwMode="auto">
          <a:xfrm>
            <a:off x="3386138" y="4038600"/>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5375" name="AutoShape 16"/>
          <p:cNvSpPr>
            <a:spLocks noChangeArrowheads="1"/>
          </p:cNvSpPr>
          <p:nvPr/>
        </p:nvSpPr>
        <p:spPr bwMode="auto">
          <a:xfrm>
            <a:off x="4681538" y="4800600"/>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5376" name="Line 17"/>
          <p:cNvSpPr>
            <a:spLocks noChangeShapeType="1"/>
          </p:cNvSpPr>
          <p:nvPr/>
        </p:nvSpPr>
        <p:spPr bwMode="auto">
          <a:xfrm>
            <a:off x="3767138" y="3657600"/>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5377" name="Line 18"/>
          <p:cNvSpPr>
            <a:spLocks noChangeShapeType="1"/>
          </p:cNvSpPr>
          <p:nvPr/>
        </p:nvSpPr>
        <p:spPr bwMode="auto">
          <a:xfrm>
            <a:off x="3767138" y="4343400"/>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5378" name="Freeform 19"/>
          <p:cNvSpPr>
            <a:spLocks/>
          </p:cNvSpPr>
          <p:nvPr/>
        </p:nvSpPr>
        <p:spPr bwMode="auto">
          <a:xfrm>
            <a:off x="2166938" y="4953000"/>
            <a:ext cx="1600200" cy="317500"/>
          </a:xfrm>
          <a:custGeom>
            <a:avLst/>
            <a:gdLst>
              <a:gd name="T0" fmla="*/ 1600200 w 1037"/>
              <a:gd name="T1" fmla="*/ 228600 h 200"/>
              <a:gd name="T2" fmla="*/ 1131096 w 1037"/>
              <a:gd name="T3" fmla="*/ 280988 h 200"/>
              <a:gd name="T4" fmla="*/ 479906 w 1037"/>
              <a:gd name="T5" fmla="*/ 9525 h 200"/>
              <a:gd name="T6" fmla="*/ 0 w 1037"/>
              <a:gd name="T7" fmla="*/ 219075 h 200"/>
              <a:gd name="T8" fmla="*/ 0 60000 65536"/>
              <a:gd name="T9" fmla="*/ 0 60000 65536"/>
              <a:gd name="T10" fmla="*/ 0 60000 65536"/>
              <a:gd name="T11" fmla="*/ 0 60000 65536"/>
              <a:gd name="T12" fmla="*/ 0 w 1037"/>
              <a:gd name="T13" fmla="*/ 0 h 200"/>
              <a:gd name="T14" fmla="*/ 1037 w 1037"/>
              <a:gd name="T15" fmla="*/ 200 h 200"/>
            </a:gdLst>
            <a:ahLst/>
            <a:cxnLst>
              <a:cxn ang="T8">
                <a:pos x="T0" y="T1"/>
              </a:cxn>
              <a:cxn ang="T9">
                <a:pos x="T2" y="T3"/>
              </a:cxn>
              <a:cxn ang="T10">
                <a:pos x="T4" y="T5"/>
              </a:cxn>
              <a:cxn ang="T11">
                <a:pos x="T6" y="T7"/>
              </a:cxn>
            </a:cxnLst>
            <a:rect l="T12" t="T13" r="T14" b="T15"/>
            <a:pathLst>
              <a:path w="1037" h="200">
                <a:moveTo>
                  <a:pt x="1037" y="144"/>
                </a:moveTo>
                <a:cubicBezTo>
                  <a:pt x="988" y="150"/>
                  <a:pt x="854" y="200"/>
                  <a:pt x="733" y="177"/>
                </a:cubicBezTo>
                <a:cubicBezTo>
                  <a:pt x="627" y="192"/>
                  <a:pt x="433" y="13"/>
                  <a:pt x="311" y="6"/>
                </a:cubicBezTo>
                <a:cubicBezTo>
                  <a:pt x="189" y="0"/>
                  <a:pt x="65" y="110"/>
                  <a:pt x="0" y="138"/>
                </a:cubicBezTo>
              </a:path>
            </a:pathLst>
          </a:custGeom>
          <a:noFill/>
          <a:ln w="19050">
            <a:solidFill>
              <a:schemeClr val="tx1"/>
            </a:solidFill>
            <a:round/>
            <a:headEnd type="none" w="med" len="med"/>
            <a:tailEnd type="triangle" w="lg" len="lg"/>
          </a:ln>
        </p:spPr>
        <p:txBody>
          <a:bodyPr/>
          <a:lstStyle/>
          <a:p>
            <a:pPr algn="l" rtl="0"/>
            <a:endParaRPr lang="ja-JP" altLang="en-US"/>
          </a:p>
        </p:txBody>
      </p:sp>
      <p:sp>
        <p:nvSpPr>
          <p:cNvPr id="15379" name="AutoShape 20"/>
          <p:cNvSpPr>
            <a:spLocks noChangeArrowheads="1"/>
          </p:cNvSpPr>
          <p:nvPr/>
        </p:nvSpPr>
        <p:spPr bwMode="auto">
          <a:xfrm>
            <a:off x="3386138" y="4724400"/>
            <a:ext cx="762000" cy="457200"/>
          </a:xfrm>
          <a:prstGeom prst="flowChartDecision">
            <a:avLst/>
          </a:prstGeom>
          <a:solidFill>
            <a:schemeClr val="accent1"/>
          </a:solidFill>
          <a:ln w="9525">
            <a:solidFill>
              <a:schemeClr val="tx1"/>
            </a:solidFill>
            <a:miter lim="800000"/>
            <a:headEnd/>
            <a:tailEnd/>
          </a:ln>
        </p:spPr>
        <p:txBody>
          <a:bodyPr wrap="none" anchor="ctr"/>
          <a:lstStyle/>
          <a:p>
            <a:pPr algn="l" rtl="0"/>
            <a:endParaRPr lang="ja-JP" altLang="en-US"/>
          </a:p>
        </p:txBody>
      </p:sp>
      <p:sp>
        <p:nvSpPr>
          <p:cNvPr id="15380" name="Line 21"/>
          <p:cNvSpPr>
            <a:spLocks noChangeShapeType="1"/>
          </p:cNvSpPr>
          <p:nvPr/>
        </p:nvSpPr>
        <p:spPr bwMode="auto">
          <a:xfrm>
            <a:off x="4148138" y="4953000"/>
            <a:ext cx="533400" cy="0"/>
          </a:xfrm>
          <a:prstGeom prst="line">
            <a:avLst/>
          </a:prstGeom>
          <a:noFill/>
          <a:ln w="19050">
            <a:solidFill>
              <a:schemeClr val="tx1"/>
            </a:solidFill>
            <a:round/>
            <a:headEnd/>
            <a:tailEnd type="triangle" w="lg" len="lg"/>
          </a:ln>
        </p:spPr>
        <p:txBody>
          <a:bodyPr/>
          <a:lstStyle/>
          <a:p>
            <a:pPr algn="l" rtl="0"/>
            <a:endParaRPr lang="ja-JP" altLang="en-US"/>
          </a:p>
        </p:txBody>
      </p:sp>
      <p:sp>
        <p:nvSpPr>
          <p:cNvPr id="15381" name="AutoShape 22"/>
          <p:cNvSpPr>
            <a:spLocks noChangeArrowheads="1"/>
          </p:cNvSpPr>
          <p:nvPr/>
        </p:nvSpPr>
        <p:spPr bwMode="auto">
          <a:xfrm>
            <a:off x="1709738" y="3124200"/>
            <a:ext cx="762000" cy="457200"/>
          </a:xfrm>
          <a:prstGeom prst="flowChartDecision">
            <a:avLst/>
          </a:prstGeom>
          <a:solidFill>
            <a:schemeClr val="accent1"/>
          </a:solidFill>
          <a:ln w="9525">
            <a:solidFill>
              <a:schemeClr val="tx1"/>
            </a:solidFill>
            <a:miter lim="800000"/>
            <a:headEnd/>
            <a:tailEnd/>
          </a:ln>
        </p:spPr>
        <p:txBody>
          <a:bodyPr wrap="none" anchor="ctr"/>
          <a:lstStyle/>
          <a:p>
            <a:pPr algn="l" rtl="0"/>
            <a:endParaRPr lang="ja-JP" altLang="en-US"/>
          </a:p>
        </p:txBody>
      </p:sp>
      <p:sp>
        <p:nvSpPr>
          <p:cNvPr id="15382" name="Freeform 23"/>
          <p:cNvSpPr>
            <a:spLocks/>
          </p:cNvSpPr>
          <p:nvPr/>
        </p:nvSpPr>
        <p:spPr bwMode="auto">
          <a:xfrm>
            <a:off x="2471738" y="2892425"/>
            <a:ext cx="1274762" cy="469900"/>
          </a:xfrm>
          <a:custGeom>
            <a:avLst/>
            <a:gdLst>
              <a:gd name="T0" fmla="*/ 0 w 803"/>
              <a:gd name="T1" fmla="*/ 468313 h 296"/>
              <a:gd name="T2" fmla="*/ 401637 w 803"/>
              <a:gd name="T3" fmla="*/ 393700 h 296"/>
              <a:gd name="T4" fmla="*/ 1063625 w 803"/>
              <a:gd name="T5" fmla="*/ 9525 h 296"/>
              <a:gd name="T6" fmla="*/ 1274762 w 803"/>
              <a:gd name="T7" fmla="*/ 447675 h 296"/>
              <a:gd name="T8" fmla="*/ 0 60000 65536"/>
              <a:gd name="T9" fmla="*/ 0 60000 65536"/>
              <a:gd name="T10" fmla="*/ 0 60000 65536"/>
              <a:gd name="T11" fmla="*/ 0 60000 65536"/>
              <a:gd name="T12" fmla="*/ 0 w 803"/>
              <a:gd name="T13" fmla="*/ 0 h 296"/>
              <a:gd name="T14" fmla="*/ 803 w 803"/>
              <a:gd name="T15" fmla="*/ 296 h 296"/>
            </a:gdLst>
            <a:ahLst/>
            <a:cxnLst>
              <a:cxn ang="T8">
                <a:pos x="T0" y="T1"/>
              </a:cxn>
              <a:cxn ang="T9">
                <a:pos x="T2" y="T3"/>
              </a:cxn>
              <a:cxn ang="T10">
                <a:pos x="T4" y="T5"/>
              </a:cxn>
              <a:cxn ang="T11">
                <a:pos x="T6" y="T7"/>
              </a:cxn>
            </a:cxnLst>
            <a:rect l="T12" t="T13" r="T14" b="T15"/>
            <a:pathLst>
              <a:path w="803" h="296">
                <a:moveTo>
                  <a:pt x="0" y="295"/>
                </a:moveTo>
                <a:cubicBezTo>
                  <a:pt x="42" y="287"/>
                  <a:pt x="141" y="296"/>
                  <a:pt x="253" y="248"/>
                </a:cubicBezTo>
                <a:cubicBezTo>
                  <a:pt x="346" y="263"/>
                  <a:pt x="578" y="0"/>
                  <a:pt x="670" y="6"/>
                </a:cubicBezTo>
                <a:cubicBezTo>
                  <a:pt x="762" y="12"/>
                  <a:pt x="775" y="224"/>
                  <a:pt x="803" y="282"/>
                </a:cubicBezTo>
              </a:path>
            </a:pathLst>
          </a:custGeom>
          <a:noFill/>
          <a:ln w="19050">
            <a:solidFill>
              <a:schemeClr val="tx1"/>
            </a:solidFill>
            <a:round/>
            <a:headEnd type="none" w="med" len="med"/>
            <a:tailEnd type="triangle" w="lg" len="lg"/>
          </a:ln>
        </p:spPr>
        <p:txBody>
          <a:bodyPr/>
          <a:lstStyle/>
          <a:p>
            <a:pPr algn="l" rtl="0"/>
            <a:endParaRPr lang="ja-JP" altLang="en-US"/>
          </a:p>
        </p:txBody>
      </p:sp>
      <p:sp>
        <p:nvSpPr>
          <p:cNvPr id="15383" name="AutoShape 24"/>
          <p:cNvSpPr>
            <a:spLocks noChangeArrowheads="1"/>
          </p:cNvSpPr>
          <p:nvPr/>
        </p:nvSpPr>
        <p:spPr bwMode="auto">
          <a:xfrm>
            <a:off x="4681538" y="5486400"/>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5384" name="Line 25"/>
          <p:cNvSpPr>
            <a:spLocks noChangeShapeType="1"/>
          </p:cNvSpPr>
          <p:nvPr/>
        </p:nvSpPr>
        <p:spPr bwMode="auto">
          <a:xfrm>
            <a:off x="5062538" y="5105400"/>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5385" name="Freeform 26"/>
          <p:cNvSpPr>
            <a:spLocks/>
          </p:cNvSpPr>
          <p:nvPr/>
        </p:nvSpPr>
        <p:spPr bwMode="auto">
          <a:xfrm>
            <a:off x="533400" y="3476625"/>
            <a:ext cx="4452938" cy="2695575"/>
          </a:xfrm>
          <a:custGeom>
            <a:avLst/>
            <a:gdLst>
              <a:gd name="T0" fmla="*/ 4452938 w 2805"/>
              <a:gd name="T1" fmla="*/ 2314575 h 1698"/>
              <a:gd name="T2" fmla="*/ 3492501 w 2805"/>
              <a:gd name="T3" fmla="*/ 2619375 h 1698"/>
              <a:gd name="T4" fmla="*/ 469900 w 2805"/>
              <a:gd name="T5" fmla="*/ 2301875 h 1698"/>
              <a:gd name="T6" fmla="*/ 669925 w 2805"/>
              <a:gd name="T7" fmla="*/ 339725 h 1698"/>
              <a:gd name="T8" fmla="*/ 1584325 w 2805"/>
              <a:gd name="T9" fmla="*/ 260350 h 1698"/>
              <a:gd name="T10" fmla="*/ 0 60000 65536"/>
              <a:gd name="T11" fmla="*/ 0 60000 65536"/>
              <a:gd name="T12" fmla="*/ 0 60000 65536"/>
              <a:gd name="T13" fmla="*/ 0 60000 65536"/>
              <a:gd name="T14" fmla="*/ 0 60000 65536"/>
              <a:gd name="T15" fmla="*/ 0 w 2805"/>
              <a:gd name="T16" fmla="*/ 0 h 1698"/>
              <a:gd name="T17" fmla="*/ 2805 w 2805"/>
              <a:gd name="T18" fmla="*/ 1698 h 1698"/>
            </a:gdLst>
            <a:ahLst/>
            <a:cxnLst>
              <a:cxn ang="T10">
                <a:pos x="T0" y="T1"/>
              </a:cxn>
              <a:cxn ang="T11">
                <a:pos x="T2" y="T3"/>
              </a:cxn>
              <a:cxn ang="T12">
                <a:pos x="T4" y="T5"/>
              </a:cxn>
              <a:cxn ang="T13">
                <a:pos x="T6" y="T7"/>
              </a:cxn>
              <a:cxn ang="T14">
                <a:pos x="T8" y="T9"/>
              </a:cxn>
            </a:cxnLst>
            <a:rect l="T15" t="T16" r="T17" b="T18"/>
            <a:pathLst>
              <a:path w="2805" h="1698">
                <a:moveTo>
                  <a:pt x="2805" y="1458"/>
                </a:moveTo>
                <a:cubicBezTo>
                  <a:pt x="2704" y="1490"/>
                  <a:pt x="2618" y="1651"/>
                  <a:pt x="2200" y="1650"/>
                </a:cubicBezTo>
                <a:cubicBezTo>
                  <a:pt x="2096" y="1665"/>
                  <a:pt x="496" y="1698"/>
                  <a:pt x="296" y="1450"/>
                </a:cubicBezTo>
                <a:cubicBezTo>
                  <a:pt x="0" y="1211"/>
                  <a:pt x="305" y="428"/>
                  <a:pt x="422" y="214"/>
                </a:cubicBezTo>
                <a:cubicBezTo>
                  <a:pt x="539" y="0"/>
                  <a:pt x="878" y="174"/>
                  <a:pt x="998" y="164"/>
                </a:cubicBezTo>
              </a:path>
            </a:pathLst>
          </a:custGeom>
          <a:noFill/>
          <a:ln w="19050">
            <a:solidFill>
              <a:schemeClr val="tx1"/>
            </a:solidFill>
            <a:round/>
            <a:headEnd type="none" w="med" len="med"/>
            <a:tailEnd type="triangle" w="lg" len="lg"/>
          </a:ln>
        </p:spPr>
        <p:txBody>
          <a:bodyPr/>
          <a:lstStyle/>
          <a:p>
            <a:pPr algn="l" rtl="0"/>
            <a:endParaRPr lang="ja-JP" altLang="en-US"/>
          </a:p>
        </p:txBody>
      </p:sp>
      <p:sp>
        <p:nvSpPr>
          <p:cNvPr id="15386" name="Text Box 27"/>
          <p:cNvSpPr txBox="1">
            <a:spLocks noChangeArrowheads="1"/>
          </p:cNvSpPr>
          <p:nvPr/>
        </p:nvSpPr>
        <p:spPr bwMode="auto">
          <a:xfrm>
            <a:off x="4876802" y="1828800"/>
            <a:ext cx="4114798" cy="2677656"/>
          </a:xfrm>
          <a:prstGeom prst="rect">
            <a:avLst/>
          </a:prstGeom>
          <a:noFill/>
          <a:ln w="9525">
            <a:noFill/>
            <a:miter lim="800000"/>
            <a:headEnd/>
            <a:tailEnd/>
          </a:ln>
        </p:spPr>
        <p:txBody>
          <a:bodyPr wrap="square">
            <a:spAutoFit/>
          </a:bodyPr>
          <a:lstStyle/>
          <a:p>
            <a:pPr algn="just"/>
            <a:r>
              <a:rPr lang="en-US" sz="2400" dirty="0">
                <a:effectLst/>
                <a:latin typeface="HGPGothicE" panose="020B0900000000000000" pitchFamily="34" charset="-128"/>
                <a:ea typeface="HGPGothicE" panose="020B0900000000000000" pitchFamily="34" charset="-128"/>
              </a:rPr>
              <a:t>I feel like the </a:t>
            </a:r>
            <a:r>
              <a:rPr lang="en-US" sz="2400" dirty="0" err="1">
                <a:effectLst/>
                <a:latin typeface="HGPGothicE" panose="020B0900000000000000" pitchFamily="34" charset="-128"/>
                <a:ea typeface="HGPGothicE" panose="020B0900000000000000" pitchFamily="34" charset="-128"/>
              </a:rPr>
              <a:t>goto</a:t>
            </a:r>
            <a:r>
              <a:rPr lang="en-US" sz="2400" dirty="0">
                <a:effectLst/>
                <a:latin typeface="HGPGothicE" panose="020B0900000000000000" pitchFamily="34" charset="-128"/>
                <a:ea typeface="HGPGothicE" panose="020B0900000000000000" pitchFamily="34" charset="-128"/>
              </a:rPr>
              <a:t> statement is convenient because it allows you to jump to any position you want, but it only happens while you're creating it, and it just becomes more complicated in the end.</a:t>
            </a:r>
          </a:p>
        </p:txBody>
      </p:sp>
      <p:sp>
        <p:nvSpPr>
          <p:cNvPr id="15387" name="Text Box 28"/>
          <p:cNvSpPr txBox="1">
            <a:spLocks noChangeArrowheads="1"/>
          </p:cNvSpPr>
          <p:nvPr/>
        </p:nvSpPr>
        <p:spPr bwMode="auto">
          <a:xfrm>
            <a:off x="5715000" y="4775537"/>
            <a:ext cx="3386138" cy="1015663"/>
          </a:xfrm>
          <a:prstGeom prst="rect">
            <a:avLst/>
          </a:prstGeom>
          <a:noFill/>
          <a:ln w="19050">
            <a:solidFill>
              <a:srgbClr val="0000FF"/>
            </a:solidFill>
            <a:miter lim="800000"/>
            <a:headEnd/>
            <a:tailEnd/>
          </a:ln>
        </p:spPr>
        <p:txBody>
          <a:bodyPr wrap="square">
            <a:spAutoFit/>
          </a:bodyPr>
          <a:lstStyle/>
          <a:p>
            <a:pPr algn="l" rtl="0"/>
            <a:r>
              <a:rPr lang="en-US" altLang="ja-JP" sz="2000" dirty="0">
                <a:ea typeface="HGPｺﾞｼｯｸE" pitchFamily="50" charset="-128"/>
              </a:rPr>
              <a:t>T</a:t>
            </a:r>
            <a:r>
              <a:rPr lang="ja-JP" altLang="en-US" sz="2000" dirty="0">
                <a:ea typeface="HGPｺﾞｼｯｸE" pitchFamily="50" charset="-128"/>
              </a:rPr>
              <a:t>his kind of program </a:t>
            </a:r>
            <a:r>
              <a:rPr lang="en-US" altLang="ja-JP" sz="2000" dirty="0">
                <a:ea typeface="HGPｺﾞｼｯｸE" pitchFamily="50" charset="-128"/>
              </a:rPr>
              <a:t>is called</a:t>
            </a:r>
            <a:endParaRPr lang="ja-JP" altLang="en-US" sz="2000" dirty="0">
              <a:ea typeface="HGPｺﾞｼｯｸE" pitchFamily="50" charset="-128"/>
            </a:endParaRPr>
          </a:p>
          <a:p>
            <a:pPr algn="l" rtl="0"/>
            <a:r>
              <a:rPr lang="ja-JP" altLang="en-US" sz="2000" dirty="0">
                <a:ea typeface="HGPｺﾞｼｯｸE" pitchFamily="50" charset="-128"/>
              </a:rPr>
              <a:t>"</a:t>
            </a:r>
            <a:r>
              <a:rPr lang="ja-JP" altLang="en-US" sz="2000" dirty="0">
                <a:solidFill>
                  <a:srgbClr val="FF0000"/>
                </a:solidFill>
                <a:ea typeface="HGPｺﾞｼｯｸE" pitchFamily="50" charset="-128"/>
              </a:rPr>
              <a:t>spaghetti program</a:t>
            </a:r>
            <a:r>
              <a:rPr lang="ja-JP" altLang="en-US" sz="2000" dirty="0">
                <a:ea typeface="HGPｺﾞｼｯｸE" pitchFamily="50" charset="-128"/>
              </a:rPr>
              <a:t>”</a:t>
            </a: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7FEEB-4D4F-4FB7-B83D-3A7EC37FCD1B}"/>
              </a:ext>
            </a:extLst>
          </p:cNvPr>
          <p:cNvSpPr>
            <a:spLocks noGrp="1"/>
          </p:cNvSpPr>
          <p:nvPr>
            <p:ph type="title"/>
          </p:nvPr>
        </p:nvSpPr>
        <p:spPr>
          <a:xfrm>
            <a:off x="574674" y="304800"/>
            <a:ext cx="8569325" cy="1216025"/>
          </a:xfrm>
        </p:spPr>
        <p:txBody>
          <a:bodyPr/>
          <a:lstStyle/>
          <a:p>
            <a:pPr algn="l" rtl="0"/>
            <a:r>
              <a:rPr kumimoji="1" lang="ja-JP" altLang="en-US" dirty="0">
                <a:ea typeface="HGPｺﾞｼｯｸE" pitchFamily="50" charset="-128"/>
              </a:rPr>
              <a:t>Avoid too many</a:t>
            </a:r>
            <a:br>
              <a:rPr kumimoji="1" lang="en-US" altLang="ja-JP" dirty="0">
                <a:ea typeface="HGPｺﾞｼｯｸE" pitchFamily="50" charset="-128"/>
              </a:rPr>
            </a:br>
            <a:r>
              <a:rPr kumimoji="1" lang="ja-JP" altLang="en-US" dirty="0">
                <a:ea typeface="HGPｺﾞｼｯｸE" pitchFamily="50" charset="-128"/>
              </a:rPr>
              <a:t>conditional branches</a:t>
            </a:r>
            <a:endParaRPr kumimoji="1" lang="ja-JP" altLang="en-US" dirty="0"/>
          </a:p>
        </p:txBody>
      </p:sp>
      <p:sp>
        <p:nvSpPr>
          <p:cNvPr id="3" name="コンテンツ プレースホルダー 2">
            <a:extLst>
              <a:ext uri="{FF2B5EF4-FFF2-40B4-BE49-F238E27FC236}">
                <a16:creationId xmlns:a16="http://schemas.microsoft.com/office/drawing/2014/main" id="{66597A3F-E673-4F8B-950A-7D0BE98506E9}"/>
              </a:ext>
            </a:extLst>
          </p:cNvPr>
          <p:cNvSpPr>
            <a:spLocks noGrp="1"/>
          </p:cNvSpPr>
          <p:nvPr>
            <p:ph idx="1"/>
          </p:nvPr>
        </p:nvSpPr>
        <p:spPr>
          <a:xfrm>
            <a:off x="761999" y="1823462"/>
            <a:ext cx="8381999" cy="4267200"/>
          </a:xfrm>
        </p:spPr>
        <p:txBody>
          <a:bodyPr/>
          <a:lstStyle/>
          <a:p>
            <a:r>
              <a:rPr lang="ja-JP" altLang="en-US" sz="2400" dirty="0"/>
              <a:t>The more </a:t>
            </a:r>
            <a:r>
              <a:rPr lang="en-US" altLang="ja-JP" sz="2400" dirty="0"/>
              <a:t>if, for, while </a:t>
            </a:r>
            <a:r>
              <a:rPr lang="ja-JP" altLang="en-US" sz="2400" dirty="0"/>
              <a:t>s</a:t>
            </a:r>
            <a:r>
              <a:rPr lang="en-US" altLang="ja-JP" sz="2400" dirty="0" err="1"/>
              <a:t>tatement</a:t>
            </a:r>
            <a:r>
              <a:rPr lang="ja-JP" altLang="en-US" sz="2400" dirty="0"/>
              <a:t>s, the more difficult to understand and the more mistakes</a:t>
            </a:r>
            <a:endParaRPr kumimoji="1" lang="ja-JP" altLang="en-US" sz="2400" dirty="0"/>
          </a:p>
        </p:txBody>
      </p:sp>
      <p:sp>
        <p:nvSpPr>
          <p:cNvPr id="4" name="フッター プレースホルダー 3">
            <a:extLst>
              <a:ext uri="{FF2B5EF4-FFF2-40B4-BE49-F238E27FC236}">
                <a16:creationId xmlns:a16="http://schemas.microsoft.com/office/drawing/2014/main" id="{29383403-82C9-4F7C-9A75-39F4476BD52C}"/>
              </a:ext>
            </a:extLst>
          </p:cNvPr>
          <p:cNvSpPr>
            <a:spLocks noGrp="1"/>
          </p:cNvSpPr>
          <p:nvPr>
            <p:ph type="ftr" sz="quarter" idx="11"/>
          </p:nvPr>
        </p:nvSpPr>
        <p:spPr/>
        <p:txBody>
          <a:bodyPr/>
          <a:lstStyle/>
          <a:p>
            <a:pPr algn="l" rtl="0">
              <a:defRPr/>
            </a:pPr>
            <a:r>
              <a:rPr lang="en-US" altLang="ja-JP"/>
              <a:t>(C) 2007-2022 Hirohisa AMAN</a:t>
            </a:r>
          </a:p>
        </p:txBody>
      </p:sp>
      <p:sp>
        <p:nvSpPr>
          <p:cNvPr id="5" name="スライド番号プレースホルダー 4">
            <a:extLst>
              <a:ext uri="{FF2B5EF4-FFF2-40B4-BE49-F238E27FC236}">
                <a16:creationId xmlns:a16="http://schemas.microsoft.com/office/drawing/2014/main" id="{74AFBD4C-A4D9-4260-884D-4A7C6FC6FA3A}"/>
              </a:ext>
            </a:extLst>
          </p:cNvPr>
          <p:cNvSpPr>
            <a:spLocks noGrp="1"/>
          </p:cNvSpPr>
          <p:nvPr>
            <p:ph type="sldNum" sz="quarter" idx="12"/>
          </p:nvPr>
        </p:nvSpPr>
        <p:spPr/>
        <p:txBody>
          <a:bodyPr/>
          <a:lstStyle/>
          <a:p>
            <a:pPr algn="l" rtl="0">
              <a:defRPr/>
            </a:pPr>
            <a:fld id="{241E8B89-13B5-4AB5-8513-A2DA8DF8F7B3}" type="slidenum">
              <a:rPr lang="en-US" altLang="ja-JP" smtClean="0"/>
              <a:pPr algn="l" rtl="0">
                <a:defRPr/>
              </a:pPr>
              <a:t>14</a:t>
            </a:fld>
            <a:endParaRPr lang="en-US" altLang="ja-JP"/>
          </a:p>
        </p:txBody>
      </p:sp>
      <p:sp>
        <p:nvSpPr>
          <p:cNvPr id="13" name="テキスト ボックス 12">
            <a:extLst>
              <a:ext uri="{FF2B5EF4-FFF2-40B4-BE49-F238E27FC236}">
                <a16:creationId xmlns:a16="http://schemas.microsoft.com/office/drawing/2014/main" id="{FB96768E-A968-4C6A-A919-3C872C4AEF1B}"/>
              </a:ext>
            </a:extLst>
          </p:cNvPr>
          <p:cNvSpPr txBox="1"/>
          <p:nvPr/>
        </p:nvSpPr>
        <p:spPr>
          <a:xfrm>
            <a:off x="5167826" y="2542262"/>
            <a:ext cx="3744936" cy="369332"/>
          </a:xfrm>
          <a:prstGeom prst="rect">
            <a:avLst/>
          </a:prstGeom>
          <a:noFill/>
        </p:spPr>
        <p:txBody>
          <a:bodyPr wrap="none" rtlCol="0">
            <a:spAutoFit/>
          </a:bodyPr>
          <a:lstStyle/>
          <a:p>
            <a:pPr algn="ctr" rtl="0"/>
            <a:r>
              <a:rPr kumimoji="1" lang="en-US" altLang="ja-JP" dirty="0">
                <a:solidFill>
                  <a:srgbClr val="FF0000"/>
                </a:solidFill>
                <a:latin typeface="HGPｺﾞｼｯｸE" panose="020B0900000000000000" pitchFamily="50" charset="-128"/>
                <a:ea typeface="HGPｺﾞｼｯｸE" panose="020B0900000000000000" pitchFamily="50" charset="-128"/>
              </a:rPr>
              <a:t>A</a:t>
            </a:r>
            <a:r>
              <a:rPr kumimoji="1" lang="ja-JP" altLang="en-US" dirty="0">
                <a:solidFill>
                  <a:srgbClr val="FF0000"/>
                </a:solidFill>
                <a:latin typeface="HGPｺﾞｼｯｸE" panose="020B0900000000000000" pitchFamily="50" charset="-128"/>
                <a:ea typeface="HGPｺﾞｼｯｸE" panose="020B0900000000000000" pitchFamily="50" charset="-128"/>
              </a:rPr>
              <a:t> better program</a:t>
            </a:r>
            <a:r>
              <a:rPr lang="ja-JP" altLang="en-US" dirty="0">
                <a:solidFill>
                  <a:srgbClr val="FF0000"/>
                </a:solidFill>
                <a:latin typeface="HGPｺﾞｼｯｸE" panose="020B0900000000000000" pitchFamily="50" charset="-128"/>
                <a:ea typeface="HGPｺﾞｼｯｸE" panose="020B0900000000000000" pitchFamily="50" charset="-128"/>
              </a:rPr>
              <a:t> (same movement)</a:t>
            </a:r>
            <a:endParaRPr kumimoji="1" lang="ja-JP" altLang="en-US" dirty="0">
              <a:solidFill>
                <a:srgbClr val="FF0000"/>
              </a:solidFill>
              <a:latin typeface="HGPｺﾞｼｯｸE" panose="020B0900000000000000" pitchFamily="50" charset="-128"/>
              <a:ea typeface="HGPｺﾞｼｯｸE" panose="020B0900000000000000" pitchFamily="50" charset="-128"/>
            </a:endParaRPr>
          </a:p>
        </p:txBody>
      </p:sp>
      <p:sp>
        <p:nvSpPr>
          <p:cNvPr id="11" name="テキスト ボックス 5">
            <a:extLst>
              <a:ext uri="{FF2B5EF4-FFF2-40B4-BE49-F238E27FC236}">
                <a16:creationId xmlns:a16="http://schemas.microsoft.com/office/drawing/2014/main" id="{92C99B3F-E218-0887-E539-760E320D0D3A}"/>
              </a:ext>
            </a:extLst>
          </p:cNvPr>
          <p:cNvSpPr txBox="1"/>
          <p:nvPr/>
        </p:nvSpPr>
        <p:spPr>
          <a:xfrm>
            <a:off x="228600" y="2895600"/>
            <a:ext cx="3583032" cy="3046988"/>
          </a:xfrm>
          <a:prstGeom prst="rect">
            <a:avLst/>
          </a:prstGeom>
          <a:solidFill>
            <a:schemeClr val="bg1"/>
          </a:solidFill>
          <a:ln>
            <a:solidFill>
              <a:srgbClr val="0000FF"/>
            </a:solidFill>
          </a:ln>
        </p:spPr>
        <p:txBody>
          <a:bodyPr wrap="none" rtlCol="0">
            <a:spAutoFit/>
          </a:bodyPr>
          <a:lstStyle/>
          <a:p>
            <a:r>
              <a:rPr lang="en-US" altLang="ja-JP" sz="2400" dirty="0">
                <a:latin typeface="Consolas" panose="020B0609020204030204" pitchFamily="49" charset="0"/>
              </a:rPr>
              <a:t>sum = 0;</a:t>
            </a:r>
          </a:p>
          <a:p>
            <a:r>
              <a:rPr lang="en-US" altLang="ja-JP" sz="2400" dirty="0" err="1">
                <a:latin typeface="Consolas" panose="020B0609020204030204" pitchFamily="49" charset="0"/>
              </a:rPr>
              <a:t>scanf</a:t>
            </a:r>
            <a:r>
              <a:rPr lang="en-US" altLang="ja-JP" sz="2400" dirty="0">
                <a:latin typeface="Consolas" panose="020B0609020204030204" pitchFamily="49" charset="0"/>
              </a:rPr>
              <a:t>("%d", &amp;x);</a:t>
            </a:r>
          </a:p>
          <a:p>
            <a:r>
              <a:rPr lang="en-US" altLang="ja-JP" sz="2400" dirty="0">
                <a:latin typeface="Consolas" panose="020B0609020204030204" pitchFamily="49" charset="0"/>
              </a:rPr>
              <a:t>do{</a:t>
            </a:r>
          </a:p>
          <a:p>
            <a:r>
              <a:rPr lang="en-US" altLang="ja-JP" sz="2400" dirty="0">
                <a:latin typeface="Consolas" panose="020B0609020204030204" pitchFamily="49" charset="0"/>
              </a:rPr>
              <a:t>  if ( x &gt; 0 ){</a:t>
            </a:r>
          </a:p>
          <a:p>
            <a:r>
              <a:rPr lang="en-US" altLang="ja-JP" sz="2400" dirty="0">
                <a:latin typeface="Consolas" panose="020B0609020204030204" pitchFamily="49" charset="0"/>
              </a:rPr>
              <a:t>    sum += x;</a:t>
            </a:r>
          </a:p>
          <a:p>
            <a:r>
              <a:rPr lang="en-US" altLang="ja-JP" sz="2400" dirty="0">
                <a:latin typeface="Consolas" panose="020B0609020204030204" pitchFamily="49" charset="0"/>
              </a:rPr>
              <a:t>    </a:t>
            </a:r>
            <a:r>
              <a:rPr lang="en-US" altLang="ja-JP" sz="2400" dirty="0" err="1">
                <a:latin typeface="Consolas" panose="020B0609020204030204" pitchFamily="49" charset="0"/>
              </a:rPr>
              <a:t>scanf</a:t>
            </a:r>
            <a:r>
              <a:rPr lang="en-US" altLang="ja-JP" sz="2400" dirty="0">
                <a:latin typeface="Consolas" panose="020B0609020204030204" pitchFamily="49" charset="0"/>
              </a:rPr>
              <a:t>("%d", &amp;x);</a:t>
            </a:r>
          </a:p>
          <a:p>
            <a:r>
              <a:rPr lang="en-US" altLang="ja-JP" sz="2400" dirty="0">
                <a:latin typeface="Consolas" panose="020B0609020204030204" pitchFamily="49" charset="0"/>
              </a:rPr>
              <a:t>  }</a:t>
            </a:r>
          </a:p>
          <a:p>
            <a:r>
              <a:rPr lang="en-US" altLang="ja-JP" sz="2400" dirty="0">
                <a:latin typeface="Consolas" panose="020B0609020204030204" pitchFamily="49" charset="0"/>
              </a:rPr>
              <a:t>} while( x &gt; 0 );</a:t>
            </a:r>
            <a:endParaRPr kumimoji="1" lang="ja-JP" altLang="en-US" sz="2400" dirty="0">
              <a:latin typeface="Consolas" panose="020B0609020204030204" pitchFamily="49" charset="0"/>
            </a:endParaRPr>
          </a:p>
        </p:txBody>
      </p:sp>
      <p:sp>
        <p:nvSpPr>
          <p:cNvPr id="14" name="テキスト ボックス 6">
            <a:extLst>
              <a:ext uri="{FF2B5EF4-FFF2-40B4-BE49-F238E27FC236}">
                <a16:creationId xmlns:a16="http://schemas.microsoft.com/office/drawing/2014/main" id="{A15A52F3-027E-5FF1-1CB5-F061C416DE87}"/>
              </a:ext>
            </a:extLst>
          </p:cNvPr>
          <p:cNvSpPr txBox="1"/>
          <p:nvPr/>
        </p:nvSpPr>
        <p:spPr>
          <a:xfrm>
            <a:off x="5418696" y="2895600"/>
            <a:ext cx="3243196" cy="2308324"/>
          </a:xfrm>
          <a:prstGeom prst="rect">
            <a:avLst/>
          </a:prstGeom>
          <a:solidFill>
            <a:schemeClr val="bg1"/>
          </a:solidFill>
          <a:ln>
            <a:solidFill>
              <a:srgbClr val="FF0000"/>
            </a:solidFill>
          </a:ln>
        </p:spPr>
        <p:txBody>
          <a:bodyPr wrap="none" rtlCol="0">
            <a:spAutoFit/>
          </a:bodyPr>
          <a:lstStyle/>
          <a:p>
            <a:r>
              <a:rPr lang="en-US" altLang="ja-JP" sz="2400" dirty="0">
                <a:latin typeface="Consolas" panose="020B0609020204030204" pitchFamily="49" charset="0"/>
              </a:rPr>
              <a:t>sum = 0;</a:t>
            </a:r>
          </a:p>
          <a:p>
            <a:r>
              <a:rPr lang="en-US" altLang="ja-JP" sz="2400" dirty="0" err="1">
                <a:latin typeface="Consolas" panose="020B0609020204030204" pitchFamily="49" charset="0"/>
              </a:rPr>
              <a:t>scanf</a:t>
            </a:r>
            <a:r>
              <a:rPr lang="en-US" altLang="ja-JP" sz="2400" dirty="0">
                <a:latin typeface="Consolas" panose="020B0609020204030204" pitchFamily="49" charset="0"/>
              </a:rPr>
              <a:t>("%d", &amp;x);</a:t>
            </a:r>
          </a:p>
          <a:p>
            <a:r>
              <a:rPr lang="en-US" altLang="ja-JP" sz="2400" dirty="0">
                <a:latin typeface="Consolas" panose="020B0609020204030204" pitchFamily="49" charset="0"/>
              </a:rPr>
              <a:t>while( x &gt; 0 ){</a:t>
            </a:r>
          </a:p>
          <a:p>
            <a:r>
              <a:rPr lang="en-US" altLang="ja-JP" sz="2400" dirty="0">
                <a:latin typeface="Consolas" panose="020B0609020204030204" pitchFamily="49" charset="0"/>
              </a:rPr>
              <a:t>  sum += x;</a:t>
            </a:r>
          </a:p>
          <a:p>
            <a:r>
              <a:rPr lang="en-US" altLang="ja-JP" sz="2400" dirty="0">
                <a:latin typeface="Consolas" panose="020B0609020204030204" pitchFamily="49" charset="0"/>
              </a:rPr>
              <a:t>  </a:t>
            </a:r>
            <a:r>
              <a:rPr lang="en-US" altLang="ja-JP" sz="2400" dirty="0" err="1">
                <a:latin typeface="Consolas" panose="020B0609020204030204" pitchFamily="49" charset="0"/>
              </a:rPr>
              <a:t>scanf</a:t>
            </a:r>
            <a:r>
              <a:rPr lang="en-US" altLang="ja-JP" sz="2400" dirty="0">
                <a:latin typeface="Consolas" panose="020B0609020204030204" pitchFamily="49" charset="0"/>
              </a:rPr>
              <a:t>("%d", &amp;x);</a:t>
            </a:r>
          </a:p>
          <a:p>
            <a:r>
              <a:rPr lang="en-US" altLang="ja-JP" sz="2400" dirty="0">
                <a:latin typeface="Consolas" panose="020B0609020204030204" pitchFamily="49" charset="0"/>
              </a:rPr>
              <a:t>}</a:t>
            </a:r>
            <a:endParaRPr kumimoji="1" lang="ja-JP" altLang="en-US" sz="2400" dirty="0">
              <a:latin typeface="Consolas" panose="020B0609020204030204" pitchFamily="49" charset="0"/>
            </a:endParaRPr>
          </a:p>
        </p:txBody>
      </p:sp>
      <p:sp>
        <p:nvSpPr>
          <p:cNvPr id="15" name="矢印: 右 9">
            <a:extLst>
              <a:ext uri="{FF2B5EF4-FFF2-40B4-BE49-F238E27FC236}">
                <a16:creationId xmlns:a16="http://schemas.microsoft.com/office/drawing/2014/main" id="{02A449CC-3C5D-85AE-FF2B-324404300E62}"/>
              </a:ext>
            </a:extLst>
          </p:cNvPr>
          <p:cNvSpPr/>
          <p:nvPr/>
        </p:nvSpPr>
        <p:spPr>
          <a:xfrm>
            <a:off x="4180650" y="3749889"/>
            <a:ext cx="879817" cy="685800"/>
          </a:xfrm>
          <a:prstGeom prst="rightArrow">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角を丸めた四角形 11">
            <a:extLst>
              <a:ext uri="{FF2B5EF4-FFF2-40B4-BE49-F238E27FC236}">
                <a16:creationId xmlns:a16="http://schemas.microsoft.com/office/drawing/2014/main" id="{FB50187C-352C-4617-980A-6BACB4C81385}"/>
              </a:ext>
            </a:extLst>
          </p:cNvPr>
          <p:cNvSpPr/>
          <p:nvPr/>
        </p:nvSpPr>
        <p:spPr>
          <a:xfrm>
            <a:off x="4114800" y="5273984"/>
            <a:ext cx="4953000" cy="830125"/>
          </a:xfrm>
          <a:prstGeom prst="wedgeRoundRectCallout">
            <a:avLst>
              <a:gd name="adj1" fmla="val -65623"/>
              <a:gd name="adj2" fmla="val -3548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rtl="0"/>
            <a:r>
              <a:rPr lang="en-US" altLang="ja-JP" sz="1600" dirty="0">
                <a:solidFill>
                  <a:srgbClr val="000000"/>
                </a:solidFill>
                <a:latin typeface="Verdana" pitchFamily="34" charset="0"/>
                <a:ea typeface="ＭＳ Ｐゴシック" pitchFamily="50" charset="-128"/>
              </a:rPr>
              <a:t>After trial and error, the program may have been like the one on the left, but it has become more complicated than necessary</a:t>
            </a:r>
          </a:p>
        </p:txBody>
      </p:sp>
    </p:spTree>
    <p:extLst>
      <p:ext uri="{BB962C8B-B14F-4D97-AF65-F5344CB8AC3E}">
        <p14:creationId xmlns:p14="http://schemas.microsoft.com/office/powerpoint/2010/main" val="1197148166"/>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6387" name="スライド番号プレースホルダ 5"/>
          <p:cNvSpPr>
            <a:spLocks noGrp="1"/>
          </p:cNvSpPr>
          <p:nvPr>
            <p:ph type="sldNum" sz="quarter" idx="12"/>
          </p:nvPr>
        </p:nvSpPr>
        <p:spPr>
          <a:noFill/>
        </p:spPr>
        <p:txBody>
          <a:bodyPr/>
          <a:lstStyle/>
          <a:p>
            <a:pPr algn="l" rtl="0"/>
            <a:fld id="{1D0AC65F-FA8D-4353-A974-11A51737E6A8}" type="slidenum">
              <a:rPr lang="en-US" altLang="ja-JP" smtClean="0"/>
              <a:pPr algn="l" rtl="0"/>
              <a:t>15</a:t>
            </a:fld>
            <a:endParaRPr lang="en-US" altLang="ja-JP"/>
          </a:p>
        </p:txBody>
      </p:sp>
      <p:sp>
        <p:nvSpPr>
          <p:cNvPr id="16388" name="Rectangle 2"/>
          <p:cNvSpPr>
            <a:spLocks noGrp="1" noChangeArrowheads="1"/>
          </p:cNvSpPr>
          <p:nvPr>
            <p:ph type="title"/>
          </p:nvPr>
        </p:nvSpPr>
        <p:spPr/>
        <p:txBody>
          <a:bodyPr/>
          <a:lstStyle/>
          <a:p>
            <a:pPr algn="l" rtl="0" eaLnBrk="1" hangingPunct="1"/>
            <a:br>
              <a:rPr lang="ja-JP" altLang="en-US" sz="3400" dirty="0">
                <a:ea typeface="HGPｺﾞｼｯｸE" pitchFamily="50" charset="-128"/>
              </a:rPr>
            </a:br>
            <a:r>
              <a:rPr lang="en-US" altLang="ja-JP" sz="3400" dirty="0">
                <a:ea typeface="HGPｺﾞｼｯｸE" pitchFamily="50" charset="-128"/>
              </a:rPr>
              <a:t>C</a:t>
            </a:r>
            <a:r>
              <a:rPr lang="ja-JP" altLang="en-US" sz="3400" dirty="0">
                <a:ea typeface="HGPｺﾞｼｯｸE" pitchFamily="50" charset="-128"/>
              </a:rPr>
              <a:t>yclomatic number</a:t>
            </a:r>
          </a:p>
        </p:txBody>
      </p:sp>
      <p:sp>
        <p:nvSpPr>
          <p:cNvPr id="16389" name="Rectangle 3"/>
          <p:cNvSpPr>
            <a:spLocks noGrp="1" noChangeArrowheads="1"/>
          </p:cNvSpPr>
          <p:nvPr>
            <p:ph type="body" idx="1"/>
          </p:nvPr>
        </p:nvSpPr>
        <p:spPr>
          <a:xfrm>
            <a:off x="566738" y="1752600"/>
            <a:ext cx="4005262" cy="4267200"/>
          </a:xfrm>
        </p:spPr>
        <p:txBody>
          <a:bodyPr/>
          <a:lstStyle/>
          <a:p>
            <a:pPr algn="l" rtl="0" eaLnBrk="1" hangingPunct="1"/>
            <a:r>
              <a:rPr lang="en-US" altLang="ja-JP" sz="2800" dirty="0"/>
              <a:t>N</a:t>
            </a:r>
            <a:r>
              <a:rPr lang="ja-JP" altLang="en-US" sz="2800" dirty="0"/>
              <a:t>umber of </a:t>
            </a:r>
            <a:r>
              <a:rPr lang="ja-JP" altLang="en-US" sz="2800" dirty="0">
                <a:solidFill>
                  <a:srgbClr val="FF0000"/>
                </a:solidFill>
                <a:ea typeface="HGPｺﾞｼｯｸE" pitchFamily="50" charset="-128"/>
              </a:rPr>
              <a:t>independent loop</a:t>
            </a:r>
            <a:r>
              <a:rPr lang="en-US" altLang="ja-JP" sz="2800" dirty="0">
                <a:solidFill>
                  <a:srgbClr val="FF0000"/>
                </a:solidFill>
                <a:ea typeface="HGPｺﾞｼｯｸE" pitchFamily="50" charset="-128"/>
              </a:rPr>
              <a:t>s </a:t>
            </a:r>
            <a:r>
              <a:rPr lang="ja-JP" altLang="en-US" sz="2800" dirty="0"/>
              <a:t>in the flow chart</a:t>
            </a:r>
          </a:p>
        </p:txBody>
      </p:sp>
      <p:sp>
        <p:nvSpPr>
          <p:cNvPr id="16392" name="AutoShape 6"/>
          <p:cNvSpPr>
            <a:spLocks noChangeArrowheads="1"/>
          </p:cNvSpPr>
          <p:nvPr/>
        </p:nvSpPr>
        <p:spPr bwMode="auto">
          <a:xfrm>
            <a:off x="5214938" y="2974975"/>
            <a:ext cx="762000" cy="457200"/>
          </a:xfrm>
          <a:prstGeom prst="flowChartDecision">
            <a:avLst/>
          </a:prstGeom>
          <a:solidFill>
            <a:schemeClr val="accent1"/>
          </a:solidFill>
          <a:ln w="9525">
            <a:solidFill>
              <a:schemeClr val="tx1"/>
            </a:solidFill>
            <a:miter lim="800000"/>
            <a:headEnd/>
            <a:tailEnd/>
          </a:ln>
        </p:spPr>
        <p:txBody>
          <a:bodyPr wrap="none" anchor="ctr"/>
          <a:lstStyle/>
          <a:p>
            <a:pPr algn="l" rtl="0"/>
            <a:endParaRPr lang="ja-JP" altLang="en-US"/>
          </a:p>
        </p:txBody>
      </p:sp>
      <p:sp>
        <p:nvSpPr>
          <p:cNvPr id="16393" name="Line 7"/>
          <p:cNvSpPr>
            <a:spLocks noChangeShapeType="1"/>
          </p:cNvSpPr>
          <p:nvPr/>
        </p:nvSpPr>
        <p:spPr bwMode="auto">
          <a:xfrm>
            <a:off x="5595938" y="3432175"/>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6394" name="AutoShape 8"/>
          <p:cNvSpPr>
            <a:spLocks noChangeArrowheads="1"/>
          </p:cNvSpPr>
          <p:nvPr/>
        </p:nvSpPr>
        <p:spPr bwMode="auto">
          <a:xfrm>
            <a:off x="5214938" y="3813175"/>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6395" name="Line 9"/>
          <p:cNvSpPr>
            <a:spLocks noChangeShapeType="1"/>
          </p:cNvSpPr>
          <p:nvPr/>
        </p:nvSpPr>
        <p:spPr bwMode="auto">
          <a:xfrm>
            <a:off x="5595938" y="4117975"/>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6396" name="AutoShape 10"/>
          <p:cNvSpPr>
            <a:spLocks noChangeArrowheads="1"/>
          </p:cNvSpPr>
          <p:nvPr/>
        </p:nvSpPr>
        <p:spPr bwMode="auto">
          <a:xfrm>
            <a:off x="5214938" y="4498975"/>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6397" name="Line 11"/>
          <p:cNvSpPr>
            <a:spLocks noChangeShapeType="1"/>
          </p:cNvSpPr>
          <p:nvPr/>
        </p:nvSpPr>
        <p:spPr bwMode="auto">
          <a:xfrm>
            <a:off x="5595938" y="4803775"/>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6398" name="Line 13"/>
          <p:cNvSpPr>
            <a:spLocks noChangeShapeType="1"/>
          </p:cNvSpPr>
          <p:nvPr/>
        </p:nvSpPr>
        <p:spPr bwMode="auto">
          <a:xfrm>
            <a:off x="5595938" y="2593975"/>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6399" name="Freeform 14"/>
          <p:cNvSpPr>
            <a:spLocks/>
          </p:cNvSpPr>
          <p:nvPr/>
        </p:nvSpPr>
        <p:spPr bwMode="auto">
          <a:xfrm>
            <a:off x="4519613" y="2441575"/>
            <a:ext cx="1085850" cy="3352800"/>
          </a:xfrm>
          <a:custGeom>
            <a:avLst/>
            <a:gdLst>
              <a:gd name="T0" fmla="*/ 1085850 w 684"/>
              <a:gd name="T1" fmla="*/ 3047999 h 2112"/>
              <a:gd name="T2" fmla="*/ 1085850 w 684"/>
              <a:gd name="T3" fmla="*/ 3340100 h 2112"/>
              <a:gd name="T4" fmla="*/ 1588 w 684"/>
              <a:gd name="T5" fmla="*/ 3352800 h 2112"/>
              <a:gd name="T6" fmla="*/ 0 w 684"/>
              <a:gd name="T7" fmla="*/ 0 h 2112"/>
              <a:gd name="T8" fmla="*/ 504825 w 684"/>
              <a:gd name="T9" fmla="*/ 0 h 2112"/>
              <a:gd name="T10" fmla="*/ 0 60000 65536"/>
              <a:gd name="T11" fmla="*/ 0 60000 65536"/>
              <a:gd name="T12" fmla="*/ 0 60000 65536"/>
              <a:gd name="T13" fmla="*/ 0 60000 65536"/>
              <a:gd name="T14" fmla="*/ 0 60000 65536"/>
              <a:gd name="T15" fmla="*/ 0 w 684"/>
              <a:gd name="T16" fmla="*/ 0 h 2112"/>
              <a:gd name="T17" fmla="*/ 684 w 684"/>
              <a:gd name="T18" fmla="*/ 2112 h 2112"/>
            </a:gdLst>
            <a:ahLst/>
            <a:cxnLst>
              <a:cxn ang="T10">
                <a:pos x="T0" y="T1"/>
              </a:cxn>
              <a:cxn ang="T11">
                <a:pos x="T2" y="T3"/>
              </a:cxn>
              <a:cxn ang="T12">
                <a:pos x="T4" y="T5"/>
              </a:cxn>
              <a:cxn ang="T13">
                <a:pos x="T6" y="T7"/>
              </a:cxn>
              <a:cxn ang="T14">
                <a:pos x="T8" y="T9"/>
              </a:cxn>
            </a:cxnLst>
            <a:rect l="T15" t="T16" r="T17" b="T18"/>
            <a:pathLst>
              <a:path w="684" h="2112">
                <a:moveTo>
                  <a:pt x="684" y="1920"/>
                </a:moveTo>
                <a:lnTo>
                  <a:pt x="684" y="2104"/>
                </a:lnTo>
                <a:lnTo>
                  <a:pt x="1" y="2112"/>
                </a:lnTo>
                <a:lnTo>
                  <a:pt x="0" y="0"/>
                </a:lnTo>
                <a:lnTo>
                  <a:pt x="318" y="0"/>
                </a:lnTo>
              </a:path>
            </a:pathLst>
          </a:custGeom>
          <a:noFill/>
          <a:ln w="19050" cap="flat">
            <a:solidFill>
              <a:schemeClr val="tx1"/>
            </a:solidFill>
            <a:prstDash val="dash"/>
            <a:round/>
            <a:headEnd type="none" w="med" len="med"/>
            <a:tailEnd type="triangle" w="lg" len="lg"/>
          </a:ln>
        </p:spPr>
        <p:txBody>
          <a:bodyPr/>
          <a:lstStyle/>
          <a:p>
            <a:pPr algn="l" rtl="0"/>
            <a:endParaRPr lang="ja-JP" altLang="en-US"/>
          </a:p>
        </p:txBody>
      </p:sp>
      <p:sp>
        <p:nvSpPr>
          <p:cNvPr id="16400" name="AutoShape 15"/>
          <p:cNvSpPr>
            <a:spLocks noChangeArrowheads="1"/>
          </p:cNvSpPr>
          <p:nvPr/>
        </p:nvSpPr>
        <p:spPr bwMode="auto">
          <a:xfrm>
            <a:off x="6357938" y="3660775"/>
            <a:ext cx="762000" cy="457200"/>
          </a:xfrm>
          <a:prstGeom prst="flowChartDecision">
            <a:avLst/>
          </a:prstGeom>
          <a:solidFill>
            <a:schemeClr val="accent1"/>
          </a:solidFill>
          <a:ln w="9525">
            <a:solidFill>
              <a:schemeClr val="tx1"/>
            </a:solidFill>
            <a:miter lim="800000"/>
            <a:headEnd/>
            <a:tailEnd/>
          </a:ln>
        </p:spPr>
        <p:txBody>
          <a:bodyPr wrap="none" anchor="ctr"/>
          <a:lstStyle/>
          <a:p>
            <a:pPr algn="l" rtl="0"/>
            <a:endParaRPr lang="ja-JP" altLang="en-US"/>
          </a:p>
        </p:txBody>
      </p:sp>
      <p:sp>
        <p:nvSpPr>
          <p:cNvPr id="16401" name="Line 16"/>
          <p:cNvSpPr>
            <a:spLocks noChangeShapeType="1"/>
          </p:cNvSpPr>
          <p:nvPr/>
        </p:nvSpPr>
        <p:spPr bwMode="auto">
          <a:xfrm>
            <a:off x="6738938" y="4117975"/>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6402" name="AutoShape 17"/>
          <p:cNvSpPr>
            <a:spLocks noChangeArrowheads="1"/>
          </p:cNvSpPr>
          <p:nvPr/>
        </p:nvSpPr>
        <p:spPr bwMode="auto">
          <a:xfrm>
            <a:off x="6357938" y="4498975"/>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6403" name="Line 18"/>
          <p:cNvSpPr>
            <a:spLocks noChangeShapeType="1"/>
          </p:cNvSpPr>
          <p:nvPr/>
        </p:nvSpPr>
        <p:spPr bwMode="auto">
          <a:xfrm>
            <a:off x="6738938" y="4803775"/>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6404" name="Freeform 20"/>
          <p:cNvSpPr>
            <a:spLocks/>
          </p:cNvSpPr>
          <p:nvPr/>
        </p:nvSpPr>
        <p:spPr bwMode="auto">
          <a:xfrm>
            <a:off x="5715000" y="2746375"/>
            <a:ext cx="2852738" cy="3032125"/>
          </a:xfrm>
          <a:custGeom>
            <a:avLst/>
            <a:gdLst>
              <a:gd name="T0" fmla="*/ 1020763 w 1797"/>
              <a:gd name="T1" fmla="*/ 2773512 h 1958"/>
              <a:gd name="T2" fmla="*/ 1020763 w 1797"/>
              <a:gd name="T3" fmla="*/ 3032125 h 1958"/>
              <a:gd name="T4" fmla="*/ 2847976 w 1797"/>
              <a:gd name="T5" fmla="*/ 3029028 h 1958"/>
              <a:gd name="T6" fmla="*/ 2852738 w 1797"/>
              <a:gd name="T7" fmla="*/ 0 h 1958"/>
              <a:gd name="T8" fmla="*/ 0 w 1797"/>
              <a:gd name="T9" fmla="*/ 6194 h 1958"/>
              <a:gd name="T10" fmla="*/ 0 60000 65536"/>
              <a:gd name="T11" fmla="*/ 0 60000 65536"/>
              <a:gd name="T12" fmla="*/ 0 60000 65536"/>
              <a:gd name="T13" fmla="*/ 0 60000 65536"/>
              <a:gd name="T14" fmla="*/ 0 60000 65536"/>
              <a:gd name="T15" fmla="*/ 0 w 1797"/>
              <a:gd name="T16" fmla="*/ 0 h 1958"/>
              <a:gd name="T17" fmla="*/ 1797 w 1797"/>
              <a:gd name="T18" fmla="*/ 1958 h 1958"/>
            </a:gdLst>
            <a:ahLst/>
            <a:cxnLst>
              <a:cxn ang="T10">
                <a:pos x="T0" y="T1"/>
              </a:cxn>
              <a:cxn ang="T11">
                <a:pos x="T2" y="T3"/>
              </a:cxn>
              <a:cxn ang="T12">
                <a:pos x="T4" y="T5"/>
              </a:cxn>
              <a:cxn ang="T13">
                <a:pos x="T6" y="T7"/>
              </a:cxn>
              <a:cxn ang="T14">
                <a:pos x="T8" y="T9"/>
              </a:cxn>
            </a:cxnLst>
            <a:rect l="T15" t="T16" r="T17" b="T18"/>
            <a:pathLst>
              <a:path w="1797" h="1958">
                <a:moveTo>
                  <a:pt x="643" y="1791"/>
                </a:moveTo>
                <a:lnTo>
                  <a:pt x="643" y="1958"/>
                </a:lnTo>
                <a:lnTo>
                  <a:pt x="1794" y="1956"/>
                </a:lnTo>
                <a:lnTo>
                  <a:pt x="1797" y="0"/>
                </a:lnTo>
                <a:lnTo>
                  <a:pt x="0" y="4"/>
                </a:lnTo>
              </a:path>
            </a:pathLst>
          </a:custGeom>
          <a:noFill/>
          <a:ln w="19050">
            <a:solidFill>
              <a:schemeClr val="tx1"/>
            </a:solidFill>
            <a:round/>
            <a:headEnd type="none" w="med" len="med"/>
            <a:tailEnd type="triangle" w="lg" len="lg"/>
          </a:ln>
        </p:spPr>
        <p:txBody>
          <a:bodyPr/>
          <a:lstStyle/>
          <a:p>
            <a:pPr algn="l" rtl="0"/>
            <a:endParaRPr lang="ja-JP" altLang="en-US"/>
          </a:p>
        </p:txBody>
      </p:sp>
      <p:sp>
        <p:nvSpPr>
          <p:cNvPr id="16405" name="AutoShape 19"/>
          <p:cNvSpPr>
            <a:spLocks noChangeArrowheads="1"/>
          </p:cNvSpPr>
          <p:nvPr/>
        </p:nvSpPr>
        <p:spPr bwMode="auto">
          <a:xfrm>
            <a:off x="6357938" y="5184775"/>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6406" name="AutoShape 21"/>
          <p:cNvSpPr>
            <a:spLocks noChangeArrowheads="1"/>
          </p:cNvSpPr>
          <p:nvPr/>
        </p:nvSpPr>
        <p:spPr bwMode="auto">
          <a:xfrm>
            <a:off x="7272338" y="4498975"/>
            <a:ext cx="762000" cy="304800"/>
          </a:xfrm>
          <a:prstGeom prst="flowChartProcess">
            <a:avLst/>
          </a:prstGeom>
          <a:solidFill>
            <a:schemeClr val="accent1"/>
          </a:solidFill>
          <a:ln w="19050">
            <a:solidFill>
              <a:schemeClr val="tx1"/>
            </a:solidFill>
            <a:miter lim="800000"/>
            <a:headEnd/>
            <a:tailEnd/>
          </a:ln>
        </p:spPr>
        <p:txBody>
          <a:bodyPr wrap="none" anchor="ctr"/>
          <a:lstStyle/>
          <a:p>
            <a:pPr algn="l" rtl="0"/>
            <a:endParaRPr lang="ja-JP" altLang="en-US"/>
          </a:p>
        </p:txBody>
      </p:sp>
      <p:sp>
        <p:nvSpPr>
          <p:cNvPr id="16407" name="Freeform 22"/>
          <p:cNvSpPr>
            <a:spLocks/>
          </p:cNvSpPr>
          <p:nvPr/>
        </p:nvSpPr>
        <p:spPr bwMode="auto">
          <a:xfrm>
            <a:off x="7132638" y="3910013"/>
            <a:ext cx="522287" cy="588962"/>
          </a:xfrm>
          <a:custGeom>
            <a:avLst/>
            <a:gdLst>
              <a:gd name="T0" fmla="*/ 0 w 329"/>
              <a:gd name="T1" fmla="*/ 0 h 371"/>
              <a:gd name="T2" fmla="*/ 517525 w 329"/>
              <a:gd name="T3" fmla="*/ 0 h 371"/>
              <a:gd name="T4" fmla="*/ 522287 w 329"/>
              <a:gd name="T5" fmla="*/ 588962 h 371"/>
              <a:gd name="T6" fmla="*/ 0 60000 65536"/>
              <a:gd name="T7" fmla="*/ 0 60000 65536"/>
              <a:gd name="T8" fmla="*/ 0 60000 65536"/>
              <a:gd name="T9" fmla="*/ 0 w 329"/>
              <a:gd name="T10" fmla="*/ 0 h 371"/>
              <a:gd name="T11" fmla="*/ 329 w 329"/>
              <a:gd name="T12" fmla="*/ 371 h 371"/>
            </a:gdLst>
            <a:ahLst/>
            <a:cxnLst>
              <a:cxn ang="T6">
                <a:pos x="T0" y="T1"/>
              </a:cxn>
              <a:cxn ang="T7">
                <a:pos x="T2" y="T3"/>
              </a:cxn>
              <a:cxn ang="T8">
                <a:pos x="T4" y="T5"/>
              </a:cxn>
            </a:cxnLst>
            <a:rect l="T9" t="T10" r="T11" b="T12"/>
            <a:pathLst>
              <a:path w="329" h="371">
                <a:moveTo>
                  <a:pt x="0" y="0"/>
                </a:moveTo>
                <a:lnTo>
                  <a:pt x="326" y="0"/>
                </a:lnTo>
                <a:lnTo>
                  <a:pt x="329" y="371"/>
                </a:lnTo>
              </a:path>
            </a:pathLst>
          </a:custGeom>
          <a:noFill/>
          <a:ln w="19050">
            <a:solidFill>
              <a:schemeClr val="tx1"/>
            </a:solidFill>
            <a:round/>
            <a:headEnd type="none" w="med" len="med"/>
            <a:tailEnd type="triangle" w="lg" len="lg"/>
          </a:ln>
        </p:spPr>
        <p:txBody>
          <a:bodyPr/>
          <a:lstStyle/>
          <a:p>
            <a:pPr algn="l" rtl="0"/>
            <a:endParaRPr lang="ja-JP" altLang="en-US"/>
          </a:p>
        </p:txBody>
      </p:sp>
      <p:sp>
        <p:nvSpPr>
          <p:cNvPr id="16408" name="Freeform 23"/>
          <p:cNvSpPr>
            <a:spLocks/>
          </p:cNvSpPr>
          <p:nvPr/>
        </p:nvSpPr>
        <p:spPr bwMode="auto">
          <a:xfrm>
            <a:off x="6775450" y="4797425"/>
            <a:ext cx="874713" cy="171450"/>
          </a:xfrm>
          <a:custGeom>
            <a:avLst/>
            <a:gdLst>
              <a:gd name="T0" fmla="*/ 874713 w 551"/>
              <a:gd name="T1" fmla="*/ 0 h 108"/>
              <a:gd name="T2" fmla="*/ 874713 w 551"/>
              <a:gd name="T3" fmla="*/ 171450 h 108"/>
              <a:gd name="T4" fmla="*/ 0 w 551"/>
              <a:gd name="T5" fmla="*/ 171450 h 108"/>
              <a:gd name="T6" fmla="*/ 0 60000 65536"/>
              <a:gd name="T7" fmla="*/ 0 60000 65536"/>
              <a:gd name="T8" fmla="*/ 0 60000 65536"/>
              <a:gd name="T9" fmla="*/ 0 w 551"/>
              <a:gd name="T10" fmla="*/ 0 h 108"/>
              <a:gd name="T11" fmla="*/ 551 w 551"/>
              <a:gd name="T12" fmla="*/ 108 h 108"/>
            </a:gdLst>
            <a:ahLst/>
            <a:cxnLst>
              <a:cxn ang="T6">
                <a:pos x="T0" y="T1"/>
              </a:cxn>
              <a:cxn ang="T7">
                <a:pos x="T2" y="T3"/>
              </a:cxn>
              <a:cxn ang="T8">
                <a:pos x="T4" y="T5"/>
              </a:cxn>
            </a:cxnLst>
            <a:rect l="T9" t="T10" r="T11" b="T12"/>
            <a:pathLst>
              <a:path w="551" h="108">
                <a:moveTo>
                  <a:pt x="551" y="0"/>
                </a:moveTo>
                <a:lnTo>
                  <a:pt x="551" y="108"/>
                </a:lnTo>
                <a:lnTo>
                  <a:pt x="0" y="108"/>
                </a:lnTo>
              </a:path>
            </a:pathLst>
          </a:custGeom>
          <a:noFill/>
          <a:ln w="19050">
            <a:solidFill>
              <a:schemeClr val="tx1"/>
            </a:solidFill>
            <a:round/>
            <a:headEnd type="none" w="med" len="med"/>
            <a:tailEnd type="triangle" w="lg" len="lg"/>
          </a:ln>
        </p:spPr>
        <p:txBody>
          <a:bodyPr/>
          <a:lstStyle/>
          <a:p>
            <a:pPr algn="l" rtl="0"/>
            <a:endParaRPr lang="ja-JP" altLang="en-US"/>
          </a:p>
        </p:txBody>
      </p:sp>
      <p:sp>
        <p:nvSpPr>
          <p:cNvPr id="16409" name="Freeform 24"/>
          <p:cNvSpPr>
            <a:spLocks/>
          </p:cNvSpPr>
          <p:nvPr/>
        </p:nvSpPr>
        <p:spPr bwMode="auto">
          <a:xfrm>
            <a:off x="5976938" y="3203575"/>
            <a:ext cx="750887" cy="436563"/>
          </a:xfrm>
          <a:custGeom>
            <a:avLst/>
            <a:gdLst>
              <a:gd name="T0" fmla="*/ 0 w 329"/>
              <a:gd name="T1" fmla="*/ 0 h 371"/>
              <a:gd name="T2" fmla="*/ 744040 w 329"/>
              <a:gd name="T3" fmla="*/ 0 h 371"/>
              <a:gd name="T4" fmla="*/ 750887 w 329"/>
              <a:gd name="T5" fmla="*/ 436563 h 371"/>
              <a:gd name="T6" fmla="*/ 0 60000 65536"/>
              <a:gd name="T7" fmla="*/ 0 60000 65536"/>
              <a:gd name="T8" fmla="*/ 0 60000 65536"/>
              <a:gd name="T9" fmla="*/ 0 w 329"/>
              <a:gd name="T10" fmla="*/ 0 h 371"/>
              <a:gd name="T11" fmla="*/ 329 w 329"/>
              <a:gd name="T12" fmla="*/ 371 h 371"/>
            </a:gdLst>
            <a:ahLst/>
            <a:cxnLst>
              <a:cxn ang="T6">
                <a:pos x="T0" y="T1"/>
              </a:cxn>
              <a:cxn ang="T7">
                <a:pos x="T2" y="T3"/>
              </a:cxn>
              <a:cxn ang="T8">
                <a:pos x="T4" y="T5"/>
              </a:cxn>
            </a:cxnLst>
            <a:rect l="T9" t="T10" r="T11" b="T12"/>
            <a:pathLst>
              <a:path w="329" h="371">
                <a:moveTo>
                  <a:pt x="0" y="0"/>
                </a:moveTo>
                <a:lnTo>
                  <a:pt x="326" y="0"/>
                </a:lnTo>
                <a:lnTo>
                  <a:pt x="329" y="371"/>
                </a:lnTo>
              </a:path>
            </a:pathLst>
          </a:custGeom>
          <a:noFill/>
          <a:ln w="19050">
            <a:solidFill>
              <a:schemeClr val="tx1"/>
            </a:solidFill>
            <a:round/>
            <a:headEnd type="none" w="med" len="med"/>
            <a:tailEnd type="triangle" w="lg" len="lg"/>
          </a:ln>
        </p:spPr>
        <p:txBody>
          <a:bodyPr/>
          <a:lstStyle/>
          <a:p>
            <a:pPr algn="l" rtl="0"/>
            <a:endParaRPr lang="ja-JP" altLang="en-US"/>
          </a:p>
        </p:txBody>
      </p:sp>
      <p:sp>
        <p:nvSpPr>
          <p:cNvPr id="16410" name="AutoShape 25"/>
          <p:cNvSpPr>
            <a:spLocks noChangeArrowheads="1"/>
          </p:cNvSpPr>
          <p:nvPr/>
        </p:nvSpPr>
        <p:spPr bwMode="auto">
          <a:xfrm>
            <a:off x="5138738" y="5184775"/>
            <a:ext cx="914400" cy="304800"/>
          </a:xfrm>
          <a:prstGeom prst="flowChartTerminator">
            <a:avLst/>
          </a:prstGeom>
          <a:solidFill>
            <a:schemeClr val="accent1"/>
          </a:solidFill>
          <a:ln w="9525">
            <a:solidFill>
              <a:schemeClr val="tx1"/>
            </a:solidFill>
            <a:miter lim="800000"/>
            <a:headEnd/>
            <a:tailEnd/>
          </a:ln>
        </p:spPr>
        <p:txBody>
          <a:bodyPr wrap="none" anchor="ctr"/>
          <a:lstStyle/>
          <a:p>
            <a:pPr algn="l" rtl="0"/>
            <a:endParaRPr lang="ja-JP" altLang="en-US"/>
          </a:p>
        </p:txBody>
      </p:sp>
      <p:sp>
        <p:nvSpPr>
          <p:cNvPr id="16411" name="AutoShape 26"/>
          <p:cNvSpPr>
            <a:spLocks noChangeArrowheads="1"/>
          </p:cNvSpPr>
          <p:nvPr/>
        </p:nvSpPr>
        <p:spPr bwMode="auto">
          <a:xfrm>
            <a:off x="5105400" y="2289175"/>
            <a:ext cx="914400" cy="304800"/>
          </a:xfrm>
          <a:prstGeom prst="flowChartTerminator">
            <a:avLst/>
          </a:prstGeom>
          <a:solidFill>
            <a:schemeClr val="accent1"/>
          </a:solidFill>
          <a:ln w="9525">
            <a:solidFill>
              <a:schemeClr val="tx1"/>
            </a:solidFill>
            <a:miter lim="800000"/>
            <a:headEnd/>
            <a:tailEnd/>
          </a:ln>
        </p:spPr>
        <p:txBody>
          <a:bodyPr wrap="none" anchor="ctr"/>
          <a:lstStyle/>
          <a:p>
            <a:pPr algn="l" rtl="0"/>
            <a:endParaRPr lang="ja-JP" altLang="en-US"/>
          </a:p>
        </p:txBody>
      </p:sp>
      <p:sp>
        <p:nvSpPr>
          <p:cNvPr id="16412" name="Text Box 27"/>
          <p:cNvSpPr txBox="1">
            <a:spLocks noChangeArrowheads="1"/>
          </p:cNvSpPr>
          <p:nvPr/>
        </p:nvSpPr>
        <p:spPr bwMode="auto">
          <a:xfrm>
            <a:off x="385561" y="3307140"/>
            <a:ext cx="4127499" cy="1569660"/>
          </a:xfrm>
          <a:prstGeom prst="rect">
            <a:avLst/>
          </a:prstGeom>
          <a:noFill/>
          <a:ln w="9525">
            <a:noFill/>
            <a:miter lim="800000"/>
            <a:headEnd/>
            <a:tailEnd/>
          </a:ln>
        </p:spPr>
        <p:txBody>
          <a:bodyPr wrap="square">
            <a:spAutoFit/>
          </a:bodyPr>
          <a:lstStyle/>
          <a:p>
            <a:r>
              <a:rPr lang="en-US" altLang="ja-JP" sz="2400" dirty="0"/>
              <a:t>It is known as a measure to evaluate the </a:t>
            </a:r>
            <a:r>
              <a:rPr lang="en-US" altLang="ja-JP" sz="2400" dirty="0">
                <a:solidFill>
                  <a:srgbClr val="0000FF"/>
                </a:solidFill>
                <a:ea typeface="HGPｺﾞｼｯｸE" pitchFamily="50" charset="-128"/>
              </a:rPr>
              <a:t>c</a:t>
            </a:r>
            <a:r>
              <a:rPr lang="ja-JP" altLang="en-US" sz="2400" dirty="0">
                <a:solidFill>
                  <a:srgbClr val="0000FF"/>
                </a:solidFill>
                <a:ea typeface="HGPｺﾞｼｯｸE" pitchFamily="50" charset="-128"/>
              </a:rPr>
              <a:t>omplexity of program structure</a:t>
            </a:r>
            <a:r>
              <a:rPr lang="en-US" altLang="ja-JP" sz="2400" dirty="0">
                <a:solidFill>
                  <a:srgbClr val="0000FF"/>
                </a:solidFill>
                <a:ea typeface="HGPｺﾞｼｯｸE" pitchFamily="50" charset="-128"/>
              </a:rPr>
              <a:t>.</a:t>
            </a:r>
            <a:endParaRPr lang="ja-JP" altLang="en-US" sz="2400" dirty="0">
              <a:solidFill>
                <a:srgbClr val="0000FF"/>
              </a:solidFill>
              <a:ea typeface="HGPｺﾞｼｯｸE" pitchFamily="50" charset="-128"/>
            </a:endParaRPr>
          </a:p>
        </p:txBody>
      </p:sp>
      <p:sp>
        <p:nvSpPr>
          <p:cNvPr id="291874" name="Freeform 34"/>
          <p:cNvSpPr>
            <a:spLocks/>
          </p:cNvSpPr>
          <p:nvPr/>
        </p:nvSpPr>
        <p:spPr bwMode="auto">
          <a:xfrm>
            <a:off x="4624388" y="2667000"/>
            <a:ext cx="481012" cy="3021013"/>
          </a:xfrm>
          <a:custGeom>
            <a:avLst/>
            <a:gdLst>
              <a:gd name="T0" fmla="*/ 481012 w 303"/>
              <a:gd name="T1" fmla="*/ 3175 h 1903"/>
              <a:gd name="T2" fmla="*/ 477837 w 303"/>
              <a:gd name="T3" fmla="*/ 3021013 h 1903"/>
              <a:gd name="T4" fmla="*/ 0 w 303"/>
              <a:gd name="T5" fmla="*/ 3021013 h 1903"/>
              <a:gd name="T6" fmla="*/ 0 w 303"/>
              <a:gd name="T7" fmla="*/ 12700 h 1903"/>
              <a:gd name="T8" fmla="*/ 331787 w 303"/>
              <a:gd name="T9" fmla="*/ 0 h 1903"/>
              <a:gd name="T10" fmla="*/ 0 60000 65536"/>
              <a:gd name="T11" fmla="*/ 0 60000 65536"/>
              <a:gd name="T12" fmla="*/ 0 60000 65536"/>
              <a:gd name="T13" fmla="*/ 0 60000 65536"/>
              <a:gd name="T14" fmla="*/ 0 60000 65536"/>
              <a:gd name="T15" fmla="*/ 0 w 303"/>
              <a:gd name="T16" fmla="*/ 0 h 1903"/>
              <a:gd name="T17" fmla="*/ 303 w 303"/>
              <a:gd name="T18" fmla="*/ 1903 h 1903"/>
            </a:gdLst>
            <a:ahLst/>
            <a:cxnLst>
              <a:cxn ang="T10">
                <a:pos x="T0" y="T1"/>
              </a:cxn>
              <a:cxn ang="T11">
                <a:pos x="T2" y="T3"/>
              </a:cxn>
              <a:cxn ang="T12">
                <a:pos x="T4" y="T5"/>
              </a:cxn>
              <a:cxn ang="T13">
                <a:pos x="T6" y="T7"/>
              </a:cxn>
              <a:cxn ang="T14">
                <a:pos x="T8" y="T9"/>
              </a:cxn>
            </a:cxnLst>
            <a:rect l="T15" t="T16" r="T17" b="T18"/>
            <a:pathLst>
              <a:path w="303" h="1903">
                <a:moveTo>
                  <a:pt x="303" y="2"/>
                </a:moveTo>
                <a:lnTo>
                  <a:pt x="301" y="1903"/>
                </a:lnTo>
                <a:lnTo>
                  <a:pt x="0" y="1903"/>
                </a:lnTo>
                <a:lnTo>
                  <a:pt x="0" y="8"/>
                </a:lnTo>
                <a:lnTo>
                  <a:pt x="209" y="0"/>
                </a:lnTo>
              </a:path>
            </a:pathLst>
          </a:custGeom>
          <a:noFill/>
          <a:ln w="25400" cap="flat">
            <a:solidFill>
              <a:srgbClr val="0000FF"/>
            </a:solidFill>
            <a:prstDash val="lgDash"/>
            <a:round/>
            <a:headEnd type="none" w="med" len="med"/>
            <a:tailEnd type="triangle" w="lg" len="lg"/>
          </a:ln>
        </p:spPr>
        <p:txBody>
          <a:bodyPr/>
          <a:lstStyle/>
          <a:p>
            <a:pPr algn="l" rtl="0"/>
            <a:endParaRPr lang="ja-JP" altLang="en-US"/>
          </a:p>
        </p:txBody>
      </p:sp>
      <p:sp>
        <p:nvSpPr>
          <p:cNvPr id="291875" name="Freeform 35"/>
          <p:cNvSpPr>
            <a:spLocks/>
          </p:cNvSpPr>
          <p:nvPr/>
        </p:nvSpPr>
        <p:spPr bwMode="auto">
          <a:xfrm>
            <a:off x="5892800" y="2640013"/>
            <a:ext cx="2906713" cy="3379787"/>
          </a:xfrm>
          <a:custGeom>
            <a:avLst/>
            <a:gdLst>
              <a:gd name="T0" fmla="*/ 0 w 1831"/>
              <a:gd name="T1" fmla="*/ 261937 h 2129"/>
              <a:gd name="T2" fmla="*/ 176213 w 1831"/>
              <a:gd name="T3" fmla="*/ 703262 h 2129"/>
              <a:gd name="T4" fmla="*/ 587375 w 1831"/>
              <a:gd name="T5" fmla="*/ 715962 h 2129"/>
              <a:gd name="T6" fmla="*/ 614363 w 1831"/>
              <a:gd name="T7" fmla="*/ 3367087 h 2129"/>
              <a:gd name="T8" fmla="*/ 2906713 w 1831"/>
              <a:gd name="T9" fmla="*/ 3379787 h 2129"/>
              <a:gd name="T10" fmla="*/ 2894013 w 1831"/>
              <a:gd name="T11" fmla="*/ 0 h 2129"/>
              <a:gd name="T12" fmla="*/ 242888 w 1831"/>
              <a:gd name="T13" fmla="*/ 0 h 2129"/>
              <a:gd name="T14" fmla="*/ 0 60000 65536"/>
              <a:gd name="T15" fmla="*/ 0 60000 65536"/>
              <a:gd name="T16" fmla="*/ 0 60000 65536"/>
              <a:gd name="T17" fmla="*/ 0 60000 65536"/>
              <a:gd name="T18" fmla="*/ 0 60000 65536"/>
              <a:gd name="T19" fmla="*/ 0 60000 65536"/>
              <a:gd name="T20" fmla="*/ 0 60000 65536"/>
              <a:gd name="T21" fmla="*/ 0 w 1831"/>
              <a:gd name="T22" fmla="*/ 0 h 2129"/>
              <a:gd name="T23" fmla="*/ 1831 w 1831"/>
              <a:gd name="T24" fmla="*/ 2129 h 2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1" h="2129">
                <a:moveTo>
                  <a:pt x="0" y="165"/>
                </a:moveTo>
                <a:lnTo>
                  <a:pt x="111" y="443"/>
                </a:lnTo>
                <a:lnTo>
                  <a:pt x="370" y="451"/>
                </a:lnTo>
                <a:lnTo>
                  <a:pt x="387" y="2121"/>
                </a:lnTo>
                <a:lnTo>
                  <a:pt x="1831" y="2129"/>
                </a:lnTo>
                <a:lnTo>
                  <a:pt x="1823" y="0"/>
                </a:lnTo>
                <a:lnTo>
                  <a:pt x="153" y="0"/>
                </a:lnTo>
              </a:path>
            </a:pathLst>
          </a:custGeom>
          <a:noFill/>
          <a:ln w="25400" cap="flat">
            <a:solidFill>
              <a:srgbClr val="FF0000"/>
            </a:solidFill>
            <a:prstDash val="lgDash"/>
            <a:round/>
            <a:headEnd type="none" w="med" len="med"/>
            <a:tailEnd type="triangle" w="lg" len="lg"/>
          </a:ln>
        </p:spPr>
        <p:txBody>
          <a:bodyPr/>
          <a:lstStyle/>
          <a:p>
            <a:pPr algn="l" rtl="0"/>
            <a:endParaRPr lang="ja-JP" altLang="en-US"/>
          </a:p>
        </p:txBody>
      </p:sp>
      <p:sp>
        <p:nvSpPr>
          <p:cNvPr id="291876" name="Freeform 36"/>
          <p:cNvSpPr>
            <a:spLocks/>
          </p:cNvSpPr>
          <p:nvPr/>
        </p:nvSpPr>
        <p:spPr bwMode="auto">
          <a:xfrm>
            <a:off x="6019800" y="2859088"/>
            <a:ext cx="2355850" cy="2816225"/>
          </a:xfrm>
          <a:custGeom>
            <a:avLst/>
            <a:gdLst>
              <a:gd name="T0" fmla="*/ 0 w 1484"/>
              <a:gd name="T1" fmla="*/ 0 h 1774"/>
              <a:gd name="T2" fmla="*/ 195262 w 1484"/>
              <a:gd name="T3" fmla="*/ 258763 h 1774"/>
              <a:gd name="T4" fmla="*/ 884238 w 1484"/>
              <a:gd name="T5" fmla="*/ 271463 h 1774"/>
              <a:gd name="T6" fmla="*/ 871538 w 1484"/>
              <a:gd name="T7" fmla="*/ 881063 h 1774"/>
              <a:gd name="T8" fmla="*/ 1785938 w 1484"/>
              <a:gd name="T9" fmla="*/ 893763 h 1774"/>
              <a:gd name="T10" fmla="*/ 1773238 w 1484"/>
              <a:gd name="T11" fmla="*/ 2273300 h 1774"/>
              <a:gd name="T12" fmla="*/ 963613 w 1484"/>
              <a:gd name="T13" fmla="*/ 2246313 h 1774"/>
              <a:gd name="T14" fmla="*/ 963613 w 1484"/>
              <a:gd name="T15" fmla="*/ 2816225 h 1774"/>
              <a:gd name="T16" fmla="*/ 2355850 w 1484"/>
              <a:gd name="T17" fmla="*/ 2816225 h 1774"/>
              <a:gd name="T18" fmla="*/ 2316163 w 1484"/>
              <a:gd name="T19" fmla="*/ 100012 h 1774"/>
              <a:gd name="T20" fmla="*/ 301625 w 1484"/>
              <a:gd name="T21" fmla="*/ 100012 h 1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84"/>
              <a:gd name="T34" fmla="*/ 0 h 1774"/>
              <a:gd name="T35" fmla="*/ 1484 w 1484"/>
              <a:gd name="T36" fmla="*/ 1774 h 1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84" h="1774">
                <a:moveTo>
                  <a:pt x="0" y="0"/>
                </a:moveTo>
                <a:lnTo>
                  <a:pt x="123" y="163"/>
                </a:lnTo>
                <a:lnTo>
                  <a:pt x="557" y="171"/>
                </a:lnTo>
                <a:lnTo>
                  <a:pt x="549" y="555"/>
                </a:lnTo>
                <a:lnTo>
                  <a:pt x="1125" y="563"/>
                </a:lnTo>
                <a:lnTo>
                  <a:pt x="1117" y="1432"/>
                </a:lnTo>
                <a:lnTo>
                  <a:pt x="607" y="1415"/>
                </a:lnTo>
                <a:lnTo>
                  <a:pt x="607" y="1774"/>
                </a:lnTo>
                <a:lnTo>
                  <a:pt x="1484" y="1774"/>
                </a:lnTo>
                <a:lnTo>
                  <a:pt x="1459" y="63"/>
                </a:lnTo>
                <a:lnTo>
                  <a:pt x="190" y="63"/>
                </a:lnTo>
              </a:path>
            </a:pathLst>
          </a:custGeom>
          <a:noFill/>
          <a:ln w="25400" cap="flat">
            <a:solidFill>
              <a:srgbClr val="339966"/>
            </a:solidFill>
            <a:prstDash val="lgDash"/>
            <a:round/>
            <a:headEnd type="none" w="med" len="med"/>
            <a:tailEnd type="triangle" w="lg" len="lg"/>
          </a:ln>
        </p:spPr>
        <p:txBody>
          <a:bodyPr/>
          <a:lstStyle/>
          <a:p>
            <a:pPr algn="l" rtl="0"/>
            <a:endParaRPr lang="ja-JP" altLang="en-US"/>
          </a:p>
        </p:txBody>
      </p:sp>
      <p:sp>
        <p:nvSpPr>
          <p:cNvPr id="3" name="TextBox 2">
            <a:extLst>
              <a:ext uri="{FF2B5EF4-FFF2-40B4-BE49-F238E27FC236}">
                <a16:creationId xmlns:a16="http://schemas.microsoft.com/office/drawing/2014/main" id="{714400CD-E731-EC2D-C648-CD154BE37FF9}"/>
              </a:ext>
            </a:extLst>
          </p:cNvPr>
          <p:cNvSpPr txBox="1"/>
          <p:nvPr/>
        </p:nvSpPr>
        <p:spPr>
          <a:xfrm>
            <a:off x="367381" y="5041900"/>
            <a:ext cx="3879850" cy="923330"/>
          </a:xfrm>
          <a:prstGeom prst="rect">
            <a:avLst/>
          </a:prstGeom>
          <a:noFill/>
        </p:spPr>
        <p:txBody>
          <a:bodyPr wrap="square">
            <a:spAutoFit/>
          </a:bodyPr>
          <a:lstStyle/>
          <a:p>
            <a:r>
              <a:rPr lang="en-US" dirty="0">
                <a:effectLst/>
                <a:latin typeface="Segoe UI Web (West European)"/>
              </a:rPr>
              <a:t>There is a research report that says that maintainability is quite poor when this number exceeds 10.</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1874"/>
                                        </p:tgtEl>
                                        <p:attrNameLst>
                                          <p:attrName>style.visibility</p:attrName>
                                        </p:attrNameLst>
                                      </p:cBhvr>
                                      <p:to>
                                        <p:strVal val="visible"/>
                                      </p:to>
                                    </p:set>
                                    <p:animEffect transition="in" filter="dissolve">
                                      <p:cBhvr>
                                        <p:cTn id="7" dur="500"/>
                                        <p:tgtEl>
                                          <p:spTgt spid="2918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1875"/>
                                        </p:tgtEl>
                                        <p:attrNameLst>
                                          <p:attrName>style.visibility</p:attrName>
                                        </p:attrNameLst>
                                      </p:cBhvr>
                                      <p:to>
                                        <p:strVal val="visible"/>
                                      </p:to>
                                    </p:set>
                                    <p:animEffect transition="in" filter="dissolve">
                                      <p:cBhvr>
                                        <p:cTn id="12" dur="500"/>
                                        <p:tgtEl>
                                          <p:spTgt spid="2918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1876"/>
                                        </p:tgtEl>
                                        <p:attrNameLst>
                                          <p:attrName>style.visibility</p:attrName>
                                        </p:attrNameLst>
                                      </p:cBhvr>
                                      <p:to>
                                        <p:strVal val="visible"/>
                                      </p:to>
                                    </p:set>
                                    <p:animEffect transition="in" filter="dissolve">
                                      <p:cBhvr>
                                        <p:cTn id="17" dur="500"/>
                                        <p:tgtEl>
                                          <p:spTgt spid="291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74" grpId="0" animBg="1"/>
      <p:bldP spid="291875" grpId="0" animBg="1"/>
      <p:bldP spid="2918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7411" name="スライド番号プレースホルダ 5"/>
          <p:cNvSpPr>
            <a:spLocks noGrp="1"/>
          </p:cNvSpPr>
          <p:nvPr>
            <p:ph type="sldNum" sz="quarter" idx="12"/>
          </p:nvPr>
        </p:nvSpPr>
        <p:spPr>
          <a:noFill/>
        </p:spPr>
        <p:txBody>
          <a:bodyPr/>
          <a:lstStyle/>
          <a:p>
            <a:pPr algn="l" rtl="0"/>
            <a:fld id="{AF32C72D-9771-4C84-B4F4-B2D767310D44}" type="slidenum">
              <a:rPr lang="en-US" altLang="ja-JP" smtClean="0"/>
              <a:pPr algn="l" rtl="0"/>
              <a:t>16</a:t>
            </a:fld>
            <a:endParaRPr lang="en-US" altLang="ja-JP"/>
          </a:p>
        </p:txBody>
      </p:sp>
      <p:sp>
        <p:nvSpPr>
          <p:cNvPr id="17412" name="Rectangle 2"/>
          <p:cNvSpPr>
            <a:spLocks noGrp="1" noChangeArrowheads="1"/>
          </p:cNvSpPr>
          <p:nvPr>
            <p:ph type="title"/>
          </p:nvPr>
        </p:nvSpPr>
        <p:spPr>
          <a:xfrm>
            <a:off x="574674" y="304800"/>
            <a:ext cx="8493125" cy="1216025"/>
          </a:xfrm>
        </p:spPr>
        <p:txBody>
          <a:bodyPr/>
          <a:lstStyle/>
          <a:p>
            <a:pPr eaLnBrk="1" hangingPunct="1"/>
            <a:r>
              <a:rPr lang="ja-JP" altLang="en-US" dirty="0">
                <a:ea typeface="HGPｺﾞｼｯｸE" pitchFamily="50" charset="-128"/>
              </a:rPr>
              <a:t>(4) </a:t>
            </a:r>
            <a:r>
              <a:rPr lang="en-US" altLang="ja-JP" dirty="0"/>
              <a:t>Be </a:t>
            </a:r>
            <a:r>
              <a:rPr lang="ja-JP" altLang="en-US" dirty="0"/>
              <a:t>environment independent</a:t>
            </a:r>
            <a:endParaRPr lang="ja-JP" altLang="en-US" dirty="0">
              <a:ea typeface="HGPｺﾞｼｯｸE" pitchFamily="50" charset="-128"/>
            </a:endParaRPr>
          </a:p>
        </p:txBody>
      </p:sp>
      <p:sp>
        <p:nvSpPr>
          <p:cNvPr id="17413" name="Rectangle 3"/>
          <p:cNvSpPr>
            <a:spLocks noGrp="1" noChangeArrowheads="1"/>
          </p:cNvSpPr>
          <p:nvPr>
            <p:ph type="body" idx="1"/>
          </p:nvPr>
        </p:nvSpPr>
        <p:spPr>
          <a:xfrm>
            <a:off x="566738" y="1752600"/>
            <a:ext cx="8493124" cy="4267200"/>
          </a:xfrm>
        </p:spPr>
        <p:txBody>
          <a:bodyPr/>
          <a:lstStyle/>
          <a:p>
            <a:pPr algn="l" rtl="0" eaLnBrk="1" hangingPunct="1"/>
            <a:r>
              <a:rPr lang="ja-JP" altLang="en-US" sz="2800" dirty="0"/>
              <a:t>Avoid the influence of differences in computer environments</a:t>
            </a:r>
          </a:p>
          <a:p>
            <a:pPr lvl="1" algn="l" rtl="0" eaLnBrk="1" hangingPunct="1"/>
            <a:r>
              <a:rPr lang="en-US" altLang="ja-JP" dirty="0"/>
              <a:t>In the C language, the number of bytes allocated to a variable may vary depending on the processing system (for example, an int type may be 2 bytes or 4 bytes).</a:t>
            </a:r>
            <a:endParaRPr lang="ja-JP" altLang="en-US" dirty="0"/>
          </a:p>
          <a:p>
            <a:pPr marL="471487" lvl="1" indent="0" algn="l" rtl="0" eaLnBrk="1" hangingPunct="1">
              <a:buNone/>
            </a:pPr>
            <a:endParaRPr lang="ja-JP" altLang="en-US" dirty="0"/>
          </a:p>
          <a:p>
            <a:pPr lvl="1" algn="l" rtl="0" eaLnBrk="1" hangingPunct="1"/>
            <a:r>
              <a:rPr lang="en-US" altLang="ja-JP" dirty="0"/>
              <a:t>If the OS is different, the header (library) read by #include may also be different.</a:t>
            </a:r>
          </a:p>
        </p:txBody>
      </p:sp>
      <p:sp>
        <p:nvSpPr>
          <p:cNvPr id="17414" name="Text Box 6"/>
          <p:cNvSpPr txBox="1">
            <a:spLocks noChangeArrowheads="1"/>
          </p:cNvSpPr>
          <p:nvPr/>
        </p:nvSpPr>
        <p:spPr bwMode="auto">
          <a:xfrm>
            <a:off x="1524000" y="4419600"/>
            <a:ext cx="5181600" cy="400110"/>
          </a:xfrm>
          <a:prstGeom prst="rect">
            <a:avLst/>
          </a:prstGeom>
          <a:noFill/>
          <a:ln w="9525">
            <a:solidFill>
              <a:schemeClr val="tx1"/>
            </a:solidFill>
            <a:miter lim="800000"/>
            <a:headEnd/>
            <a:tailEnd/>
          </a:ln>
        </p:spPr>
        <p:txBody>
          <a:bodyPr wrap="square">
            <a:spAutoFit/>
          </a:bodyPr>
          <a:lstStyle/>
          <a:p>
            <a:r>
              <a:rPr lang="ja-JP" altLang="en-US" sz="2000" dirty="0"/>
              <a:t>That is why we write </a:t>
            </a:r>
            <a:r>
              <a:rPr lang="en-US" altLang="ja-JP" sz="2000" dirty="0">
                <a:solidFill>
                  <a:srgbClr val="FF0000"/>
                </a:solidFill>
                <a:latin typeface="HGPｺﾞｼｯｸE" pitchFamily="50" charset="-128"/>
                <a:ea typeface="HGPｺﾞｼｯｸE" pitchFamily="50" charset="-128"/>
              </a:rPr>
              <a:t>size of(int)</a:t>
            </a:r>
            <a:endParaRPr lang="ja-JP" altLang="en-US" sz="2000" dirty="0"/>
          </a:p>
        </p:txBody>
      </p:sp>
      <p:sp>
        <p:nvSpPr>
          <p:cNvPr id="17415" name="Text Box 7"/>
          <p:cNvSpPr txBox="1">
            <a:spLocks noChangeArrowheads="1"/>
          </p:cNvSpPr>
          <p:nvPr/>
        </p:nvSpPr>
        <p:spPr bwMode="auto">
          <a:xfrm>
            <a:off x="1524000" y="5726113"/>
            <a:ext cx="6248400" cy="406400"/>
          </a:xfrm>
          <a:prstGeom prst="rect">
            <a:avLst/>
          </a:prstGeom>
          <a:noFill/>
          <a:ln w="9525">
            <a:solidFill>
              <a:schemeClr val="tx1"/>
            </a:solidFill>
            <a:miter lim="800000"/>
            <a:headEnd/>
            <a:tailEnd/>
          </a:ln>
        </p:spPr>
        <p:txBody>
          <a:bodyPr wrap="square">
            <a:spAutoFit/>
          </a:bodyPr>
          <a:lstStyle/>
          <a:p>
            <a:pPr algn="l" rtl="0"/>
            <a:r>
              <a:rPr lang="en-US" altLang="ja-JP" sz="2000" dirty="0"/>
              <a:t>A little technical, but switching using #ifdef etc.</a:t>
            </a: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8435" name="スライド番号プレースホルダ 5"/>
          <p:cNvSpPr>
            <a:spLocks noGrp="1"/>
          </p:cNvSpPr>
          <p:nvPr>
            <p:ph type="sldNum" sz="quarter" idx="12"/>
          </p:nvPr>
        </p:nvSpPr>
        <p:spPr>
          <a:noFill/>
        </p:spPr>
        <p:txBody>
          <a:bodyPr/>
          <a:lstStyle/>
          <a:p>
            <a:pPr algn="l" rtl="0"/>
            <a:fld id="{1DB70535-76C0-45B5-A31F-BBC504B8425C}" type="slidenum">
              <a:rPr lang="en-US" altLang="ja-JP" smtClean="0"/>
              <a:pPr algn="l" rtl="0"/>
              <a:t>17</a:t>
            </a:fld>
            <a:endParaRPr lang="en-US" altLang="ja-JP"/>
          </a:p>
        </p:txBody>
      </p:sp>
      <p:sp>
        <p:nvSpPr>
          <p:cNvPr id="18436" name="Rectangle 2"/>
          <p:cNvSpPr>
            <a:spLocks noGrp="1" noChangeArrowheads="1"/>
          </p:cNvSpPr>
          <p:nvPr>
            <p:ph type="title"/>
          </p:nvPr>
        </p:nvSpPr>
        <p:spPr>
          <a:xfrm>
            <a:off x="574674" y="304800"/>
            <a:ext cx="8493125" cy="1216025"/>
          </a:xfrm>
        </p:spPr>
        <p:txBody>
          <a:bodyPr/>
          <a:lstStyle/>
          <a:p>
            <a:pPr eaLnBrk="1" hangingPunct="1"/>
            <a:r>
              <a:rPr lang="ja-JP" altLang="en-US" dirty="0">
                <a:ea typeface="HGPｺﾞｼｯｸE" pitchFamily="50" charset="-128"/>
              </a:rPr>
              <a:t>(5) </a:t>
            </a:r>
            <a:r>
              <a:rPr lang="en-US" altLang="ja-JP" dirty="0"/>
              <a:t>Write comments appropriately</a:t>
            </a:r>
            <a:endParaRPr lang="ja-JP" altLang="en-US" dirty="0">
              <a:ea typeface="HGPｺﾞｼｯｸE" pitchFamily="50" charset="-128"/>
            </a:endParaRPr>
          </a:p>
        </p:txBody>
      </p:sp>
      <p:sp>
        <p:nvSpPr>
          <p:cNvPr id="18437" name="Rectangle 3"/>
          <p:cNvSpPr>
            <a:spLocks noGrp="1" noChangeArrowheads="1"/>
          </p:cNvSpPr>
          <p:nvPr>
            <p:ph type="body" idx="1"/>
          </p:nvPr>
        </p:nvSpPr>
        <p:spPr>
          <a:xfrm>
            <a:off x="566738" y="1752600"/>
            <a:ext cx="8120062" cy="4267200"/>
          </a:xfrm>
        </p:spPr>
        <p:txBody>
          <a:bodyPr/>
          <a:lstStyle/>
          <a:p>
            <a:pPr algn="l" rtl="0" eaLnBrk="1" hangingPunct="1"/>
            <a:r>
              <a:rPr lang="ja-JP" altLang="en-US" dirty="0">
                <a:solidFill>
                  <a:srgbClr val="FF0000"/>
                </a:solidFill>
                <a:latin typeface="HGPGothicE" panose="020B0900000000000000" pitchFamily="34" charset="-128"/>
                <a:ea typeface="HGPGothicE" panose="020B0900000000000000" pitchFamily="34" charset="-128"/>
              </a:rPr>
              <a:t>Functional description </a:t>
            </a:r>
            <a:r>
              <a:rPr lang="ja-JP" altLang="en-US" dirty="0">
                <a:latin typeface="HGPGothicE" panose="020B0900000000000000" pitchFamily="34" charset="-128"/>
                <a:ea typeface="HGPGothicE" panose="020B0900000000000000" pitchFamily="34" charset="-128"/>
              </a:rPr>
              <a:t>should be included as a comment </a:t>
            </a:r>
            <a:r>
              <a:rPr lang="ja-JP" altLang="en-US" dirty="0">
                <a:solidFill>
                  <a:srgbClr val="FF0000"/>
                </a:solidFill>
                <a:latin typeface="HGPGothicE" panose="020B0900000000000000" pitchFamily="34" charset="-128"/>
                <a:ea typeface="HGPGothicE" panose="020B0900000000000000" pitchFamily="34" charset="-128"/>
              </a:rPr>
              <a:t>for each </a:t>
            </a:r>
            <a:r>
              <a:rPr lang="en-US" altLang="ja-JP" dirty="0">
                <a:solidFill>
                  <a:srgbClr val="FF0000"/>
                </a:solidFill>
                <a:latin typeface="HGPGothicE" panose="020B0900000000000000" pitchFamily="34" charset="-128"/>
                <a:ea typeface="HGPGothicE" panose="020B0900000000000000" pitchFamily="34" charset="-128"/>
              </a:rPr>
              <a:t>meaningful</a:t>
            </a:r>
            <a:r>
              <a:rPr lang="ja-JP" altLang="en-US" dirty="0">
                <a:solidFill>
                  <a:srgbClr val="FF0000"/>
                </a:solidFill>
                <a:latin typeface="HGPGothicE" panose="020B0900000000000000" pitchFamily="34" charset="-128"/>
                <a:ea typeface="HGPGothicE" panose="020B0900000000000000" pitchFamily="34" charset="-128"/>
              </a:rPr>
              <a:t> </a:t>
            </a:r>
            <a:r>
              <a:rPr lang="en-US" altLang="ja-JP" dirty="0">
                <a:solidFill>
                  <a:srgbClr val="FF0000"/>
                </a:solidFill>
                <a:latin typeface="HGPGothicE" panose="020B0900000000000000" pitchFamily="34" charset="-128"/>
                <a:ea typeface="HGPGothicE" panose="020B0900000000000000" pitchFamily="34" charset="-128"/>
              </a:rPr>
              <a:t>chunk</a:t>
            </a:r>
            <a:endParaRPr lang="en-US" altLang="ja-JP" dirty="0">
              <a:latin typeface="HGPGothicE" panose="020B0900000000000000" pitchFamily="34" charset="-128"/>
              <a:ea typeface="HGPGothicE" panose="020B0900000000000000" pitchFamily="34" charset="-128"/>
            </a:endParaRPr>
          </a:p>
          <a:p>
            <a:pPr algn="l" rtl="0" eaLnBrk="1" hangingPunct="1"/>
            <a:r>
              <a:rPr lang="en-US" altLang="ja-JP" dirty="0">
                <a:latin typeface="HGPGothicE" panose="020B0900000000000000" pitchFamily="34" charset="-128"/>
                <a:ea typeface="HGPGothicE" panose="020B0900000000000000" pitchFamily="34" charset="-128"/>
              </a:rPr>
              <a:t>However, it is not enough to simply write a program</a:t>
            </a:r>
            <a:endParaRPr lang="ja-JP" altLang="en-US" dirty="0">
              <a:latin typeface="HGPGothicE" panose="020B0900000000000000" pitchFamily="34" charset="-128"/>
              <a:ea typeface="HGPGothicE" panose="020B0900000000000000" pitchFamily="34" charset="-128"/>
            </a:endParaRPr>
          </a:p>
          <a:p>
            <a:pPr marL="471487" lvl="1" indent="0" algn="l" rtl="0" eaLnBrk="1" hangingPunct="1">
              <a:buNone/>
            </a:pPr>
            <a:r>
              <a:rPr lang="ja-JP" altLang="en-US" dirty="0">
                <a:solidFill>
                  <a:srgbClr val="0000FF"/>
                </a:solidFill>
                <a:latin typeface="HGPGothicE" panose="020B0900000000000000" pitchFamily="34" charset="-128"/>
                <a:ea typeface="HGPGothicE" panose="020B0900000000000000" pitchFamily="34" charset="-128"/>
              </a:rPr>
              <a:t>A program that cannot be understood without writing comments is also a problem</a:t>
            </a:r>
            <a:endParaRPr lang="ja-JP" altLang="en-US" dirty="0">
              <a:latin typeface="HGPGothicE" panose="020B0900000000000000" pitchFamily="34" charset="-128"/>
              <a:ea typeface="HGPGothicE" panose="020B0900000000000000" pitchFamily="34" charset="-128"/>
            </a:endParaRPr>
          </a:p>
          <a:p>
            <a:pPr lvl="1" algn="just" rtl="0" eaLnBrk="1" hangingPunct="1">
              <a:buFont typeface="Wingdings" pitchFamily="2" charset="2"/>
              <a:buNone/>
            </a:pPr>
            <a:r>
              <a:rPr lang="en-US" altLang="ja-JP" sz="2400" dirty="0">
                <a:latin typeface="HGPGothicE" panose="020B0900000000000000" pitchFamily="34" charset="-128"/>
                <a:ea typeface="HGPGothicE" panose="020B0900000000000000" pitchFamily="34" charset="-128"/>
              </a:rPr>
              <a:t>In many cases, it is sufficient to keep the program's structure simple by making the function and variable names easy to understand.</a:t>
            </a:r>
            <a:endParaRPr lang="ja-JP" altLang="en-US" sz="2400" dirty="0">
              <a:latin typeface="HGPGothicE" panose="020B0900000000000000" pitchFamily="34" charset="-128"/>
              <a:ea typeface="HGPGothicE" panose="020B0900000000000000" pitchFamily="34" charset="-128"/>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9459" name="スライド番号プレースホルダ 5"/>
          <p:cNvSpPr>
            <a:spLocks noGrp="1"/>
          </p:cNvSpPr>
          <p:nvPr>
            <p:ph type="sldNum" sz="quarter" idx="12"/>
          </p:nvPr>
        </p:nvSpPr>
        <p:spPr>
          <a:noFill/>
        </p:spPr>
        <p:txBody>
          <a:bodyPr/>
          <a:lstStyle/>
          <a:p>
            <a:pPr algn="l" rtl="0"/>
            <a:fld id="{AEA024E3-804A-4D34-AB96-C43B11F63063}" type="slidenum">
              <a:rPr lang="en-US" altLang="ja-JP" smtClean="0"/>
              <a:pPr algn="l" rtl="0"/>
              <a:t>18</a:t>
            </a:fld>
            <a:endParaRPr lang="en-US" altLang="ja-JP"/>
          </a:p>
        </p:txBody>
      </p:sp>
      <p:sp>
        <p:nvSpPr>
          <p:cNvPr id="19460" name="Rectangle 2"/>
          <p:cNvSpPr>
            <a:spLocks noGrp="1" noChangeArrowheads="1"/>
          </p:cNvSpPr>
          <p:nvPr>
            <p:ph type="title"/>
          </p:nvPr>
        </p:nvSpPr>
        <p:spPr/>
        <p:txBody>
          <a:bodyPr/>
          <a:lstStyle/>
          <a:p>
            <a:pPr algn="l" rtl="0" eaLnBrk="1" hangingPunct="1"/>
            <a:r>
              <a:rPr lang="ja-JP" altLang="en-US">
                <a:ea typeface="HGPｺﾞｼｯｸE" pitchFamily="50" charset="-128"/>
              </a:rPr>
              <a:t>(6) Make it easy to change</a:t>
            </a:r>
          </a:p>
        </p:txBody>
      </p:sp>
      <p:sp>
        <p:nvSpPr>
          <p:cNvPr id="19461" name="Rectangle 3"/>
          <p:cNvSpPr>
            <a:spLocks noGrp="1" noChangeArrowheads="1"/>
          </p:cNvSpPr>
          <p:nvPr>
            <p:ph type="body" idx="1"/>
          </p:nvPr>
        </p:nvSpPr>
        <p:spPr/>
        <p:txBody>
          <a:bodyPr/>
          <a:lstStyle/>
          <a:p>
            <a:pPr algn="l" rtl="0" eaLnBrk="1" hangingPunct="1"/>
            <a:r>
              <a:rPr lang="en-US" altLang="ja-JP" dirty="0"/>
              <a:t>S</a:t>
            </a:r>
            <a:r>
              <a:rPr lang="ja-JP" altLang="en-US" dirty="0"/>
              <a:t>top</a:t>
            </a:r>
            <a:r>
              <a:rPr lang="ja-JP" altLang="en-US" dirty="0">
                <a:solidFill>
                  <a:srgbClr val="FF0000"/>
                </a:solidFill>
                <a:ea typeface="HGPｺﾞｼｯｸE" pitchFamily="50" charset="-128"/>
              </a:rPr>
              <a:t> hard coding</a:t>
            </a:r>
            <a:endParaRPr lang="ja-JP" altLang="en-US" dirty="0"/>
          </a:p>
          <a:p>
            <a:pPr lvl="1" algn="l" rtl="0" eaLnBrk="1" hangingPunct="1"/>
            <a:r>
              <a:rPr lang="ja-JP" altLang="en-US" dirty="0"/>
              <a:t>Writing numbers and strings as they are in the source code is called hard coding.</a:t>
            </a:r>
          </a:p>
          <a:p>
            <a:pPr lvl="1" algn="l" rtl="0" eaLnBrk="1" hangingPunct="1"/>
            <a:r>
              <a:rPr lang="en-US" altLang="ja-JP" dirty="0"/>
              <a:t>Should be defined or read with symbols first </a:t>
            </a:r>
            <a:r>
              <a:rPr lang="ja-JP" altLang="en-US" dirty="0"/>
              <a:t>(Ex) Number of data and file name</a:t>
            </a:r>
          </a:p>
        </p:txBody>
      </p:sp>
      <p:sp>
        <p:nvSpPr>
          <p:cNvPr id="2" name="Text Box 4">
            <a:extLst>
              <a:ext uri="{FF2B5EF4-FFF2-40B4-BE49-F238E27FC236}">
                <a16:creationId xmlns:a16="http://schemas.microsoft.com/office/drawing/2014/main" id="{7D47CB9B-DB86-0725-FAEB-B9F6CDB0E05C}"/>
              </a:ext>
            </a:extLst>
          </p:cNvPr>
          <p:cNvSpPr txBox="1">
            <a:spLocks noChangeArrowheads="1"/>
          </p:cNvSpPr>
          <p:nvPr/>
        </p:nvSpPr>
        <p:spPr bwMode="auto">
          <a:xfrm>
            <a:off x="381000" y="4289425"/>
            <a:ext cx="3825875" cy="1196975"/>
          </a:xfrm>
          <a:prstGeom prst="rect">
            <a:avLst/>
          </a:prstGeom>
          <a:noFill/>
          <a:ln w="9525">
            <a:solidFill>
              <a:schemeClr val="tx1"/>
            </a:solidFill>
            <a:miter lim="800000"/>
            <a:headEnd/>
            <a:tailEnd/>
          </a:ln>
        </p:spPr>
        <p:txBody>
          <a:bodyPr wrap="none">
            <a:spAutoFit/>
          </a:bodyPr>
          <a:lstStyle/>
          <a:p>
            <a:r>
              <a:rPr lang="en-US" altLang="ja-JP" sz="2400" dirty="0">
                <a:latin typeface="HGPｺﾞｼｯｸE" pitchFamily="50" charset="-128"/>
                <a:ea typeface="HGPｺﾞｼｯｸE" pitchFamily="50" charset="-128"/>
              </a:rPr>
              <a:t>for ( </a:t>
            </a:r>
            <a:r>
              <a:rPr lang="en-US" altLang="ja-JP" sz="2400" dirty="0" err="1">
                <a:latin typeface="HGPｺﾞｼｯｸE" pitchFamily="50" charset="-128"/>
                <a:ea typeface="HGPｺﾞｼｯｸE" pitchFamily="50" charset="-128"/>
              </a:rPr>
              <a:t>i</a:t>
            </a:r>
            <a:r>
              <a:rPr lang="en-US" altLang="ja-JP" sz="2400" dirty="0">
                <a:latin typeface="HGPｺﾞｼｯｸE" pitchFamily="50" charset="-128"/>
                <a:ea typeface="HGPｺﾞｼｯｸE" pitchFamily="50" charset="-128"/>
              </a:rPr>
              <a:t> = 0; </a:t>
            </a:r>
            <a:r>
              <a:rPr lang="en-US" altLang="ja-JP" sz="2400" dirty="0" err="1">
                <a:latin typeface="HGPｺﾞｼｯｸE" pitchFamily="50" charset="-128"/>
                <a:ea typeface="HGPｺﾞｼｯｸE" pitchFamily="50" charset="-128"/>
              </a:rPr>
              <a:t>i</a:t>
            </a:r>
            <a:r>
              <a:rPr lang="en-US" altLang="ja-JP" sz="2400" dirty="0">
                <a:latin typeface="HGPｺﾞｼｯｸE" pitchFamily="50" charset="-128"/>
                <a:ea typeface="HGPｺﾞｼｯｸE" pitchFamily="50" charset="-128"/>
              </a:rPr>
              <a:t> &lt; </a:t>
            </a:r>
            <a:r>
              <a:rPr lang="en-US" altLang="ja-JP" sz="2400" b="1" dirty="0">
                <a:solidFill>
                  <a:srgbClr val="FF0000"/>
                </a:solidFill>
                <a:latin typeface="HGPｺﾞｼｯｸE" pitchFamily="50" charset="-128"/>
                <a:ea typeface="HGPｺﾞｼｯｸE" pitchFamily="50" charset="-128"/>
              </a:rPr>
              <a:t>256</a:t>
            </a:r>
            <a:r>
              <a:rPr lang="en-US" altLang="ja-JP" sz="2400" dirty="0">
                <a:latin typeface="HGPｺﾞｼｯｸE" pitchFamily="50" charset="-128"/>
                <a:ea typeface="HGPｺﾞｼｯｸE" pitchFamily="50" charset="-128"/>
              </a:rPr>
              <a:t>; </a:t>
            </a:r>
            <a:r>
              <a:rPr lang="en-US" altLang="ja-JP" sz="2400" dirty="0" err="1">
                <a:latin typeface="HGPｺﾞｼｯｸE" pitchFamily="50" charset="-128"/>
                <a:ea typeface="HGPｺﾞｼｯｸE" pitchFamily="50" charset="-128"/>
              </a:rPr>
              <a:t>i</a:t>
            </a:r>
            <a:r>
              <a:rPr lang="en-US" altLang="ja-JP" sz="2400" dirty="0">
                <a:latin typeface="HGPｺﾞｼｯｸE" pitchFamily="50" charset="-128"/>
                <a:ea typeface="HGPｺﾞｼｯｸE" pitchFamily="50" charset="-128"/>
              </a:rPr>
              <a:t>++ ){</a:t>
            </a:r>
          </a:p>
          <a:p>
            <a:r>
              <a:rPr lang="en-US" altLang="ja-JP" sz="2400" dirty="0">
                <a:latin typeface="HGPｺﾞｼｯｸE" pitchFamily="50" charset="-128"/>
                <a:ea typeface="HGPｺﾞｼｯｸE" pitchFamily="50" charset="-128"/>
              </a:rPr>
              <a:t>   for ( j = 0; j &lt; </a:t>
            </a:r>
            <a:r>
              <a:rPr lang="en-US" altLang="ja-JP" sz="2400" b="1" dirty="0">
                <a:solidFill>
                  <a:srgbClr val="FF0000"/>
                </a:solidFill>
                <a:latin typeface="HGPｺﾞｼｯｸE" pitchFamily="50" charset="-128"/>
                <a:ea typeface="HGPｺﾞｼｯｸE" pitchFamily="50" charset="-128"/>
              </a:rPr>
              <a:t>256</a:t>
            </a:r>
            <a:r>
              <a:rPr lang="en-US" altLang="ja-JP" sz="2400" dirty="0">
                <a:latin typeface="HGPｺﾞｼｯｸE" pitchFamily="50" charset="-128"/>
                <a:ea typeface="HGPｺﾞｼｯｸE" pitchFamily="50" charset="-128"/>
              </a:rPr>
              <a:t>; </a:t>
            </a:r>
            <a:r>
              <a:rPr lang="en-US" altLang="ja-JP" sz="2400" dirty="0" err="1">
                <a:latin typeface="HGPｺﾞｼｯｸE" pitchFamily="50" charset="-128"/>
                <a:ea typeface="HGPｺﾞｼｯｸE" pitchFamily="50" charset="-128"/>
              </a:rPr>
              <a:t>j++</a:t>
            </a:r>
            <a:r>
              <a:rPr lang="en-US" altLang="ja-JP" sz="2400" dirty="0">
                <a:latin typeface="HGPｺﾞｼｯｸE" pitchFamily="50" charset="-128"/>
                <a:ea typeface="HGPｺﾞｼｯｸE" pitchFamily="50" charset="-128"/>
              </a:rPr>
              <a:t> ){</a:t>
            </a:r>
          </a:p>
          <a:p>
            <a:r>
              <a:rPr lang="en-US" altLang="ja-JP" sz="2400" dirty="0">
                <a:latin typeface="HGPｺﾞｼｯｸE" pitchFamily="50" charset="-128"/>
                <a:ea typeface="HGPｺﾞｼｯｸE" pitchFamily="50" charset="-128"/>
              </a:rPr>
              <a:t>      </a:t>
            </a:r>
            <a:r>
              <a:rPr lang="ja-JP" altLang="en-US" sz="2400" dirty="0">
                <a:latin typeface="HGPｺﾞｼｯｸE" pitchFamily="50" charset="-128"/>
                <a:ea typeface="HGPｺﾞｼｯｸE" pitchFamily="50" charset="-128"/>
              </a:rPr>
              <a:t>・・・・・・</a:t>
            </a:r>
          </a:p>
        </p:txBody>
      </p:sp>
      <p:sp>
        <p:nvSpPr>
          <p:cNvPr id="3" name="Text Box 5">
            <a:extLst>
              <a:ext uri="{FF2B5EF4-FFF2-40B4-BE49-F238E27FC236}">
                <a16:creationId xmlns:a16="http://schemas.microsoft.com/office/drawing/2014/main" id="{CC3F7631-C321-28A7-05EC-2E55FF2CCA88}"/>
              </a:ext>
            </a:extLst>
          </p:cNvPr>
          <p:cNvSpPr txBox="1">
            <a:spLocks noChangeArrowheads="1"/>
          </p:cNvSpPr>
          <p:nvPr/>
        </p:nvSpPr>
        <p:spPr bwMode="auto">
          <a:xfrm>
            <a:off x="4343400" y="4289425"/>
            <a:ext cx="4229100" cy="466725"/>
          </a:xfrm>
          <a:prstGeom prst="rect">
            <a:avLst/>
          </a:prstGeom>
          <a:noFill/>
          <a:ln w="9525">
            <a:solidFill>
              <a:schemeClr val="tx1"/>
            </a:solidFill>
            <a:miter lim="800000"/>
            <a:headEnd/>
            <a:tailEnd/>
          </a:ln>
        </p:spPr>
        <p:txBody>
          <a:bodyPr wrap="none">
            <a:spAutoFit/>
          </a:bodyPr>
          <a:lstStyle/>
          <a:p>
            <a:r>
              <a:rPr lang="en-US" altLang="ja-JP" sz="2400">
                <a:latin typeface="HGPｺﾞｼｯｸE" pitchFamily="50" charset="-128"/>
                <a:ea typeface="HGPｺﾞｼｯｸE" pitchFamily="50" charset="-128"/>
              </a:rPr>
              <a:t>FILE* fp = fopen(</a:t>
            </a:r>
            <a:r>
              <a:rPr lang="en-US" altLang="ja-JP" sz="2400">
                <a:latin typeface="Arial" charset="0"/>
                <a:ea typeface="HGPｺﾞｼｯｸE" pitchFamily="50" charset="-128"/>
              </a:rPr>
              <a:t>“</a:t>
            </a:r>
            <a:r>
              <a:rPr lang="en-US" altLang="ja-JP" sz="2400" b="1">
                <a:solidFill>
                  <a:srgbClr val="FF0000"/>
                </a:solidFill>
                <a:latin typeface="HGPｺﾞｼｯｸE" pitchFamily="50" charset="-128"/>
                <a:ea typeface="HGPｺﾞｼｯｸE" pitchFamily="50" charset="-128"/>
              </a:rPr>
              <a:t>foo.txt</a:t>
            </a:r>
            <a:r>
              <a:rPr lang="en-US" altLang="ja-JP" sz="2400">
                <a:latin typeface="Arial" charset="0"/>
                <a:ea typeface="HGPｺﾞｼｯｸE" pitchFamily="50" charset="-128"/>
              </a:rPr>
              <a:t>”</a:t>
            </a:r>
            <a:r>
              <a:rPr lang="en-US" altLang="ja-JP" sz="2400">
                <a:latin typeface="HGPｺﾞｼｯｸE" pitchFamily="50" charset="-128"/>
                <a:ea typeface="HGPｺﾞｼｯｸE" pitchFamily="50" charset="-128"/>
              </a:rPr>
              <a:t>, </a:t>
            </a:r>
            <a:r>
              <a:rPr lang="en-US" altLang="ja-JP" sz="2400">
                <a:latin typeface="Arial" charset="0"/>
                <a:ea typeface="HGPｺﾞｼｯｸE" pitchFamily="50" charset="-128"/>
              </a:rPr>
              <a:t>“</a:t>
            </a:r>
            <a:r>
              <a:rPr lang="en-US" altLang="ja-JP" sz="2400">
                <a:latin typeface="HGPｺﾞｼｯｸE" pitchFamily="50" charset="-128"/>
                <a:ea typeface="HGPｺﾞｼｯｸE" pitchFamily="50" charset="-128"/>
              </a:rPr>
              <a:t>r</a:t>
            </a:r>
            <a:r>
              <a:rPr lang="en-US" altLang="ja-JP" sz="2400">
                <a:latin typeface="Arial" charset="0"/>
                <a:ea typeface="HGPｺﾞｼｯｸE" pitchFamily="50" charset="-128"/>
              </a:rPr>
              <a:t>”</a:t>
            </a:r>
            <a:r>
              <a:rPr lang="en-US" altLang="ja-JP" sz="2400">
                <a:latin typeface="HGPｺﾞｼｯｸE" pitchFamily="50" charset="-128"/>
                <a:ea typeface="HGPｺﾞｼｯｸE" pitchFamily="50" charset="-128"/>
              </a:rPr>
              <a:t>);</a:t>
            </a:r>
          </a:p>
        </p:txBody>
      </p:sp>
      <p:sp>
        <p:nvSpPr>
          <p:cNvPr id="19464" name="AutoShape 6"/>
          <p:cNvSpPr>
            <a:spLocks noChangeArrowheads="1"/>
          </p:cNvSpPr>
          <p:nvPr/>
        </p:nvSpPr>
        <p:spPr bwMode="auto">
          <a:xfrm>
            <a:off x="76200" y="5638799"/>
            <a:ext cx="4267200" cy="466725"/>
          </a:xfrm>
          <a:prstGeom prst="wedgeRoundRectCallout">
            <a:avLst>
              <a:gd name="adj1" fmla="val 24074"/>
              <a:gd name="adj2" fmla="val -167014"/>
              <a:gd name="adj3" fmla="val 16667"/>
            </a:avLst>
          </a:prstGeom>
          <a:solidFill>
            <a:srgbClr val="FFFF99"/>
          </a:solidFill>
          <a:ln w="9525">
            <a:solidFill>
              <a:schemeClr val="tx1"/>
            </a:solidFill>
            <a:miter lim="800000"/>
            <a:headEnd/>
            <a:tailEnd/>
          </a:ln>
        </p:spPr>
        <p:txBody>
          <a:bodyPr/>
          <a:lstStyle/>
          <a:p>
            <a:pPr algn="ctr" rtl="0"/>
            <a:r>
              <a:rPr lang="ja-JP" altLang="en-US" sz="2000" dirty="0">
                <a:latin typeface="HGPｺﾞｼｯｸE" pitchFamily="50" charset="-128"/>
                <a:ea typeface="HGPｺﾞｼｯｸE" pitchFamily="50" charset="-128"/>
              </a:rPr>
              <a:t>Replace with </a:t>
            </a:r>
            <a:r>
              <a:rPr lang="en-US" altLang="ja-JP" sz="2000" dirty="0">
                <a:latin typeface="HGPｺﾞｼｯｸE" pitchFamily="50" charset="-128"/>
                <a:ea typeface="HGPｺﾞｼｯｸE" pitchFamily="50" charset="-128"/>
              </a:rPr>
              <a:t>a </a:t>
            </a:r>
            <a:r>
              <a:rPr lang="ja-JP" altLang="en-US" sz="2000" dirty="0">
                <a:latin typeface="HGPｺﾞｼｯｸE" pitchFamily="50" charset="-128"/>
                <a:ea typeface="HGPｺﾞｼｯｸE" pitchFamily="50" charset="-128"/>
              </a:rPr>
              <a:t>macro such as </a:t>
            </a:r>
            <a:r>
              <a:rPr lang="en-US" altLang="ja-JP" sz="2000" dirty="0">
                <a:latin typeface="HGPｺﾞｼｯｸE" pitchFamily="50" charset="-128"/>
                <a:ea typeface="HGPｺﾞｼｯｸE" pitchFamily="50" charset="-128"/>
              </a:rPr>
              <a:t>SIZE</a:t>
            </a:r>
            <a:endParaRPr lang="ja-JP" altLang="en-US" sz="2000" dirty="0">
              <a:latin typeface="HGPｺﾞｼｯｸE" pitchFamily="50" charset="-128"/>
              <a:ea typeface="HGPｺﾞｼｯｸE" pitchFamily="50" charset="-128"/>
            </a:endParaRPr>
          </a:p>
        </p:txBody>
      </p:sp>
      <p:sp>
        <p:nvSpPr>
          <p:cNvPr id="19465" name="AutoShape 7"/>
          <p:cNvSpPr>
            <a:spLocks noChangeArrowheads="1"/>
          </p:cNvSpPr>
          <p:nvPr/>
        </p:nvSpPr>
        <p:spPr bwMode="auto">
          <a:xfrm>
            <a:off x="4495800" y="5029200"/>
            <a:ext cx="4495800" cy="838200"/>
          </a:xfrm>
          <a:prstGeom prst="wedgeRoundRectCallout">
            <a:avLst>
              <a:gd name="adj1" fmla="val 6005"/>
              <a:gd name="adj2" fmla="val -93560"/>
              <a:gd name="adj3" fmla="val 16667"/>
            </a:avLst>
          </a:prstGeom>
          <a:solidFill>
            <a:srgbClr val="FFFF99"/>
          </a:solidFill>
          <a:ln w="9525">
            <a:solidFill>
              <a:schemeClr val="tx1"/>
            </a:solidFill>
            <a:miter lim="800000"/>
            <a:headEnd/>
            <a:tailEnd/>
          </a:ln>
        </p:spPr>
        <p:txBody>
          <a:bodyPr/>
          <a:lstStyle/>
          <a:p>
            <a:pPr algn="ctr" rtl="0"/>
            <a:r>
              <a:rPr lang="en-US" altLang="ja-JP" sz="2000" dirty="0">
                <a:latin typeface="HGPｺﾞｼｯｸE" pitchFamily="50" charset="-128"/>
                <a:ea typeface="HGPｺﾞｼｯｸE" pitchFamily="50" charset="-128"/>
              </a:rPr>
              <a:t>Read the file name at runtime or specify it with a macro</a:t>
            </a:r>
            <a:endParaRPr lang="ja-JP" altLang="en-US" sz="2000" dirty="0">
              <a:latin typeface="HGPｺﾞｼｯｸE" pitchFamily="50" charset="-128"/>
              <a:ea typeface="HGPｺﾞｼｯｸE" pitchFamily="50" charset="-128"/>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0483" name="スライド番号プレースホルダ 5"/>
          <p:cNvSpPr>
            <a:spLocks noGrp="1"/>
          </p:cNvSpPr>
          <p:nvPr>
            <p:ph type="sldNum" sz="quarter" idx="12"/>
          </p:nvPr>
        </p:nvSpPr>
        <p:spPr>
          <a:noFill/>
        </p:spPr>
        <p:txBody>
          <a:bodyPr/>
          <a:lstStyle/>
          <a:p>
            <a:pPr algn="l" rtl="0"/>
            <a:fld id="{541E41FE-91EC-4C66-8C30-3B2D00E010D9}" type="slidenum">
              <a:rPr lang="en-US" altLang="ja-JP" smtClean="0"/>
              <a:pPr algn="l" rtl="0"/>
              <a:t>19</a:t>
            </a:fld>
            <a:endParaRPr lang="en-US" altLang="ja-JP"/>
          </a:p>
        </p:txBody>
      </p:sp>
      <p:sp>
        <p:nvSpPr>
          <p:cNvPr id="20484" name="Rectangle 2"/>
          <p:cNvSpPr>
            <a:spLocks noGrp="1" noChangeArrowheads="1"/>
          </p:cNvSpPr>
          <p:nvPr>
            <p:ph type="title"/>
          </p:nvPr>
        </p:nvSpPr>
        <p:spPr/>
        <p:txBody>
          <a:bodyPr/>
          <a:lstStyle/>
          <a:p>
            <a:pPr algn="l" rtl="0" eaLnBrk="1" hangingPunct="1"/>
            <a:r>
              <a:rPr lang="en-US" altLang="ja-JP" dirty="0">
                <a:ea typeface="HGPｺﾞｼｯｸE" pitchFamily="50" charset="-128"/>
              </a:rPr>
              <a:t>[</a:t>
            </a:r>
            <a:r>
              <a:rPr lang="ja-JP" altLang="en-US" dirty="0">
                <a:ea typeface="HGPｺﾞｼｯｸE" pitchFamily="50" charset="-128"/>
              </a:rPr>
              <a:t>Exercise 2</a:t>
            </a:r>
            <a:r>
              <a:rPr lang="en-US" altLang="ja-JP" dirty="0">
                <a:ea typeface="HGPｺﾞｼｯｸE" pitchFamily="50" charset="-128"/>
              </a:rPr>
              <a:t>] </a:t>
            </a:r>
            <a:r>
              <a:rPr lang="ja-JP" altLang="en-US" dirty="0">
                <a:ea typeface="HGPｺﾞｼｯｸE" pitchFamily="50" charset="-128"/>
              </a:rPr>
              <a:t>About </a:t>
            </a:r>
            <a:r>
              <a:rPr lang="en-US" altLang="ja-JP" dirty="0">
                <a:ea typeface="HGPｺﾞｼｯｸE" pitchFamily="50" charset="-128"/>
              </a:rPr>
              <a:t>h</a:t>
            </a:r>
            <a:r>
              <a:rPr lang="ja-JP" altLang="en-US" dirty="0">
                <a:ea typeface="HGPｺﾞｼｯｸE" pitchFamily="50" charset="-128"/>
              </a:rPr>
              <a:t>ard coding</a:t>
            </a:r>
          </a:p>
        </p:txBody>
      </p:sp>
      <p:sp>
        <p:nvSpPr>
          <p:cNvPr id="20485" name="Rectangle 3"/>
          <p:cNvSpPr>
            <a:spLocks noGrp="1" noChangeArrowheads="1"/>
          </p:cNvSpPr>
          <p:nvPr>
            <p:ph type="body" idx="1"/>
          </p:nvPr>
        </p:nvSpPr>
        <p:spPr>
          <a:xfrm>
            <a:off x="566738" y="1752600"/>
            <a:ext cx="8424862" cy="4267200"/>
          </a:xfrm>
        </p:spPr>
        <p:txBody>
          <a:bodyPr/>
          <a:lstStyle/>
          <a:p>
            <a:pPr algn="l" rtl="0" eaLnBrk="1" hangingPunct="1"/>
            <a:r>
              <a:rPr lang="ja-JP" altLang="en-US" dirty="0"/>
              <a:t>For example, it is recommended to give the length of </a:t>
            </a:r>
            <a:r>
              <a:rPr lang="en-US" altLang="ja-JP" dirty="0"/>
              <a:t>an</a:t>
            </a:r>
            <a:r>
              <a:rPr lang="ja-JP" altLang="en-US" dirty="0"/>
              <a:t> array and the name of </a:t>
            </a:r>
            <a:r>
              <a:rPr lang="en-US" altLang="ja-JP" dirty="0"/>
              <a:t>a</a:t>
            </a:r>
            <a:r>
              <a:rPr lang="ja-JP" altLang="en-US" dirty="0"/>
              <a:t> data file </a:t>
            </a:r>
            <a:r>
              <a:rPr lang="en-US" altLang="ja-JP" dirty="0"/>
              <a:t>with</a:t>
            </a:r>
            <a:r>
              <a:rPr lang="ja-JP" altLang="en-US" dirty="0"/>
              <a:t> macros like</a:t>
            </a:r>
          </a:p>
          <a:p>
            <a:pPr algn="l" rtl="0" eaLnBrk="1" hangingPunct="1"/>
            <a:endParaRPr lang="ja-JP" altLang="en-US" dirty="0"/>
          </a:p>
          <a:p>
            <a:pPr algn="l" rtl="0" eaLnBrk="1" hangingPunct="1"/>
            <a:endParaRPr lang="ja-JP" altLang="en-US" dirty="0"/>
          </a:p>
          <a:p>
            <a:pPr algn="l" rtl="0" eaLnBrk="1" hangingPunct="1"/>
            <a:endParaRPr lang="ja-JP" altLang="en-US" dirty="0"/>
          </a:p>
          <a:p>
            <a:pPr algn="l" rtl="0" eaLnBrk="1" hangingPunct="1"/>
            <a:r>
              <a:rPr lang="ja-JP" altLang="en-US" dirty="0"/>
              <a:t>Consider the benefits of doing this</a:t>
            </a:r>
          </a:p>
        </p:txBody>
      </p:sp>
      <p:sp>
        <p:nvSpPr>
          <p:cNvPr id="20486" name="Text Box 4"/>
          <p:cNvSpPr txBox="1">
            <a:spLocks noChangeArrowheads="1"/>
          </p:cNvSpPr>
          <p:nvPr/>
        </p:nvSpPr>
        <p:spPr bwMode="auto">
          <a:xfrm>
            <a:off x="1219200" y="3347591"/>
            <a:ext cx="6324600" cy="1077218"/>
          </a:xfrm>
          <a:prstGeom prst="rect">
            <a:avLst/>
          </a:prstGeom>
          <a:solidFill>
            <a:schemeClr val="bg1"/>
          </a:solidFill>
          <a:ln w="19050">
            <a:solidFill>
              <a:schemeClr val="tx1"/>
            </a:solidFill>
            <a:miter lim="800000"/>
            <a:headEnd/>
            <a:tailEnd/>
          </a:ln>
        </p:spPr>
        <p:txBody>
          <a:bodyPr wrap="square">
            <a:spAutoFit/>
          </a:bodyPr>
          <a:lstStyle/>
          <a:p>
            <a:pPr algn="l" rtl="0"/>
            <a:r>
              <a:rPr lang="en-US" altLang="ja-JP" sz="3200" dirty="0">
                <a:latin typeface="Consolas" panose="020B0609020204030204" pitchFamily="49" charset="0"/>
                <a:ea typeface="HGPｺﾞｼｯｸE" pitchFamily="50" charset="-128"/>
              </a:rPr>
              <a:t>#define SIZE 256</a:t>
            </a:r>
          </a:p>
          <a:p>
            <a:pPr algn="l" rtl="0"/>
            <a:r>
              <a:rPr lang="en-US" altLang="ja-JP" sz="3200" dirty="0">
                <a:latin typeface="Consolas" panose="020B0609020204030204" pitchFamily="49" charset="0"/>
                <a:ea typeface="HGPｺﾞｼｯｸE" pitchFamily="50" charset="-128"/>
              </a:rPr>
              <a:t>#define DATA_FILE "foo.txt"</a:t>
            </a: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5123" name="スライド番号プレースホルダ 5"/>
          <p:cNvSpPr>
            <a:spLocks noGrp="1"/>
          </p:cNvSpPr>
          <p:nvPr>
            <p:ph type="sldNum" sz="quarter" idx="12"/>
          </p:nvPr>
        </p:nvSpPr>
        <p:spPr>
          <a:noFill/>
        </p:spPr>
        <p:txBody>
          <a:bodyPr/>
          <a:lstStyle/>
          <a:p>
            <a:fld id="{AE7CA48E-58E5-4840-B911-30A30F48705B}" type="slidenum">
              <a:rPr lang="en-US" altLang="ja-JP" smtClean="0"/>
              <a:pPr algn="l" rtl="0"/>
              <a:t>2</a:t>
            </a:fld>
            <a:endParaRPr lang="en-US" altLang="ja-JP"/>
          </a:p>
        </p:txBody>
      </p:sp>
      <p:sp>
        <p:nvSpPr>
          <p:cNvPr id="5124" name="Rectangle 2"/>
          <p:cNvSpPr>
            <a:spLocks noGrp="1" noChangeArrowheads="1"/>
          </p:cNvSpPr>
          <p:nvPr>
            <p:ph type="title"/>
          </p:nvPr>
        </p:nvSpPr>
        <p:spPr/>
        <p:txBody>
          <a:bodyPr/>
          <a:lstStyle/>
          <a:p>
            <a:pPr algn="l" rtl="0" eaLnBrk="1" hangingPunct="1"/>
            <a:r>
              <a:rPr lang="ja-JP" altLang="en-US" dirty="0">
                <a:ea typeface="HGPｺﾞｼｯｸE" pitchFamily="50" charset="-128"/>
              </a:rPr>
              <a:t>Position of programming</a:t>
            </a:r>
          </a:p>
        </p:txBody>
      </p:sp>
      <p:sp>
        <p:nvSpPr>
          <p:cNvPr id="5125" name="Rectangle 3"/>
          <p:cNvSpPr>
            <a:spLocks noGrp="1" noChangeArrowheads="1"/>
          </p:cNvSpPr>
          <p:nvPr>
            <p:ph type="body" idx="1"/>
          </p:nvPr>
        </p:nvSpPr>
        <p:spPr>
          <a:xfrm>
            <a:off x="566738" y="1752600"/>
            <a:ext cx="8348662" cy="4267200"/>
          </a:xfrm>
        </p:spPr>
        <p:txBody>
          <a:bodyPr/>
          <a:lstStyle/>
          <a:p>
            <a:pPr algn="l" rtl="0" eaLnBrk="1" hangingPunct="1"/>
            <a:r>
              <a:rPr lang="ja-JP" altLang="en-US" dirty="0"/>
              <a:t>The role of programming is to </a:t>
            </a:r>
            <a:r>
              <a:rPr lang="ja-JP" altLang="en-US" u="sng" dirty="0">
                <a:solidFill>
                  <a:srgbClr val="FF0000"/>
                </a:solidFill>
                <a:ea typeface="HGPｺﾞｼｯｸE" pitchFamily="50" charset="-128"/>
              </a:rPr>
              <a:t>realiz</a:t>
            </a:r>
            <a:r>
              <a:rPr lang="en-US" altLang="ja-JP" u="sng" dirty="0">
                <a:solidFill>
                  <a:srgbClr val="FF0000"/>
                </a:solidFill>
                <a:ea typeface="HGPｺﾞｼｯｸE" pitchFamily="50" charset="-128"/>
              </a:rPr>
              <a:t>e </a:t>
            </a:r>
            <a:r>
              <a:rPr lang="ja-JP" altLang="en-US" dirty="0"/>
              <a:t>“</a:t>
            </a:r>
            <a:r>
              <a:rPr lang="en-US" altLang="ja-JP" dirty="0">
                <a:solidFill>
                  <a:srgbClr val="FF0000"/>
                </a:solidFill>
                <a:ea typeface="HGPｺﾞｼｯｸE" pitchFamily="50" charset="-128"/>
              </a:rPr>
              <a:t>p</a:t>
            </a:r>
            <a:r>
              <a:rPr lang="ja-JP" altLang="en-US" dirty="0">
                <a:solidFill>
                  <a:srgbClr val="FF0000"/>
                </a:solidFill>
                <a:ea typeface="HGPｺﾞｼｯｸE" pitchFamily="50" charset="-128"/>
              </a:rPr>
              <a:t>rogram specification</a:t>
            </a:r>
            <a:r>
              <a:rPr lang="en-US" altLang="ja-JP" dirty="0">
                <a:solidFill>
                  <a:srgbClr val="FF0000"/>
                </a:solidFill>
                <a:ea typeface="HGPｺﾞｼｯｸE" pitchFamily="50" charset="-128"/>
              </a:rPr>
              <a:t>s</a:t>
            </a:r>
            <a:r>
              <a:rPr lang="ja-JP" altLang="en-US" dirty="0"/>
              <a:t>” on </a:t>
            </a:r>
            <a:r>
              <a:rPr lang="en-US" altLang="ja-JP" dirty="0"/>
              <a:t>a</a:t>
            </a:r>
            <a:r>
              <a:rPr lang="ja-JP" altLang="en-US" dirty="0"/>
              <a:t> computer</a:t>
            </a:r>
          </a:p>
        </p:txBody>
      </p:sp>
      <p:sp>
        <p:nvSpPr>
          <p:cNvPr id="5126" name="Oval 4"/>
          <p:cNvSpPr>
            <a:spLocks noChangeArrowheads="1"/>
          </p:cNvSpPr>
          <p:nvPr/>
        </p:nvSpPr>
        <p:spPr bwMode="auto">
          <a:xfrm>
            <a:off x="1143000" y="3276600"/>
            <a:ext cx="2057400" cy="1371600"/>
          </a:xfrm>
          <a:prstGeom prst="ellipse">
            <a:avLst/>
          </a:prstGeom>
          <a:solidFill>
            <a:srgbClr val="FFFF99"/>
          </a:solidFill>
          <a:ln w="9525">
            <a:solidFill>
              <a:schemeClr val="tx1"/>
            </a:solidFill>
            <a:round/>
            <a:headEnd/>
            <a:tailEnd/>
          </a:ln>
        </p:spPr>
        <p:txBody>
          <a:bodyPr wrap="none" anchor="ctr"/>
          <a:lstStyle/>
          <a:p>
            <a:pPr algn="ctr" rtl="0"/>
            <a:r>
              <a:rPr lang="en-US" altLang="ja-JP" sz="2400" dirty="0">
                <a:ea typeface="HGPｺﾞｼｯｸE" pitchFamily="50" charset="-128"/>
              </a:rPr>
              <a:t>Make</a:t>
            </a:r>
            <a:br>
              <a:rPr lang="en-US" altLang="ja-JP" sz="2400" dirty="0">
                <a:ea typeface="HGPｺﾞｼｯｸE" pitchFamily="50" charset="-128"/>
              </a:rPr>
            </a:br>
            <a:r>
              <a:rPr lang="ja-JP" altLang="en-US" sz="2400" dirty="0">
                <a:ea typeface="HGPｺﾞｼｯｸE" pitchFamily="50" charset="-128"/>
              </a:rPr>
              <a:t>something</a:t>
            </a:r>
            <a:br>
              <a:rPr lang="en-US" altLang="ja-JP" sz="2400" dirty="0">
                <a:ea typeface="HGPｺﾞｼｯｸE" pitchFamily="50" charset="-128"/>
              </a:rPr>
            </a:br>
            <a:r>
              <a:rPr lang="ja-JP" altLang="en-US" sz="2400" dirty="0">
                <a:ea typeface="HGPｺﾞｼｯｸE" pitchFamily="50" charset="-128"/>
              </a:rPr>
              <a:t>like this</a:t>
            </a:r>
          </a:p>
        </p:txBody>
      </p:sp>
      <p:sp>
        <p:nvSpPr>
          <p:cNvPr id="5127" name="Text Box 5"/>
          <p:cNvSpPr txBox="1">
            <a:spLocks noChangeArrowheads="1"/>
          </p:cNvSpPr>
          <p:nvPr/>
        </p:nvSpPr>
        <p:spPr bwMode="auto">
          <a:xfrm>
            <a:off x="381000" y="2819400"/>
            <a:ext cx="3657600" cy="461665"/>
          </a:xfrm>
          <a:prstGeom prst="rect">
            <a:avLst/>
          </a:prstGeom>
          <a:noFill/>
          <a:ln w="9525">
            <a:noFill/>
            <a:miter lim="800000"/>
            <a:headEnd/>
            <a:tailEnd/>
          </a:ln>
        </p:spPr>
        <p:txBody>
          <a:bodyPr wrap="square">
            <a:spAutoFit/>
          </a:bodyPr>
          <a:lstStyle/>
          <a:p>
            <a:pPr algn="ctr" rtl="0"/>
            <a:r>
              <a:rPr lang="ja-JP" altLang="en-US" sz="2400" dirty="0">
                <a:ea typeface="HGPｺﾞｼｯｸE" pitchFamily="50" charset="-128"/>
              </a:rPr>
              <a:t>Program specification</a:t>
            </a:r>
          </a:p>
        </p:txBody>
      </p:sp>
      <p:sp>
        <p:nvSpPr>
          <p:cNvPr id="5128" name="Oval 6"/>
          <p:cNvSpPr>
            <a:spLocks noChangeArrowheads="1"/>
          </p:cNvSpPr>
          <p:nvPr/>
        </p:nvSpPr>
        <p:spPr bwMode="auto">
          <a:xfrm>
            <a:off x="5943600" y="3276600"/>
            <a:ext cx="2057400" cy="1371600"/>
          </a:xfrm>
          <a:prstGeom prst="ellipse">
            <a:avLst/>
          </a:prstGeom>
          <a:solidFill>
            <a:srgbClr val="CCFFFF"/>
          </a:solidFill>
          <a:ln w="9525">
            <a:solidFill>
              <a:schemeClr val="tx1"/>
            </a:solidFill>
            <a:round/>
            <a:headEnd/>
            <a:tailEnd/>
          </a:ln>
        </p:spPr>
        <p:txBody>
          <a:bodyPr wrap="none" anchor="ctr"/>
          <a:lstStyle/>
          <a:p>
            <a:pPr algn="ctr" rtl="0"/>
            <a:r>
              <a:rPr lang="en-US" altLang="ja-JP" sz="2000" dirty="0">
                <a:ea typeface="HGPｺﾞｼｯｸE" pitchFamily="50" charset="-128"/>
              </a:rPr>
              <a:t>Formal</a:t>
            </a:r>
            <a:br>
              <a:rPr lang="en-US" altLang="ja-JP" sz="2000" dirty="0">
                <a:ea typeface="HGPｺﾞｼｯｸE" pitchFamily="50" charset="-128"/>
              </a:rPr>
            </a:br>
            <a:r>
              <a:rPr lang="en-US" altLang="ja-JP" sz="2000" dirty="0">
                <a:ea typeface="HGPｺﾞｼｯｸE" pitchFamily="50" charset="-128"/>
              </a:rPr>
              <a:t>execution</a:t>
            </a:r>
            <a:br>
              <a:rPr lang="en-US" altLang="ja-JP" sz="2000" dirty="0">
                <a:ea typeface="HGPｺﾞｼｯｸE" pitchFamily="50" charset="-128"/>
              </a:rPr>
            </a:br>
            <a:r>
              <a:rPr lang="en-US" altLang="ja-JP" sz="2000" dirty="0">
                <a:ea typeface="HGPｺﾞｼｯｸE" pitchFamily="50" charset="-128"/>
              </a:rPr>
              <a:t>instructions</a:t>
            </a:r>
          </a:p>
        </p:txBody>
      </p:sp>
      <p:sp>
        <p:nvSpPr>
          <p:cNvPr id="5129" name="Text Box 7"/>
          <p:cNvSpPr txBox="1">
            <a:spLocks noChangeArrowheads="1"/>
          </p:cNvSpPr>
          <p:nvPr/>
        </p:nvSpPr>
        <p:spPr bwMode="auto">
          <a:xfrm>
            <a:off x="6238875" y="2819400"/>
            <a:ext cx="1566862" cy="457200"/>
          </a:xfrm>
          <a:prstGeom prst="rect">
            <a:avLst/>
          </a:prstGeom>
          <a:noFill/>
          <a:ln w="9525">
            <a:noFill/>
            <a:miter lim="800000"/>
            <a:headEnd/>
            <a:tailEnd/>
          </a:ln>
        </p:spPr>
        <p:txBody>
          <a:bodyPr wrap="none">
            <a:spAutoFit/>
          </a:bodyPr>
          <a:lstStyle/>
          <a:p>
            <a:pPr algn="l" rtl="0"/>
            <a:r>
              <a:rPr lang="ja-JP" altLang="en-US" sz="2400" dirty="0">
                <a:ea typeface="HGPｺﾞｼｯｸE" pitchFamily="50" charset="-128"/>
              </a:rPr>
              <a:t>program</a:t>
            </a:r>
          </a:p>
        </p:txBody>
      </p:sp>
      <p:sp>
        <p:nvSpPr>
          <p:cNvPr id="5130" name="AutoShape 8"/>
          <p:cNvSpPr>
            <a:spLocks noChangeArrowheads="1"/>
          </p:cNvSpPr>
          <p:nvPr/>
        </p:nvSpPr>
        <p:spPr bwMode="auto">
          <a:xfrm>
            <a:off x="3352800" y="3724275"/>
            <a:ext cx="2438400" cy="457200"/>
          </a:xfrm>
          <a:prstGeom prst="rightArrow">
            <a:avLst>
              <a:gd name="adj1" fmla="val 50000"/>
              <a:gd name="adj2" fmla="val 133333"/>
            </a:avLst>
          </a:prstGeom>
          <a:solidFill>
            <a:srgbClr val="CCFFCC"/>
          </a:solidFill>
          <a:ln w="9525">
            <a:solidFill>
              <a:schemeClr val="tx1"/>
            </a:solidFill>
            <a:miter lim="800000"/>
            <a:headEnd/>
            <a:tailEnd/>
          </a:ln>
        </p:spPr>
        <p:txBody>
          <a:bodyPr wrap="none" anchor="ctr"/>
          <a:lstStyle/>
          <a:p>
            <a:pPr algn="l" rtl="0"/>
            <a:endParaRPr lang="ja-JP" altLang="en-US"/>
          </a:p>
        </p:txBody>
      </p:sp>
      <p:sp>
        <p:nvSpPr>
          <p:cNvPr id="5131" name="Text Box 9"/>
          <p:cNvSpPr txBox="1">
            <a:spLocks noChangeArrowheads="1"/>
          </p:cNvSpPr>
          <p:nvPr/>
        </p:nvSpPr>
        <p:spPr bwMode="auto">
          <a:xfrm>
            <a:off x="3522663" y="3276600"/>
            <a:ext cx="2039937" cy="457200"/>
          </a:xfrm>
          <a:prstGeom prst="rect">
            <a:avLst/>
          </a:prstGeom>
          <a:noFill/>
          <a:ln w="9525">
            <a:noFill/>
            <a:miter lim="800000"/>
            <a:headEnd/>
            <a:tailEnd/>
          </a:ln>
        </p:spPr>
        <p:txBody>
          <a:bodyPr wrap="none">
            <a:spAutoFit/>
          </a:bodyPr>
          <a:lstStyle/>
          <a:p>
            <a:pPr algn="l" rtl="0"/>
            <a:r>
              <a:rPr lang="ja-JP" altLang="en-US" sz="2400" dirty="0">
                <a:ea typeface="HGPｺﾞｼｯｸE" pitchFamily="50" charset="-128"/>
              </a:rPr>
              <a:t>programming</a:t>
            </a:r>
          </a:p>
        </p:txBody>
      </p:sp>
      <p:sp>
        <p:nvSpPr>
          <p:cNvPr id="5132" name="Text Box 11"/>
          <p:cNvSpPr txBox="1">
            <a:spLocks noChangeArrowheads="1"/>
          </p:cNvSpPr>
          <p:nvPr/>
        </p:nvSpPr>
        <p:spPr bwMode="auto">
          <a:xfrm>
            <a:off x="1295400" y="4800600"/>
            <a:ext cx="1255472" cy="830997"/>
          </a:xfrm>
          <a:prstGeom prst="rect">
            <a:avLst/>
          </a:prstGeom>
          <a:noFill/>
          <a:ln w="9525">
            <a:noFill/>
            <a:miter lim="800000"/>
            <a:headEnd/>
            <a:tailEnd/>
          </a:ln>
        </p:spPr>
        <p:txBody>
          <a:bodyPr wrap="none">
            <a:spAutoFit/>
          </a:bodyPr>
          <a:lstStyle/>
          <a:p>
            <a:pPr algn="ctr" rtl="0"/>
            <a:r>
              <a:rPr lang="ja-JP" altLang="en-US" sz="2400" dirty="0">
                <a:ea typeface="HGPｺﾞｼｯｸE" pitchFamily="50" charset="-128"/>
              </a:rPr>
              <a:t>human</a:t>
            </a:r>
            <a:br>
              <a:rPr lang="en-US" altLang="ja-JP" sz="2400" dirty="0">
                <a:ea typeface="HGPｺﾞｼｯｸE" pitchFamily="50" charset="-128"/>
              </a:rPr>
            </a:br>
            <a:r>
              <a:rPr lang="ja-JP" altLang="en-US" sz="2400" dirty="0">
                <a:ea typeface="HGPｺﾞｼｯｸE" pitchFamily="50" charset="-128"/>
              </a:rPr>
              <a:t>world</a:t>
            </a:r>
          </a:p>
        </p:txBody>
      </p:sp>
      <p:sp>
        <p:nvSpPr>
          <p:cNvPr id="5133" name="Text Box 12"/>
          <p:cNvSpPr txBox="1">
            <a:spLocks noChangeArrowheads="1"/>
          </p:cNvSpPr>
          <p:nvPr/>
        </p:nvSpPr>
        <p:spPr bwMode="auto">
          <a:xfrm>
            <a:off x="6019800" y="4800600"/>
            <a:ext cx="2005013" cy="457200"/>
          </a:xfrm>
          <a:prstGeom prst="rect">
            <a:avLst/>
          </a:prstGeom>
          <a:noFill/>
          <a:ln w="9525">
            <a:noFill/>
            <a:miter lim="800000"/>
            <a:headEnd/>
            <a:tailEnd/>
          </a:ln>
        </p:spPr>
        <p:txBody>
          <a:bodyPr wrap="none">
            <a:spAutoFit/>
          </a:bodyPr>
          <a:lstStyle/>
          <a:p>
            <a:pPr algn="l" rtl="0"/>
            <a:r>
              <a:rPr lang="ja-JP" altLang="en-US" sz="2400">
                <a:ea typeface="HGPｺﾞｼｯｸE" pitchFamily="50" charset="-128"/>
              </a:rPr>
              <a:t>computer world</a:t>
            </a:r>
          </a:p>
        </p:txBody>
      </p:sp>
      <p:sp>
        <p:nvSpPr>
          <p:cNvPr id="5134" name="Text Box 13"/>
          <p:cNvSpPr txBox="1">
            <a:spLocks noChangeArrowheads="1"/>
          </p:cNvSpPr>
          <p:nvPr/>
        </p:nvSpPr>
        <p:spPr bwMode="auto">
          <a:xfrm>
            <a:off x="5867401" y="5257800"/>
            <a:ext cx="3124200" cy="923330"/>
          </a:xfrm>
          <a:prstGeom prst="rect">
            <a:avLst/>
          </a:prstGeom>
          <a:noFill/>
          <a:ln w="9525">
            <a:noFill/>
            <a:miter lim="800000"/>
            <a:headEnd/>
            <a:tailEnd/>
          </a:ln>
        </p:spPr>
        <p:txBody>
          <a:bodyPr wrap="square">
            <a:spAutoFit/>
          </a:bodyPr>
          <a:lstStyle/>
          <a:p>
            <a:pPr algn="l" rtl="0"/>
            <a:r>
              <a:rPr lang="en-US" altLang="ja-JP" dirty="0"/>
              <a:t>The computer faithfully executes the contents of the program</a:t>
            </a:r>
          </a:p>
        </p:txBody>
      </p:sp>
      <p:sp>
        <p:nvSpPr>
          <p:cNvPr id="5135" name="Text Box 14"/>
          <p:cNvSpPr txBox="1">
            <a:spLocks noChangeArrowheads="1"/>
          </p:cNvSpPr>
          <p:nvPr/>
        </p:nvSpPr>
        <p:spPr bwMode="auto">
          <a:xfrm>
            <a:off x="3444322" y="4211935"/>
            <a:ext cx="1684892" cy="1938992"/>
          </a:xfrm>
          <a:prstGeom prst="rect">
            <a:avLst/>
          </a:prstGeom>
          <a:noFill/>
          <a:ln w="19050">
            <a:solidFill>
              <a:srgbClr val="0000FF"/>
            </a:solidFill>
            <a:miter lim="800000"/>
            <a:headEnd/>
            <a:tailEnd/>
          </a:ln>
        </p:spPr>
        <p:txBody>
          <a:bodyPr wrap="square">
            <a:spAutoFit/>
          </a:bodyPr>
          <a:lstStyle/>
          <a:p>
            <a:pPr algn="just" rtl="0"/>
            <a:r>
              <a:rPr lang="en-US" altLang="ja-JP" sz="2400" dirty="0"/>
              <a:t>The key is how correctly it can be described</a:t>
            </a:r>
          </a:p>
        </p:txBody>
      </p:sp>
      <p:pic>
        <p:nvPicPr>
          <p:cNvPr id="5136" name="Picture 15" descr="C:\Users\aman\Pictures\Microsoft クリップ オーガナイザ\j0294951.wmf"/>
          <p:cNvPicPr>
            <a:picLocks noChangeAspect="1" noChangeArrowheads="1"/>
          </p:cNvPicPr>
          <p:nvPr/>
        </p:nvPicPr>
        <p:blipFill>
          <a:blip r:embed="rId3" cstate="print"/>
          <a:srcRect/>
          <a:stretch>
            <a:fillRect/>
          </a:stretch>
        </p:blipFill>
        <p:spPr bwMode="auto">
          <a:xfrm>
            <a:off x="228600" y="3517900"/>
            <a:ext cx="901700" cy="901700"/>
          </a:xfrm>
          <a:prstGeom prst="rect">
            <a:avLst/>
          </a:prstGeom>
          <a:noFill/>
          <a:ln w="9525">
            <a:noFill/>
            <a:miter lim="800000"/>
            <a:headEnd/>
            <a:tailEnd/>
          </a:ln>
        </p:spPr>
      </p:pic>
      <p:pic>
        <p:nvPicPr>
          <p:cNvPr id="5137" name="Picture 16" descr="C:\Users\aman\Pictures\Microsoft クリップ オーガナイザ\j0356505.wmf"/>
          <p:cNvPicPr>
            <a:picLocks noChangeAspect="1" noChangeArrowheads="1"/>
          </p:cNvPicPr>
          <p:nvPr/>
        </p:nvPicPr>
        <p:blipFill>
          <a:blip r:embed="rId4" cstate="print"/>
          <a:srcRect/>
          <a:stretch>
            <a:fillRect/>
          </a:stretch>
        </p:blipFill>
        <p:spPr bwMode="auto">
          <a:xfrm>
            <a:off x="8039100" y="3505200"/>
            <a:ext cx="800100" cy="911225"/>
          </a:xfrm>
          <a:prstGeom prst="rect">
            <a:avLst/>
          </a:prstGeom>
          <a:noFill/>
          <a:ln w="9525">
            <a:noFill/>
            <a:miter lim="800000"/>
            <a:headEnd/>
            <a:tailEnd/>
          </a:ln>
        </p:spPr>
      </p:pic>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1507" name="スライド番号プレースホルダ 5"/>
          <p:cNvSpPr>
            <a:spLocks noGrp="1"/>
          </p:cNvSpPr>
          <p:nvPr>
            <p:ph type="sldNum" sz="quarter" idx="12"/>
          </p:nvPr>
        </p:nvSpPr>
        <p:spPr>
          <a:noFill/>
        </p:spPr>
        <p:txBody>
          <a:bodyPr/>
          <a:lstStyle/>
          <a:p>
            <a:pPr algn="l" rtl="0"/>
            <a:fld id="{4E4B4EFB-AC65-4540-B056-7B0ECA372313}" type="slidenum">
              <a:rPr lang="en-US" altLang="ja-JP" smtClean="0"/>
              <a:pPr algn="l" rtl="0"/>
              <a:t>20</a:t>
            </a:fld>
            <a:endParaRPr lang="en-US" altLang="ja-JP"/>
          </a:p>
        </p:txBody>
      </p:sp>
      <p:sp>
        <p:nvSpPr>
          <p:cNvPr id="21508" name="Rectangle 2"/>
          <p:cNvSpPr>
            <a:spLocks noGrp="1" noChangeArrowheads="1"/>
          </p:cNvSpPr>
          <p:nvPr>
            <p:ph type="title"/>
          </p:nvPr>
        </p:nvSpPr>
        <p:spPr/>
        <p:txBody>
          <a:bodyPr/>
          <a:lstStyle/>
          <a:p>
            <a:pPr algn="l" rtl="0" eaLnBrk="1" hangingPunct="1"/>
            <a:r>
              <a:rPr lang="en-US" altLang="ja-JP" sz="3400" dirty="0">
                <a:ea typeface="HGPｺﾞｼｯｸE" pitchFamily="50" charset="-128"/>
              </a:rPr>
              <a:t>[</a:t>
            </a:r>
            <a:r>
              <a:rPr lang="ja-JP" altLang="en-US" sz="3400" dirty="0">
                <a:ea typeface="HGPｺﾞｼｯｸE" pitchFamily="50" charset="-128"/>
              </a:rPr>
              <a:t>Exercise 2</a:t>
            </a:r>
            <a:r>
              <a:rPr lang="en-US" altLang="ja-JP" sz="3400" dirty="0">
                <a:ea typeface="HGPｺﾞｼｯｸE" pitchFamily="50" charset="-128"/>
              </a:rPr>
              <a:t>] </a:t>
            </a:r>
            <a:r>
              <a:rPr lang="ja-JP" altLang="en-US" sz="3400" dirty="0">
                <a:ea typeface="HGPｺﾞｼｯｸE" pitchFamily="50" charset="-128"/>
              </a:rPr>
              <a:t>About </a:t>
            </a:r>
            <a:r>
              <a:rPr lang="en-US" altLang="ja-JP" sz="3400" dirty="0">
                <a:ea typeface="HGPｺﾞｼｯｸE" pitchFamily="50" charset="-128"/>
              </a:rPr>
              <a:t>h</a:t>
            </a:r>
            <a:r>
              <a:rPr lang="ja-JP" altLang="en-US" sz="3400" dirty="0">
                <a:ea typeface="HGPｺﾞｼｯｸE" pitchFamily="50" charset="-128"/>
              </a:rPr>
              <a:t>ard coding</a:t>
            </a:r>
            <a:br>
              <a:rPr lang="ja-JP" altLang="en-US" sz="3400" dirty="0">
                <a:ea typeface="HGPｺﾞｼｯｸE" pitchFamily="50" charset="-128"/>
              </a:rPr>
            </a:br>
            <a:r>
              <a:rPr lang="ja-JP" altLang="en-US" sz="3400" dirty="0">
                <a:ea typeface="HGPｺﾞｼｯｸE" pitchFamily="50" charset="-128"/>
              </a:rPr>
              <a:t>(Sample answer)</a:t>
            </a:r>
          </a:p>
        </p:txBody>
      </p:sp>
      <p:sp>
        <p:nvSpPr>
          <p:cNvPr id="21509" name="Rectangle 3"/>
          <p:cNvSpPr>
            <a:spLocks noGrp="1" noChangeArrowheads="1"/>
          </p:cNvSpPr>
          <p:nvPr>
            <p:ph type="body" idx="1"/>
          </p:nvPr>
        </p:nvSpPr>
        <p:spPr>
          <a:xfrm>
            <a:off x="566738" y="1752600"/>
            <a:ext cx="8308968" cy="4267200"/>
          </a:xfrm>
        </p:spPr>
        <p:txBody>
          <a:bodyPr/>
          <a:lstStyle/>
          <a:p>
            <a:pPr algn="l" rtl="0" eaLnBrk="1" hangingPunct="1">
              <a:buFont typeface="Wingdings" pitchFamily="2" charset="2"/>
              <a:buNone/>
            </a:pPr>
            <a:r>
              <a:rPr lang="en-US" altLang="ja-JP" sz="2200" u="sng" dirty="0">
                <a:solidFill>
                  <a:srgbClr val="FF0000"/>
                </a:solidFill>
                <a:ea typeface="HGPｺﾞｼｯｸE" pitchFamily="50" charset="-128"/>
              </a:rPr>
              <a:t>① R</a:t>
            </a:r>
            <a:r>
              <a:rPr lang="ja-JP" altLang="en-US" sz="2200" u="sng" dirty="0">
                <a:solidFill>
                  <a:srgbClr val="FF0000"/>
                </a:solidFill>
                <a:ea typeface="HGPｺﾞｼｯｸE" pitchFamily="50" charset="-128"/>
              </a:rPr>
              <a:t>esistant to change</a:t>
            </a:r>
          </a:p>
          <a:p>
            <a:pPr algn="l" rtl="0" eaLnBrk="1" hangingPunct="1">
              <a:buFont typeface="Wingdings" pitchFamily="2" charset="2"/>
              <a:buNone/>
            </a:pPr>
            <a:r>
              <a:rPr lang="en-US" altLang="ja-JP" sz="2200" dirty="0">
                <a:latin typeface="HGPGothicE" panose="020B0900000000000000" pitchFamily="34" charset="-128"/>
                <a:ea typeface="HGPGothicE" panose="020B0900000000000000" pitchFamily="34" charset="-128"/>
              </a:rPr>
              <a:t>If you want to change the length of the array, you can just rewrite 256 (replacing it every time will lead to mistakes).</a:t>
            </a:r>
          </a:p>
          <a:p>
            <a:pPr algn="l" rtl="0" eaLnBrk="1" hangingPunct="1">
              <a:buFont typeface="Wingdings" pitchFamily="2" charset="2"/>
              <a:buNone/>
            </a:pPr>
            <a:r>
              <a:rPr lang="ja-JP" altLang="en-US" sz="2200" u="sng" dirty="0">
                <a:solidFill>
                  <a:srgbClr val="FF0000"/>
                </a:solidFill>
                <a:ea typeface="HGPｺﾞｼｯｸE" pitchFamily="50" charset="-128"/>
              </a:rPr>
              <a:t>② Easy to </a:t>
            </a:r>
            <a:r>
              <a:rPr lang="en-US" altLang="ja-JP" sz="2200" u="sng" dirty="0">
                <a:solidFill>
                  <a:srgbClr val="FF0000"/>
                </a:solidFill>
                <a:ea typeface="HGPｺﾞｼｯｸE" pitchFamily="50" charset="-128"/>
              </a:rPr>
              <a:t>understand</a:t>
            </a:r>
            <a:r>
              <a:rPr lang="ja-JP" altLang="en-US" sz="2200" u="sng" dirty="0">
                <a:solidFill>
                  <a:srgbClr val="FF0000"/>
                </a:solidFill>
                <a:ea typeface="HGPｺﾞｼｯｸE" pitchFamily="50" charset="-128"/>
              </a:rPr>
              <a:t> the meaning</a:t>
            </a:r>
          </a:p>
          <a:p>
            <a:pPr algn="l" rtl="0" eaLnBrk="1" hangingPunct="1">
              <a:buFont typeface="Wingdings" pitchFamily="2" charset="2"/>
              <a:buNone/>
            </a:pPr>
            <a:r>
              <a:rPr lang="en-US" altLang="ja-JP" sz="2200" dirty="0">
                <a:latin typeface="HGPGothicE" panose="020B0900000000000000" pitchFamily="34" charset="-128"/>
                <a:ea typeface="HGPGothicE" panose="020B0900000000000000" pitchFamily="34" charset="-128"/>
              </a:rPr>
              <a:t>In some cases, the meaning of a number or string alone may be misunderstood (the same "256" can also mean "there and here are different meanings")</a:t>
            </a:r>
            <a:endParaRPr lang="ja-JP" altLang="en-US" sz="2200" dirty="0">
              <a:latin typeface="HGPGothicE" panose="020B0900000000000000" pitchFamily="34" charset="-128"/>
              <a:ea typeface="HGPGothicE" panose="020B0900000000000000" pitchFamily="34" charset="-128"/>
            </a:endParaRPr>
          </a:p>
          <a:p>
            <a:pPr algn="l" rtl="0" eaLnBrk="1" hangingPunct="1">
              <a:buFont typeface="Wingdings" pitchFamily="2" charset="2"/>
              <a:buNone/>
            </a:pPr>
            <a:r>
              <a:rPr lang="ja-JP" altLang="en-US" sz="2200" u="sng" dirty="0">
                <a:solidFill>
                  <a:srgbClr val="0000FF"/>
                </a:solidFill>
                <a:ea typeface="HGPｺﾞｼｯｸE" pitchFamily="50" charset="-128"/>
              </a:rPr>
              <a:t>③ Easy to manage </a:t>
            </a:r>
            <a:r>
              <a:rPr lang="en-US" altLang="ja-JP" sz="2200" u="sng" dirty="0">
                <a:solidFill>
                  <a:srgbClr val="0000FF"/>
                </a:solidFill>
                <a:ea typeface="HGPｺﾞｼｯｸE" pitchFamily="50" charset="-128"/>
              </a:rPr>
              <a:t>configuration</a:t>
            </a:r>
            <a:r>
              <a:rPr lang="ja-JP" altLang="en-US" sz="2200" u="sng" dirty="0">
                <a:solidFill>
                  <a:srgbClr val="0000FF"/>
                </a:solidFill>
                <a:ea typeface="HGPｺﾞｼｯｸE" pitchFamily="50" charset="-128"/>
              </a:rPr>
              <a:t>s</a:t>
            </a:r>
          </a:p>
          <a:p>
            <a:pPr algn="l" rtl="0" eaLnBrk="1" hangingPunct="1">
              <a:buFont typeface="Wingdings" pitchFamily="2" charset="2"/>
              <a:buNone/>
            </a:pPr>
            <a:r>
              <a:rPr lang="ja-JP" altLang="en-US" sz="2200" dirty="0">
                <a:latin typeface="HGPGothicE" panose="020B0900000000000000" pitchFamily="34" charset="-128"/>
                <a:ea typeface="HGPGothicE" panose="020B0900000000000000" pitchFamily="34" charset="-128"/>
              </a:rPr>
              <a:t>Unique </a:t>
            </a:r>
            <a:r>
              <a:rPr lang="en-US" altLang="ja-JP" sz="2200" dirty="0">
                <a:latin typeface="HGPGothicE" panose="020B0900000000000000" pitchFamily="34" charset="-128"/>
                <a:ea typeface="HGPGothicE" panose="020B0900000000000000" pitchFamily="34" charset="-128"/>
              </a:rPr>
              <a:t>configuration</a:t>
            </a:r>
            <a:r>
              <a:rPr lang="ja-JP" altLang="en-US" sz="2200" dirty="0">
                <a:latin typeface="HGPGothicE" panose="020B0900000000000000" pitchFamily="34" charset="-128"/>
                <a:ea typeface="HGPGothicE" panose="020B0900000000000000" pitchFamily="34" charset="-128"/>
              </a:rPr>
              <a:t>s can be g</a:t>
            </a:r>
            <a:r>
              <a:rPr lang="en-US" altLang="ja-JP" sz="2200" dirty="0" err="1">
                <a:latin typeface="HGPGothicE" panose="020B0900000000000000" pitchFamily="34" charset="-128"/>
                <a:ea typeface="HGPGothicE" panose="020B0900000000000000" pitchFamily="34" charset="-128"/>
              </a:rPr>
              <a:t>ather</a:t>
            </a:r>
            <a:r>
              <a:rPr lang="ja-JP" altLang="en-US" sz="2200" dirty="0">
                <a:latin typeface="HGPGothicE" panose="020B0900000000000000" pitchFamily="34" charset="-128"/>
                <a:ea typeface="HGPGothicE" panose="020B0900000000000000" pitchFamily="34" charset="-128"/>
              </a:rPr>
              <a:t>ed in one place (at the beginning of the program), making it easy to change and check.</a:t>
            </a:r>
          </a:p>
        </p:txBody>
      </p:sp>
      <p:sp>
        <p:nvSpPr>
          <p:cNvPr id="21511" name="AutoShape 6"/>
          <p:cNvSpPr>
            <a:spLocks noChangeArrowheads="1"/>
          </p:cNvSpPr>
          <p:nvPr/>
        </p:nvSpPr>
        <p:spPr bwMode="auto">
          <a:xfrm>
            <a:off x="6019800" y="4038600"/>
            <a:ext cx="2855906" cy="800100"/>
          </a:xfrm>
          <a:prstGeom prst="wedgeRoundRectCallout">
            <a:avLst>
              <a:gd name="adj1" fmla="val -25537"/>
              <a:gd name="adj2" fmla="val -21023"/>
              <a:gd name="adj3" fmla="val 16667"/>
            </a:avLst>
          </a:prstGeom>
          <a:solidFill>
            <a:schemeClr val="bg1"/>
          </a:solidFill>
          <a:ln w="19050">
            <a:solidFill>
              <a:schemeClr val="tx1"/>
            </a:solidFill>
            <a:miter lim="800000"/>
            <a:headEnd/>
            <a:tailEnd/>
          </a:ln>
        </p:spPr>
        <p:txBody>
          <a:bodyPr/>
          <a:lstStyle/>
          <a:p>
            <a:pPr algn="l" rtl="0"/>
            <a:r>
              <a:rPr lang="en-US" altLang="ja-JP" sz="1500" dirty="0">
                <a:latin typeface="HGPｺﾞｼｯｸE" pitchFamily="50" charset="-128"/>
                <a:ea typeface="HGPｺﾞｼｯｸE" pitchFamily="50" charset="-128"/>
              </a:rPr>
              <a:t>If "</a:t>
            </a:r>
            <a:r>
              <a:rPr lang="en-US" altLang="ja-JP" sz="1500" dirty="0">
                <a:solidFill>
                  <a:srgbClr val="FF0000"/>
                </a:solidFill>
                <a:latin typeface="HGPｺﾞｼｯｸE" pitchFamily="50" charset="-128"/>
                <a:ea typeface="HGPｺﾞｼｯｸE" pitchFamily="50" charset="-128"/>
              </a:rPr>
              <a:t>255</a:t>
            </a:r>
            <a:r>
              <a:rPr lang="en-US" altLang="ja-JP" sz="1500" dirty="0">
                <a:latin typeface="HGPｺﾞｼｯｸE" pitchFamily="50" charset="-128"/>
                <a:ea typeface="HGPｺﾞｼｯｸE" pitchFamily="50" charset="-128"/>
              </a:rPr>
              <a:t>" was written to mean "</a:t>
            </a:r>
            <a:r>
              <a:rPr lang="en-US" altLang="ja-JP" sz="1500" dirty="0">
                <a:solidFill>
                  <a:srgbClr val="FF0000"/>
                </a:solidFill>
                <a:latin typeface="HGPｺﾞｼｯｸE" pitchFamily="50" charset="-128"/>
                <a:ea typeface="HGPｺﾞｼｯｸE" pitchFamily="50" charset="-128"/>
              </a:rPr>
              <a:t>SIZE-1</a:t>
            </a:r>
            <a:r>
              <a:rPr lang="en-US" altLang="ja-JP" sz="1500" dirty="0">
                <a:latin typeface="HGPｺﾞｼｯｸE" pitchFamily="50" charset="-128"/>
                <a:ea typeface="HGPｺﾞｼｯｸE" pitchFamily="50" charset="-128"/>
              </a:rPr>
              <a:t>", the change would have been omitted.</a:t>
            </a:r>
          </a:p>
        </p:txBody>
      </p:sp>
      <p:pic>
        <p:nvPicPr>
          <p:cNvPr id="2" name="図 1">
            <a:extLst>
              <a:ext uri="{FF2B5EF4-FFF2-40B4-BE49-F238E27FC236}">
                <a16:creationId xmlns:a16="http://schemas.microsoft.com/office/drawing/2014/main" id="{CE34FD1A-CBBB-40ED-A608-14CFF17AC8E4}"/>
              </a:ext>
            </a:extLst>
          </p:cNvPr>
          <p:cNvPicPr>
            <a:picLocks noChangeAspect="1"/>
          </p:cNvPicPr>
          <p:nvPr/>
        </p:nvPicPr>
        <p:blipFill>
          <a:blip r:embed="rId3"/>
          <a:stretch>
            <a:fillRect/>
          </a:stretch>
        </p:blipFill>
        <p:spPr>
          <a:xfrm>
            <a:off x="4800600" y="1203716"/>
            <a:ext cx="4227507" cy="872343"/>
          </a:xfrm>
          <a:prstGeom prst="rect">
            <a:avLst/>
          </a:prstGeom>
        </p:spPr>
      </p:pic>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AFDC6-DCDC-4F82-850D-39216440FA79}"/>
              </a:ext>
            </a:extLst>
          </p:cNvPr>
          <p:cNvSpPr>
            <a:spLocks noGrp="1"/>
          </p:cNvSpPr>
          <p:nvPr>
            <p:ph type="title"/>
          </p:nvPr>
        </p:nvSpPr>
        <p:spPr/>
        <p:txBody>
          <a:bodyPr/>
          <a:lstStyle/>
          <a:p>
            <a:pPr algn="l" rtl="0"/>
            <a:r>
              <a:rPr lang="ja-JP" altLang="en-US" dirty="0">
                <a:ea typeface="HGPｺﾞｼｯｸE" pitchFamily="50" charset="-128"/>
              </a:rPr>
              <a:t>Conventions for using macros</a:t>
            </a:r>
            <a:endParaRPr kumimoji="1" lang="ja-JP" altLang="en-US" dirty="0"/>
          </a:p>
        </p:txBody>
      </p:sp>
      <p:sp>
        <p:nvSpPr>
          <p:cNvPr id="3" name="コンテンツ プレースホルダー 2">
            <a:extLst>
              <a:ext uri="{FF2B5EF4-FFF2-40B4-BE49-F238E27FC236}">
                <a16:creationId xmlns:a16="http://schemas.microsoft.com/office/drawing/2014/main" id="{F1D5C9CB-D23E-4B0B-95A9-7AF1442083A0}"/>
              </a:ext>
            </a:extLst>
          </p:cNvPr>
          <p:cNvSpPr>
            <a:spLocks noGrp="1"/>
          </p:cNvSpPr>
          <p:nvPr>
            <p:ph idx="1"/>
          </p:nvPr>
        </p:nvSpPr>
        <p:spPr>
          <a:xfrm>
            <a:off x="566738" y="1752600"/>
            <a:ext cx="8577262" cy="4267200"/>
          </a:xfrm>
        </p:spPr>
        <p:txBody>
          <a:bodyPr/>
          <a:lstStyle/>
          <a:p>
            <a:pPr algn="l" rtl="0"/>
            <a:r>
              <a:rPr kumimoji="1" lang="en-US" altLang="ja-JP" dirty="0"/>
              <a:t>When defining macros in the C language, it is common to have their names in all uppercase letters.</a:t>
            </a:r>
            <a:endParaRPr lang="en-US" altLang="ja-JP" dirty="0"/>
          </a:p>
          <a:p>
            <a:pPr algn="l" rtl="0">
              <a:spcBef>
                <a:spcPts val="1800"/>
              </a:spcBef>
            </a:pPr>
            <a:r>
              <a:rPr kumimoji="1" lang="en-US" altLang="ja-JP" dirty="0"/>
              <a:t>O</a:t>
            </a:r>
            <a:r>
              <a:rPr kumimoji="1" lang="ja-JP" altLang="en-US" dirty="0"/>
              <a:t>n the other hand, </a:t>
            </a:r>
            <a:r>
              <a:rPr kumimoji="1" lang="en-US" altLang="ja-JP" dirty="0"/>
              <a:t>keep all </a:t>
            </a:r>
            <a:r>
              <a:rPr kumimoji="1" lang="ja-JP" altLang="en-US" dirty="0">
                <a:solidFill>
                  <a:srgbClr val="0000FF"/>
                </a:solidFill>
                <a:latin typeface="HGPｺﾞｼｯｸE" panose="020B0900000000000000" pitchFamily="50" charset="-128"/>
                <a:ea typeface="HGPｺﾞｼｯｸE" panose="020B0900000000000000" pitchFamily="50" charset="-128"/>
              </a:rPr>
              <a:t>Variable name</a:t>
            </a:r>
            <a:r>
              <a:rPr lang="en-US" altLang="ja-JP" dirty="0">
                <a:solidFill>
                  <a:srgbClr val="0000FF"/>
                </a:solidFill>
                <a:latin typeface="HGPｺﾞｼｯｸE" panose="020B0900000000000000" pitchFamily="50" charset="-128"/>
                <a:ea typeface="HGPｺﾞｼｯｸE" panose="020B0900000000000000" pitchFamily="50" charset="-128"/>
              </a:rPr>
              <a:t>s</a:t>
            </a:r>
            <a:r>
              <a:rPr lang="ja-JP" altLang="en-US" dirty="0">
                <a:solidFill>
                  <a:srgbClr val="0000FF"/>
                </a:solidFill>
                <a:latin typeface="HGPｺﾞｼｯｸE" panose="020B0900000000000000" pitchFamily="50" charset="-128"/>
                <a:ea typeface="HGPｺﾞｼｯｸE" panose="020B0900000000000000" pitchFamily="50" charset="-128"/>
              </a:rPr>
              <a:t> </a:t>
            </a:r>
            <a:r>
              <a:rPr kumimoji="1" lang="ja-JP" altLang="en-US" dirty="0">
                <a:solidFill>
                  <a:srgbClr val="0000FF"/>
                </a:solidFill>
                <a:latin typeface="HGPｺﾞｼｯｸE" panose="020B0900000000000000" pitchFamily="50" charset="-128"/>
                <a:ea typeface="HGPｺﾞｼｯｸE" panose="020B0900000000000000" pitchFamily="50" charset="-128"/>
              </a:rPr>
              <a:t>lowercase</a:t>
            </a:r>
            <a:endParaRPr lang="en-US" altLang="ja-JP" dirty="0"/>
          </a:p>
          <a:p>
            <a:pPr algn="l" rtl="0">
              <a:spcBef>
                <a:spcPts val="1800"/>
              </a:spcBef>
            </a:pPr>
            <a:r>
              <a:rPr kumimoji="1" lang="en-US" altLang="ja-JP" dirty="0"/>
              <a:t>That way, even if the two are mixed, you can immediately see whether they are variables or macros.</a:t>
            </a:r>
          </a:p>
        </p:txBody>
      </p:sp>
      <p:sp>
        <p:nvSpPr>
          <p:cNvPr id="4" name="フッター プレースホルダー 3">
            <a:extLst>
              <a:ext uri="{FF2B5EF4-FFF2-40B4-BE49-F238E27FC236}">
                <a16:creationId xmlns:a16="http://schemas.microsoft.com/office/drawing/2014/main" id="{2729E56B-4736-4DCC-954E-29901EAD4AB5}"/>
              </a:ext>
            </a:extLst>
          </p:cNvPr>
          <p:cNvSpPr>
            <a:spLocks noGrp="1"/>
          </p:cNvSpPr>
          <p:nvPr>
            <p:ph type="ftr" sz="quarter" idx="11"/>
          </p:nvPr>
        </p:nvSpPr>
        <p:spPr/>
        <p:txBody>
          <a:bodyPr/>
          <a:lstStyle/>
          <a:p>
            <a:pPr algn="l" rtl="0">
              <a:defRPr/>
            </a:pPr>
            <a:r>
              <a:rPr lang="en-US" altLang="ja-JP"/>
              <a:t>(C) 2007-2022 Hirohisa AMAN</a:t>
            </a:r>
          </a:p>
        </p:txBody>
      </p:sp>
      <p:sp>
        <p:nvSpPr>
          <p:cNvPr id="5" name="スライド番号プレースホルダー 4">
            <a:extLst>
              <a:ext uri="{FF2B5EF4-FFF2-40B4-BE49-F238E27FC236}">
                <a16:creationId xmlns:a16="http://schemas.microsoft.com/office/drawing/2014/main" id="{D9943EEB-7308-4FA8-9587-D0046B9D4620}"/>
              </a:ext>
            </a:extLst>
          </p:cNvPr>
          <p:cNvSpPr>
            <a:spLocks noGrp="1"/>
          </p:cNvSpPr>
          <p:nvPr>
            <p:ph type="sldNum" sz="quarter" idx="12"/>
          </p:nvPr>
        </p:nvSpPr>
        <p:spPr/>
        <p:txBody>
          <a:bodyPr/>
          <a:lstStyle/>
          <a:p>
            <a:pPr algn="l" rtl="0">
              <a:defRPr/>
            </a:pPr>
            <a:fld id="{241E8B89-13B5-4AB5-8513-A2DA8DF8F7B3}" type="slidenum">
              <a:rPr lang="en-US" altLang="ja-JP" smtClean="0"/>
              <a:pPr algn="l" rtl="0">
                <a:defRPr/>
              </a:pPr>
              <a:t>21</a:t>
            </a:fld>
            <a:endParaRPr lang="en-US" altLang="ja-JP"/>
          </a:p>
        </p:txBody>
      </p:sp>
      <p:sp>
        <p:nvSpPr>
          <p:cNvPr id="6" name="Text Box 4">
            <a:extLst>
              <a:ext uri="{FF2B5EF4-FFF2-40B4-BE49-F238E27FC236}">
                <a16:creationId xmlns:a16="http://schemas.microsoft.com/office/drawing/2014/main" id="{AC364BAF-59FC-4982-B932-D8071C141850}"/>
              </a:ext>
            </a:extLst>
          </p:cNvPr>
          <p:cNvSpPr txBox="1">
            <a:spLocks noChangeArrowheads="1"/>
          </p:cNvSpPr>
          <p:nvPr/>
        </p:nvSpPr>
        <p:spPr bwMode="auto">
          <a:xfrm>
            <a:off x="5089226" y="2743200"/>
            <a:ext cx="3172663" cy="584775"/>
          </a:xfrm>
          <a:prstGeom prst="rect">
            <a:avLst/>
          </a:prstGeom>
          <a:solidFill>
            <a:schemeClr val="bg1"/>
          </a:solidFill>
          <a:ln w="19050">
            <a:solidFill>
              <a:schemeClr val="tx1"/>
            </a:solidFill>
            <a:miter lim="800000"/>
            <a:headEnd/>
            <a:tailEnd/>
          </a:ln>
        </p:spPr>
        <p:txBody>
          <a:bodyPr wrap="none">
            <a:spAutoFit/>
          </a:bodyPr>
          <a:lstStyle/>
          <a:p>
            <a:pPr algn="l" rtl="0"/>
            <a:r>
              <a:rPr lang="en-US" altLang="ja-JP" sz="3200" dirty="0">
                <a:latin typeface="HGPｺﾞｼｯｸE" pitchFamily="50" charset="-128"/>
                <a:ea typeface="HGPｺﾞｼｯｸE" pitchFamily="50" charset="-128"/>
              </a:rPr>
              <a:t>#define </a:t>
            </a:r>
            <a:r>
              <a:rPr lang="en-US" altLang="ja-JP" sz="3200" dirty="0">
                <a:solidFill>
                  <a:srgbClr val="FF0000"/>
                </a:solidFill>
                <a:latin typeface="HGPｺﾞｼｯｸE" pitchFamily="50" charset="-128"/>
                <a:ea typeface="HGPｺﾞｼｯｸE" pitchFamily="50" charset="-128"/>
              </a:rPr>
              <a:t>SIZE </a:t>
            </a:r>
            <a:r>
              <a:rPr lang="en-US" altLang="ja-JP" sz="3200" dirty="0">
                <a:latin typeface="HGPｺﾞｼｯｸE" pitchFamily="50" charset="-128"/>
                <a:ea typeface="HGPｺﾞｼｯｸE" pitchFamily="50" charset="-128"/>
              </a:rPr>
              <a:t>256</a:t>
            </a:r>
          </a:p>
        </p:txBody>
      </p:sp>
      <p:sp>
        <p:nvSpPr>
          <p:cNvPr id="9" name="Text Box 4">
            <a:extLst>
              <a:ext uri="{FF2B5EF4-FFF2-40B4-BE49-F238E27FC236}">
                <a16:creationId xmlns:a16="http://schemas.microsoft.com/office/drawing/2014/main" id="{6D89F6E5-064C-4535-96C1-2194C4292FB5}"/>
              </a:ext>
            </a:extLst>
          </p:cNvPr>
          <p:cNvSpPr txBox="1">
            <a:spLocks noChangeArrowheads="1"/>
          </p:cNvSpPr>
          <p:nvPr/>
        </p:nvSpPr>
        <p:spPr bwMode="auto">
          <a:xfrm>
            <a:off x="5089226" y="3911025"/>
            <a:ext cx="1531188" cy="584775"/>
          </a:xfrm>
          <a:prstGeom prst="rect">
            <a:avLst/>
          </a:prstGeom>
          <a:solidFill>
            <a:schemeClr val="bg1"/>
          </a:solidFill>
          <a:ln w="19050">
            <a:solidFill>
              <a:schemeClr val="tx1"/>
            </a:solidFill>
            <a:miter lim="800000"/>
            <a:headEnd/>
            <a:tailEnd/>
          </a:ln>
        </p:spPr>
        <p:txBody>
          <a:bodyPr wrap="none">
            <a:spAutoFit/>
          </a:bodyPr>
          <a:lstStyle/>
          <a:p>
            <a:pPr algn="l" rtl="0"/>
            <a:r>
              <a:rPr lang="en-US" altLang="ja-JP" sz="3200" dirty="0">
                <a:latin typeface="HGPｺﾞｼｯｸE" pitchFamily="50" charset="-128"/>
                <a:ea typeface="HGPｺﾞｼｯｸE" pitchFamily="50" charset="-128"/>
              </a:rPr>
              <a:t>int </a:t>
            </a:r>
            <a:r>
              <a:rPr lang="en-US" altLang="ja-JP" sz="3200" dirty="0">
                <a:solidFill>
                  <a:srgbClr val="0000FF"/>
                </a:solidFill>
                <a:latin typeface="HGPｺﾞｼｯｸE" pitchFamily="50" charset="-128"/>
                <a:ea typeface="HGPｺﾞｼｯｸE" pitchFamily="50" charset="-128"/>
              </a:rPr>
              <a:t>size</a:t>
            </a:r>
            <a:r>
              <a:rPr lang="en-US" altLang="ja-JP" sz="3200" dirty="0">
                <a:latin typeface="HGPｺﾞｼｯｸE" pitchFamily="50" charset="-128"/>
                <a:ea typeface="HGPｺﾞｼｯｸE" pitchFamily="50" charset="-128"/>
              </a:rPr>
              <a:t>;</a:t>
            </a:r>
          </a:p>
        </p:txBody>
      </p:sp>
    </p:spTree>
    <p:extLst>
      <p:ext uri="{BB962C8B-B14F-4D97-AF65-F5344CB8AC3E}">
        <p14:creationId xmlns:p14="http://schemas.microsoft.com/office/powerpoint/2010/main" val="1921182034"/>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2531" name="スライド番号プレースホルダ 5"/>
          <p:cNvSpPr>
            <a:spLocks noGrp="1"/>
          </p:cNvSpPr>
          <p:nvPr>
            <p:ph type="sldNum" sz="quarter" idx="12"/>
          </p:nvPr>
        </p:nvSpPr>
        <p:spPr>
          <a:noFill/>
        </p:spPr>
        <p:txBody>
          <a:bodyPr/>
          <a:lstStyle/>
          <a:p>
            <a:pPr algn="l" rtl="0"/>
            <a:fld id="{9FCCB082-CE61-4B90-9ADB-94C5E375F9D2}" type="slidenum">
              <a:rPr lang="en-US" altLang="ja-JP" smtClean="0"/>
              <a:pPr algn="l" rtl="0"/>
              <a:t>22</a:t>
            </a:fld>
            <a:endParaRPr lang="en-US" altLang="ja-JP"/>
          </a:p>
        </p:txBody>
      </p:sp>
      <p:sp>
        <p:nvSpPr>
          <p:cNvPr id="22532" name="Rectangle 2"/>
          <p:cNvSpPr>
            <a:spLocks noGrp="1" noChangeArrowheads="1"/>
          </p:cNvSpPr>
          <p:nvPr>
            <p:ph type="title"/>
          </p:nvPr>
        </p:nvSpPr>
        <p:spPr/>
        <p:txBody>
          <a:bodyPr/>
          <a:lstStyle/>
          <a:p>
            <a:pPr algn="l" rtl="0" eaLnBrk="1" hangingPunct="1"/>
            <a:r>
              <a:rPr lang="en-US" altLang="ja-JP" dirty="0">
                <a:ea typeface="HGPｺﾞｼｯｸE" pitchFamily="50" charset="-128"/>
              </a:rPr>
              <a:t>R</a:t>
            </a:r>
            <a:r>
              <a:rPr lang="ja-JP" altLang="en-US" dirty="0">
                <a:ea typeface="HGPｺﾞｼｯｸE" pitchFamily="50" charset="-128"/>
              </a:rPr>
              <a:t>efactoring</a:t>
            </a:r>
            <a:endParaRPr lang="ja-JP" altLang="en-US" dirty="0">
              <a:latin typeface="HGPｺﾞｼｯｸE" pitchFamily="50" charset="-128"/>
              <a:ea typeface="HGPｺﾞｼｯｸE" pitchFamily="50" charset="-128"/>
            </a:endParaRPr>
          </a:p>
        </p:txBody>
      </p:sp>
      <p:sp>
        <p:nvSpPr>
          <p:cNvPr id="22533" name="Rectangle 3"/>
          <p:cNvSpPr>
            <a:spLocks noGrp="1" noChangeArrowheads="1"/>
          </p:cNvSpPr>
          <p:nvPr>
            <p:ph type="body" idx="1"/>
          </p:nvPr>
        </p:nvSpPr>
        <p:spPr>
          <a:xfrm>
            <a:off x="566738" y="1752600"/>
            <a:ext cx="8424862" cy="4267200"/>
          </a:xfrm>
        </p:spPr>
        <p:txBody>
          <a:bodyPr/>
          <a:lstStyle/>
          <a:p>
            <a:pPr algn="l" rtl="0" eaLnBrk="1" hangingPunct="1"/>
            <a:r>
              <a:rPr lang="en-US" altLang="ja-JP" dirty="0"/>
              <a:t>Refactoring is the process of modifying source code to improve its </a:t>
            </a:r>
            <a:r>
              <a:rPr lang="ja-JP" altLang="en-US" dirty="0">
                <a:solidFill>
                  <a:srgbClr val="FF0000"/>
                </a:solidFill>
                <a:ea typeface="HGPｺﾞｼｯｸE" pitchFamily="50" charset="-128"/>
              </a:rPr>
              <a:t>readability and maintainability</a:t>
            </a:r>
            <a:r>
              <a:rPr lang="en-US" altLang="ja-JP" dirty="0"/>
              <a:t> </a:t>
            </a:r>
            <a:r>
              <a:rPr lang="ja-JP" altLang="en-US" dirty="0">
                <a:solidFill>
                  <a:srgbClr val="0000FF"/>
                </a:solidFill>
                <a:ea typeface="HGPｺﾞｼｯｸE" pitchFamily="50" charset="-128"/>
              </a:rPr>
              <a:t>without changing </a:t>
            </a:r>
            <a:r>
              <a:rPr lang="en-US" altLang="ja-JP" dirty="0">
                <a:solidFill>
                  <a:srgbClr val="0000FF"/>
                </a:solidFill>
                <a:ea typeface="HGPｺﾞｼｯｸE" pitchFamily="50" charset="-128"/>
              </a:rPr>
              <a:t>its</a:t>
            </a:r>
            <a:r>
              <a:rPr lang="ja-JP" altLang="en-US" dirty="0">
                <a:solidFill>
                  <a:srgbClr val="0000FF"/>
                </a:solidFill>
                <a:ea typeface="HGPｺﾞｼｯｸE" pitchFamily="50" charset="-128"/>
              </a:rPr>
              <a:t> function</a:t>
            </a:r>
            <a:r>
              <a:rPr lang="en-US" altLang="ja-JP" dirty="0" err="1">
                <a:solidFill>
                  <a:srgbClr val="0000FF"/>
                </a:solidFill>
                <a:ea typeface="HGPｺﾞｼｯｸE" pitchFamily="50" charset="-128"/>
              </a:rPr>
              <a:t>ality</a:t>
            </a:r>
            <a:r>
              <a:rPr lang="ja-JP" altLang="en-US" dirty="0">
                <a:solidFill>
                  <a:srgbClr val="0000FF"/>
                </a:solidFill>
                <a:ea typeface="HGPｺﾞｼｯｸE" pitchFamily="50" charset="-128"/>
              </a:rPr>
              <a:t> or meaning</a:t>
            </a:r>
            <a:r>
              <a:rPr lang="en-US" altLang="ja-JP" dirty="0"/>
              <a:t>.</a:t>
            </a:r>
          </a:p>
          <a:p>
            <a:pPr lvl="1" algn="l" rtl="0" eaLnBrk="1" hangingPunct="1"/>
            <a:r>
              <a:rPr lang="en-US" altLang="ja-JP" dirty="0"/>
              <a:t>Also includes improvements in performance</a:t>
            </a:r>
            <a:r>
              <a:rPr lang="ja-JP" altLang="en-US" dirty="0"/>
              <a:t> (execution speed, memory usage)</a:t>
            </a:r>
          </a:p>
          <a:p>
            <a:pPr algn="l" rtl="0" eaLnBrk="1" hangingPunct="1"/>
            <a:r>
              <a:rPr lang="en-US" altLang="ja-JP" sz="2800" dirty="0">
                <a:latin typeface="+mj-lt"/>
                <a:ea typeface="HGPGothicE" panose="020B0900000000000000" pitchFamily="34" charset="-128"/>
              </a:rPr>
              <a:t>There are various refactoring patterns, so those who are interested should look into them.</a:t>
            </a:r>
            <a:endParaRPr lang="ja-JP" altLang="en-US" sz="2800" dirty="0">
              <a:latin typeface="+mj-lt"/>
              <a:ea typeface="HGPGothicE" panose="020B0900000000000000" pitchFamily="34" charset="-128"/>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3555" name="スライド番号プレースホルダ 5"/>
          <p:cNvSpPr>
            <a:spLocks noGrp="1"/>
          </p:cNvSpPr>
          <p:nvPr>
            <p:ph type="sldNum" sz="quarter" idx="12"/>
          </p:nvPr>
        </p:nvSpPr>
        <p:spPr>
          <a:noFill/>
        </p:spPr>
        <p:txBody>
          <a:bodyPr/>
          <a:lstStyle/>
          <a:p>
            <a:pPr algn="l" rtl="0"/>
            <a:fld id="{FE0C7EFB-5AFF-4746-AF38-7A53642A8A2A}" type="slidenum">
              <a:rPr lang="en-US" altLang="ja-JP" smtClean="0"/>
              <a:pPr algn="l" rtl="0"/>
              <a:t>23</a:t>
            </a:fld>
            <a:endParaRPr lang="en-US" altLang="ja-JP"/>
          </a:p>
        </p:txBody>
      </p:sp>
      <p:sp>
        <p:nvSpPr>
          <p:cNvPr id="23556" name="Rectangle 2"/>
          <p:cNvSpPr>
            <a:spLocks noGrp="1" noChangeArrowheads="1"/>
          </p:cNvSpPr>
          <p:nvPr>
            <p:ph type="title"/>
          </p:nvPr>
        </p:nvSpPr>
        <p:spPr/>
        <p:txBody>
          <a:bodyPr/>
          <a:lstStyle/>
          <a:p>
            <a:pPr algn="l" rtl="0" eaLnBrk="1" hangingPunct="1"/>
            <a:r>
              <a:rPr lang="en-US" altLang="ja-JP" dirty="0">
                <a:latin typeface="HGPｺﾞｼｯｸE" pitchFamily="50" charset="-128"/>
                <a:ea typeface="HGPｺﾞｼｯｸE" pitchFamily="50" charset="-128"/>
              </a:rPr>
              <a:t>XP </a:t>
            </a:r>
            <a:r>
              <a:rPr lang="ja-JP" altLang="en-US" dirty="0">
                <a:latin typeface="HGPｺﾞｼｯｸE" pitchFamily="50" charset="-128"/>
                <a:ea typeface="HGPｺﾞｼｯｸE" pitchFamily="50" charset="-128"/>
              </a:rPr>
              <a:t>(</a:t>
            </a:r>
            <a:r>
              <a:rPr lang="en-US" altLang="ja-JP" dirty="0" err="1">
                <a:latin typeface="HGPｺﾞｼｯｸE" pitchFamily="50" charset="-128"/>
                <a:ea typeface="HGPｺﾞｼｯｸE" pitchFamily="50" charset="-128"/>
              </a:rPr>
              <a:t>eXtreme</a:t>
            </a:r>
            <a:r>
              <a:rPr lang="en-US" altLang="ja-JP" dirty="0">
                <a:latin typeface="HGPｺﾞｼｯｸE" pitchFamily="50" charset="-128"/>
                <a:ea typeface="HGPｺﾞｼｯｸE" pitchFamily="50" charset="-128"/>
              </a:rPr>
              <a:t> Programming</a:t>
            </a:r>
            <a:r>
              <a:rPr lang="ja-JP" altLang="en-US" dirty="0">
                <a:latin typeface="HGPｺﾞｼｯｸE" pitchFamily="50" charset="-128"/>
                <a:ea typeface="HGPｺﾞｼｯｸE" pitchFamily="50" charset="-128"/>
              </a:rPr>
              <a:t>)</a:t>
            </a:r>
          </a:p>
        </p:txBody>
      </p:sp>
      <p:sp>
        <p:nvSpPr>
          <p:cNvPr id="23557" name="Rectangle 3"/>
          <p:cNvSpPr>
            <a:spLocks noGrp="1" noChangeArrowheads="1"/>
          </p:cNvSpPr>
          <p:nvPr>
            <p:ph type="body" idx="1"/>
          </p:nvPr>
        </p:nvSpPr>
        <p:spPr>
          <a:xfrm>
            <a:off x="566738" y="1752600"/>
            <a:ext cx="8577262" cy="4267200"/>
          </a:xfrm>
        </p:spPr>
        <p:txBody>
          <a:bodyPr/>
          <a:lstStyle/>
          <a:p>
            <a:pPr algn="l" rtl="0" eaLnBrk="1" hangingPunct="1"/>
            <a:r>
              <a:rPr lang="ja-JP" altLang="en-US" dirty="0">
                <a:solidFill>
                  <a:srgbClr val="FF0000"/>
                </a:solidFill>
                <a:latin typeface="HGPGothicE" panose="020B0900000000000000" pitchFamily="34" charset="-128"/>
                <a:ea typeface="HGPGothicE" panose="020B0900000000000000" pitchFamily="34" charset="-128"/>
              </a:rPr>
              <a:t>A development style suitable for short-term development with a small number of people</a:t>
            </a:r>
          </a:p>
          <a:p>
            <a:pPr lvl="1" algn="l" rtl="0" eaLnBrk="1" hangingPunct="1"/>
            <a:r>
              <a:rPr lang="en-US" altLang="ja-JP" dirty="0">
                <a:latin typeface="HGPGothicE" panose="020B0900000000000000" pitchFamily="34" charset="-128"/>
                <a:ea typeface="HGPGothicE" panose="020B0900000000000000" pitchFamily="34" charset="-128"/>
              </a:rPr>
              <a:t>Changes in the modern IT industry are dizzying</a:t>
            </a:r>
            <a:r>
              <a:rPr lang="ja-JP" altLang="en-US" dirty="0">
                <a:latin typeface="HGPGothicE" panose="020B0900000000000000" pitchFamily="34" charset="-128"/>
                <a:ea typeface="HGPGothicE" panose="020B0900000000000000" pitchFamily="34" charset="-128"/>
              </a:rPr>
              <a:t> (the so-called “dog year”)</a:t>
            </a:r>
          </a:p>
          <a:p>
            <a:pPr lvl="1" algn="l" rtl="0" eaLnBrk="1" hangingPunct="1"/>
            <a:r>
              <a:rPr lang="ja-JP" altLang="en-US" dirty="0">
                <a:latin typeface="HGPGothicE" panose="020B0900000000000000" pitchFamily="34" charset="-128"/>
                <a:ea typeface="HGPGothicE" panose="020B0900000000000000" pitchFamily="34" charset="-128"/>
              </a:rPr>
              <a:t>Especially </a:t>
            </a:r>
            <a:r>
              <a:rPr lang="en-US" altLang="ja-JP" dirty="0">
                <a:latin typeface="HGPGothicE" panose="020B0900000000000000" pitchFamily="34" charset="-128"/>
                <a:ea typeface="HGPGothicE" panose="020B0900000000000000" pitchFamily="34" charset="-128"/>
              </a:rPr>
              <a:t>in</a:t>
            </a:r>
            <a:r>
              <a:rPr lang="ja-JP" altLang="en-US" dirty="0">
                <a:latin typeface="HGPGothicE" panose="020B0900000000000000" pitchFamily="34" charset="-128"/>
                <a:ea typeface="HGPGothicE" panose="020B0900000000000000" pitchFamily="34" charset="-128"/>
              </a:rPr>
              <a:t> </a:t>
            </a:r>
            <a:r>
              <a:rPr lang="en-US" altLang="ja-JP" dirty="0">
                <a:latin typeface="HGPGothicE" panose="020B0900000000000000" pitchFamily="34" charset="-128"/>
                <a:ea typeface="HGPGothicE" panose="020B0900000000000000" pitchFamily="34" charset="-128"/>
              </a:rPr>
              <a:t>the</a:t>
            </a:r>
            <a:r>
              <a:rPr lang="ja-JP" altLang="en-US" dirty="0">
                <a:latin typeface="HGPGothicE" panose="020B0900000000000000" pitchFamily="34" charset="-128"/>
                <a:ea typeface="HGPGothicE" panose="020B0900000000000000" pitchFamily="34" charset="-128"/>
              </a:rPr>
              <a:t> </a:t>
            </a:r>
            <a:r>
              <a:rPr lang="en-US" altLang="ja-JP" dirty="0">
                <a:latin typeface="HGPGothicE" panose="020B0900000000000000" pitchFamily="34" charset="-128"/>
                <a:ea typeface="HGPGothicE" panose="020B0900000000000000" pitchFamily="34" charset="-128"/>
              </a:rPr>
              <a:t>case of</a:t>
            </a:r>
            <a:r>
              <a:rPr lang="ja-JP" altLang="en-US" dirty="0">
                <a:latin typeface="HGPGothicE" panose="020B0900000000000000" pitchFamily="34" charset="-128"/>
                <a:ea typeface="HGPGothicE" panose="020B0900000000000000" pitchFamily="34" charset="-128"/>
              </a:rPr>
              <a:t> small-scale development, development must be completed in a few months at </a:t>
            </a:r>
            <a:r>
              <a:rPr lang="en-US" altLang="ja-JP" dirty="0">
                <a:latin typeface="HGPGothicE" panose="020B0900000000000000" pitchFamily="34" charset="-128"/>
                <a:ea typeface="HGPGothicE" panose="020B0900000000000000" pitchFamily="34" charset="-128"/>
              </a:rPr>
              <a:t>most</a:t>
            </a:r>
            <a:r>
              <a:rPr lang="ja-JP" altLang="en-US" dirty="0">
                <a:latin typeface="HGPGothicE" panose="020B0900000000000000" pitchFamily="34" charset="-128"/>
                <a:ea typeface="HGPGothicE" panose="020B0900000000000000" pitchFamily="34" charset="-128"/>
              </a:rPr>
              <a:t>.</a:t>
            </a:r>
          </a:p>
        </p:txBody>
      </p:sp>
      <p:sp>
        <p:nvSpPr>
          <p:cNvPr id="23558" name="Rectangle 4"/>
          <p:cNvSpPr>
            <a:spLocks noChangeArrowheads="1"/>
          </p:cNvSpPr>
          <p:nvPr/>
        </p:nvSpPr>
        <p:spPr bwMode="auto">
          <a:xfrm>
            <a:off x="609600" y="5449669"/>
            <a:ext cx="8001000" cy="646331"/>
          </a:xfrm>
          <a:prstGeom prst="rect">
            <a:avLst/>
          </a:prstGeom>
          <a:noFill/>
          <a:ln w="9525">
            <a:noFill/>
            <a:miter lim="800000"/>
            <a:headEnd/>
            <a:tailEnd/>
          </a:ln>
        </p:spPr>
        <p:txBody>
          <a:bodyPr wrap="square">
            <a:spAutoFit/>
          </a:bodyPr>
          <a:lstStyle/>
          <a:p>
            <a:pPr algn="l" rtl="0"/>
            <a:r>
              <a:rPr lang="en-US" altLang="ja-JP" dirty="0">
                <a:latin typeface="HGPｺﾞｼｯｸE" pitchFamily="50" charset="-128"/>
                <a:ea typeface="HGPｺﾞｼｯｸE" pitchFamily="50" charset="-128"/>
              </a:rPr>
              <a:t>*</a:t>
            </a:r>
            <a:r>
              <a:rPr lang="ja-JP" altLang="en-US" dirty="0">
                <a:latin typeface="HGPｺﾞｼｯｸE" pitchFamily="50" charset="-128"/>
                <a:ea typeface="HGPｺﾞｼｯｸE" pitchFamily="50" charset="-128"/>
              </a:rPr>
              <a:t>Dog </a:t>
            </a:r>
            <a:r>
              <a:rPr lang="en-US" altLang="ja-JP" dirty="0">
                <a:latin typeface="HGPｺﾞｼｯｸE" pitchFamily="50" charset="-128"/>
                <a:ea typeface="HGPｺﾞｼｯｸE" pitchFamily="50" charset="-128"/>
              </a:rPr>
              <a:t>Year: A dog's lifespan is a fraction of that of a human, and time passes several times faster.</a:t>
            </a:r>
          </a:p>
        </p:txBody>
      </p:sp>
      <p:sp>
        <p:nvSpPr>
          <p:cNvPr id="2" name="Text Box 4">
            <a:extLst>
              <a:ext uri="{FF2B5EF4-FFF2-40B4-BE49-F238E27FC236}">
                <a16:creationId xmlns:a16="http://schemas.microsoft.com/office/drawing/2014/main" id="{12E1BF8E-6D34-4FA7-7C13-10B1687CCEFA}"/>
              </a:ext>
            </a:extLst>
          </p:cNvPr>
          <p:cNvSpPr txBox="1">
            <a:spLocks noChangeArrowheads="1"/>
          </p:cNvSpPr>
          <p:nvPr/>
        </p:nvSpPr>
        <p:spPr bwMode="auto">
          <a:xfrm>
            <a:off x="2667000" y="4633119"/>
            <a:ext cx="6096000" cy="707886"/>
          </a:xfrm>
          <a:prstGeom prst="rect">
            <a:avLst/>
          </a:prstGeom>
          <a:noFill/>
          <a:ln w="19050">
            <a:solidFill>
              <a:srgbClr val="0070C0"/>
            </a:solidFill>
            <a:miter lim="800000"/>
            <a:headEnd/>
            <a:tailEnd/>
          </a:ln>
        </p:spPr>
        <p:txBody>
          <a:bodyPr wrap="square">
            <a:spAutoFit/>
          </a:bodyPr>
          <a:lstStyle/>
          <a:p>
            <a:pPr algn="l" rtl="0"/>
            <a:r>
              <a:rPr lang="en-US" altLang="ja-JP" sz="2000" dirty="0">
                <a:latin typeface="HGPGothicE" panose="020B0900000000000000" pitchFamily="34" charset="-128"/>
                <a:ea typeface="HGPGothicE" panose="020B0900000000000000" pitchFamily="34" charset="-128"/>
              </a:rPr>
              <a:t>Small-scale development requires agile development in a different style from large-scale development.</a:t>
            </a: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フッター プレースホルダ 5"/>
          <p:cNvSpPr>
            <a:spLocks noGrp="1"/>
          </p:cNvSpPr>
          <p:nvPr>
            <p:ph type="ftr" sz="quarter" idx="11"/>
          </p:nvPr>
        </p:nvSpPr>
        <p:spPr>
          <a:noFill/>
        </p:spPr>
        <p:txBody>
          <a:bodyPr/>
          <a:lstStyle/>
          <a:p>
            <a:pPr algn="l" rtl="0"/>
            <a:r>
              <a:rPr lang="en-US" altLang="ja-JP"/>
              <a:t>(C) 2007-2022 Hirohisa AMAN</a:t>
            </a:r>
          </a:p>
        </p:txBody>
      </p:sp>
      <p:sp>
        <p:nvSpPr>
          <p:cNvPr id="24579" name="スライド番号プレースホルダ 6"/>
          <p:cNvSpPr>
            <a:spLocks noGrp="1"/>
          </p:cNvSpPr>
          <p:nvPr>
            <p:ph type="sldNum" sz="quarter" idx="12"/>
          </p:nvPr>
        </p:nvSpPr>
        <p:spPr>
          <a:noFill/>
        </p:spPr>
        <p:txBody>
          <a:bodyPr/>
          <a:lstStyle/>
          <a:p>
            <a:pPr algn="l" rtl="0"/>
            <a:fld id="{6B08203A-62E1-41B6-86F1-E029BC14C377}" type="slidenum">
              <a:rPr lang="en-US" altLang="ja-JP" smtClean="0"/>
              <a:pPr algn="l" rtl="0"/>
              <a:t>24</a:t>
            </a:fld>
            <a:endParaRPr lang="en-US" altLang="ja-JP"/>
          </a:p>
        </p:txBody>
      </p:sp>
      <p:sp>
        <p:nvSpPr>
          <p:cNvPr id="24580" name="Rectangle 2"/>
          <p:cNvSpPr>
            <a:spLocks noGrp="1" noChangeArrowheads="1"/>
          </p:cNvSpPr>
          <p:nvPr>
            <p:ph type="title"/>
          </p:nvPr>
        </p:nvSpPr>
        <p:spPr/>
        <p:txBody>
          <a:bodyPr/>
          <a:lstStyle/>
          <a:p>
            <a:pPr algn="l" rtl="0" eaLnBrk="1" hangingPunct="1"/>
            <a:r>
              <a:rPr lang="en-US" altLang="ja-JP" dirty="0">
                <a:latin typeface="HGPｺﾞｼｯｸE" pitchFamily="50" charset="-128"/>
                <a:ea typeface="HGPｺﾞｼｯｸE" pitchFamily="50" charset="-128"/>
              </a:rPr>
              <a:t>XP</a:t>
            </a:r>
            <a:r>
              <a:rPr lang="ja-JP" altLang="en-US" dirty="0">
                <a:latin typeface="HGPｺﾞｼｯｸE" pitchFamily="50" charset="-128"/>
                <a:ea typeface="HGPｺﾞｼｯｸE" pitchFamily="50" charset="-128"/>
              </a:rPr>
              <a:t> </a:t>
            </a:r>
            <a:r>
              <a:rPr lang="en-US" altLang="ja-JP" dirty="0">
                <a:latin typeface="HGPｺﾞｼｯｸE" pitchFamily="50" charset="-128"/>
                <a:ea typeface="HGPｺﾞｼｯｸE" pitchFamily="50" charset="-128"/>
              </a:rPr>
              <a:t>P</a:t>
            </a:r>
            <a:r>
              <a:rPr lang="ja-JP" altLang="en-US" dirty="0">
                <a:latin typeface="HGPｺﾞｼｯｸE" pitchFamily="50" charset="-128"/>
                <a:ea typeface="HGPｺﾞｼｯｸE" pitchFamily="50" charset="-128"/>
              </a:rPr>
              <a:t>ractice</a:t>
            </a:r>
            <a:r>
              <a:rPr lang="en-US" altLang="ja-JP" dirty="0">
                <a:latin typeface="HGPｺﾞｼｯｸE" pitchFamily="50" charset="-128"/>
                <a:ea typeface="HGPｺﾞｼｯｸE" pitchFamily="50" charset="-128"/>
              </a:rPr>
              <a:t>s</a:t>
            </a:r>
            <a:endParaRPr lang="ja-JP" altLang="en-US" dirty="0">
              <a:latin typeface="HGPｺﾞｼｯｸE" pitchFamily="50" charset="-128"/>
              <a:ea typeface="HGPｺﾞｼｯｸE" pitchFamily="50" charset="-128"/>
            </a:endParaRPr>
          </a:p>
        </p:txBody>
      </p:sp>
      <p:sp>
        <p:nvSpPr>
          <p:cNvPr id="24581" name="Rectangle 4"/>
          <p:cNvSpPr>
            <a:spLocks noGrp="1" noChangeArrowheads="1"/>
          </p:cNvSpPr>
          <p:nvPr>
            <p:ph type="body" sz="half" idx="1"/>
          </p:nvPr>
        </p:nvSpPr>
        <p:spPr/>
        <p:txBody>
          <a:bodyPr/>
          <a:lstStyle/>
          <a:p>
            <a:pPr marL="514350" indent="-514350" algn="l" rtl="0" eaLnBrk="1" hangingPunct="1">
              <a:buFont typeface="+mj-ea"/>
              <a:buAutoNum type="circleNumDbPlain"/>
            </a:pPr>
            <a:r>
              <a:rPr lang="en-US" altLang="ja-JP" sz="3000" dirty="0">
                <a:ea typeface="HGPｺﾞｼｯｸE" pitchFamily="50" charset="-128"/>
              </a:rPr>
              <a:t>P</a:t>
            </a:r>
            <a:r>
              <a:rPr lang="ja-JP" altLang="en-US" sz="3000" dirty="0">
                <a:ea typeface="HGPｺﾞｼｯｸE" pitchFamily="50" charset="-128"/>
              </a:rPr>
              <a:t>lanning game</a:t>
            </a:r>
          </a:p>
          <a:p>
            <a:pPr marL="514350" indent="-514350" algn="l" rtl="0" eaLnBrk="1" hangingPunct="1">
              <a:buFont typeface="+mj-ea"/>
              <a:buAutoNum type="circleNumDbPlain"/>
            </a:pPr>
            <a:r>
              <a:rPr lang="en-US" altLang="ja-JP" sz="3000" dirty="0">
                <a:ea typeface="HGPｺﾞｼｯｸE" pitchFamily="50" charset="-128"/>
              </a:rPr>
              <a:t>S</a:t>
            </a:r>
            <a:r>
              <a:rPr lang="ja-JP" altLang="en-US" sz="3000" dirty="0">
                <a:ea typeface="HGPｺﾞｼｯｸE" pitchFamily="50" charset="-128"/>
              </a:rPr>
              <a:t>mall release</a:t>
            </a:r>
          </a:p>
          <a:p>
            <a:pPr marL="514350" indent="-514350" algn="l" rtl="0" eaLnBrk="1" hangingPunct="1">
              <a:buFont typeface="+mj-ea"/>
              <a:buAutoNum type="circleNumDbPlain"/>
            </a:pPr>
            <a:r>
              <a:rPr lang="en-US" altLang="ja-JP" sz="3000" dirty="0">
                <a:ea typeface="HGPｺﾞｼｯｸE" pitchFamily="50" charset="-128"/>
              </a:rPr>
              <a:t>M</a:t>
            </a:r>
            <a:r>
              <a:rPr lang="ja-JP" altLang="en-US" sz="3000" dirty="0">
                <a:ea typeface="HGPｺﾞｼｯｸE" pitchFamily="50" charset="-128"/>
              </a:rPr>
              <a:t>etaphor</a:t>
            </a:r>
          </a:p>
          <a:p>
            <a:pPr marL="514350" indent="-514350" algn="l" rtl="0" eaLnBrk="1" hangingPunct="1">
              <a:buFont typeface="+mj-ea"/>
              <a:buAutoNum type="circleNumDbPlain"/>
            </a:pPr>
            <a:r>
              <a:rPr lang="en-US" altLang="ja-JP" sz="3000" dirty="0">
                <a:ea typeface="HGPｺﾞｼｯｸE" pitchFamily="50" charset="-128"/>
              </a:rPr>
              <a:t>S</a:t>
            </a:r>
            <a:r>
              <a:rPr lang="ja-JP" altLang="en-US" sz="3000" dirty="0">
                <a:ea typeface="HGPｺﾞｼｯｸE" pitchFamily="50" charset="-128"/>
              </a:rPr>
              <a:t>imple design</a:t>
            </a:r>
          </a:p>
          <a:p>
            <a:pPr marL="514350" indent="-514350" algn="l" rtl="0" eaLnBrk="1" hangingPunct="1">
              <a:buFont typeface="+mj-ea"/>
              <a:buAutoNum type="circleNumDbPlain"/>
            </a:pPr>
            <a:r>
              <a:rPr lang="ja-JP" altLang="en-US" sz="3000" u="sng" dirty="0">
                <a:solidFill>
                  <a:srgbClr val="FF0000"/>
                </a:solidFill>
                <a:ea typeface="HGPｺﾞｼｯｸE" pitchFamily="50" charset="-128"/>
              </a:rPr>
              <a:t>Testing</a:t>
            </a:r>
          </a:p>
          <a:p>
            <a:pPr marL="514350" indent="-514350" algn="l" rtl="0" eaLnBrk="1" hangingPunct="1">
              <a:buFont typeface="+mj-ea"/>
              <a:buAutoNum type="circleNumDbPlain"/>
            </a:pPr>
            <a:r>
              <a:rPr lang="en-US" altLang="ja-JP" sz="3000" u="sng" dirty="0">
                <a:solidFill>
                  <a:srgbClr val="FF0000"/>
                </a:solidFill>
                <a:ea typeface="HGPｺﾞｼｯｸE" pitchFamily="50" charset="-128"/>
              </a:rPr>
              <a:t>R</a:t>
            </a:r>
            <a:r>
              <a:rPr lang="ja-JP" altLang="en-US" sz="3000" u="sng" dirty="0">
                <a:solidFill>
                  <a:srgbClr val="FF0000"/>
                </a:solidFill>
                <a:ea typeface="HGPｺﾞｼｯｸE" pitchFamily="50" charset="-128"/>
              </a:rPr>
              <a:t>efactoring</a:t>
            </a:r>
          </a:p>
        </p:txBody>
      </p:sp>
      <p:sp>
        <p:nvSpPr>
          <p:cNvPr id="24582" name="Rectangle 5"/>
          <p:cNvSpPr>
            <a:spLocks noGrp="1" noChangeArrowheads="1"/>
          </p:cNvSpPr>
          <p:nvPr>
            <p:ph type="body" sz="half" idx="2"/>
          </p:nvPr>
        </p:nvSpPr>
        <p:spPr>
          <a:xfrm>
            <a:off x="4419600" y="1752600"/>
            <a:ext cx="4724400" cy="4267200"/>
          </a:xfrm>
        </p:spPr>
        <p:txBody>
          <a:bodyPr/>
          <a:lstStyle/>
          <a:p>
            <a:pPr marL="514350" indent="-514350" algn="l" rtl="0" eaLnBrk="1" hangingPunct="1">
              <a:buFont typeface="+mj-ea"/>
              <a:buAutoNum type="circleNumDbPlain" startAt="7"/>
            </a:pPr>
            <a:r>
              <a:rPr lang="en-US" altLang="ja-JP" sz="3000" u="sng" dirty="0">
                <a:solidFill>
                  <a:srgbClr val="FF0000"/>
                </a:solidFill>
                <a:ea typeface="HGPｺﾞｼｯｸE" pitchFamily="50" charset="-128"/>
              </a:rPr>
              <a:t>P</a:t>
            </a:r>
            <a:r>
              <a:rPr lang="ja-JP" altLang="en-US" sz="3000" u="sng" dirty="0">
                <a:solidFill>
                  <a:srgbClr val="FF0000"/>
                </a:solidFill>
                <a:ea typeface="HGPｺﾞｼｯｸE" pitchFamily="50" charset="-128"/>
              </a:rPr>
              <a:t>air programming</a:t>
            </a:r>
          </a:p>
          <a:p>
            <a:pPr marL="514350" indent="-514350" algn="l" rtl="0" eaLnBrk="1" hangingPunct="1">
              <a:buFont typeface="+mj-ea"/>
              <a:buAutoNum type="circleNumDbPlain" startAt="7"/>
            </a:pPr>
            <a:r>
              <a:rPr lang="en-US" altLang="ja-JP" sz="3000" dirty="0">
                <a:ea typeface="HGPｺﾞｼｯｸE" pitchFamily="50" charset="-128"/>
              </a:rPr>
              <a:t>Collective ownership</a:t>
            </a:r>
            <a:endParaRPr lang="ja-JP" altLang="en-US" sz="3000" dirty="0">
              <a:ea typeface="HGPｺﾞｼｯｸE" pitchFamily="50" charset="-128"/>
            </a:endParaRPr>
          </a:p>
          <a:p>
            <a:pPr marL="514350" indent="-514350" algn="l" rtl="0" eaLnBrk="1" hangingPunct="1">
              <a:buFont typeface="+mj-ea"/>
              <a:buAutoNum type="circleNumDbPlain" startAt="7"/>
            </a:pPr>
            <a:r>
              <a:rPr lang="ja-JP" altLang="en-US" sz="3000" dirty="0">
                <a:ea typeface="HGPｺﾞｼｯｸE" pitchFamily="50" charset="-128"/>
              </a:rPr>
              <a:t>Continuous integration</a:t>
            </a:r>
          </a:p>
          <a:p>
            <a:pPr marL="514350" indent="-514350" algn="l" rtl="0" eaLnBrk="1" hangingPunct="1">
              <a:buFont typeface="+mj-ea"/>
              <a:buAutoNum type="circleNumDbPlain" startAt="7"/>
            </a:pPr>
            <a:r>
              <a:rPr lang="ja-JP" altLang="en-US" sz="3000" dirty="0">
                <a:ea typeface="HGPｺﾞｼｯｸE" pitchFamily="50" charset="-128"/>
              </a:rPr>
              <a:t>40 hours work week</a:t>
            </a:r>
          </a:p>
          <a:p>
            <a:pPr marL="514350" indent="-514350" algn="l" rtl="0" eaLnBrk="1" hangingPunct="1">
              <a:buFont typeface="+mj-ea"/>
              <a:buAutoNum type="circleNumDbPlain" startAt="7"/>
            </a:pPr>
            <a:r>
              <a:rPr lang="en-US" altLang="ja-JP" sz="3000" dirty="0">
                <a:ea typeface="HGPｺﾞｼｯｸE" pitchFamily="50" charset="-128"/>
              </a:rPr>
              <a:t>O</a:t>
            </a:r>
            <a:r>
              <a:rPr lang="ja-JP" altLang="en-US" sz="3000" dirty="0">
                <a:ea typeface="HGPｺﾞｼｯｸE" pitchFamily="50" charset="-128"/>
              </a:rPr>
              <a:t>n</a:t>
            </a:r>
            <a:r>
              <a:rPr lang="en-US" altLang="ja-JP" sz="3000" dirty="0">
                <a:ea typeface="HGPｺﾞｼｯｸE" pitchFamily="50" charset="-128"/>
              </a:rPr>
              <a:t>-</a:t>
            </a:r>
            <a:r>
              <a:rPr lang="ja-JP" altLang="en-US" sz="3000" dirty="0">
                <a:ea typeface="HGPｺﾞｼｯｸE" pitchFamily="50" charset="-128"/>
              </a:rPr>
              <a:t>site customer</a:t>
            </a:r>
          </a:p>
          <a:p>
            <a:pPr marL="514350" indent="-514350" algn="l" rtl="0" eaLnBrk="1" hangingPunct="1">
              <a:buFont typeface="+mj-ea"/>
              <a:buAutoNum type="circleNumDbPlain" startAt="7"/>
            </a:pPr>
            <a:r>
              <a:rPr lang="en-US" altLang="ja-JP" sz="3000" u="sng" dirty="0">
                <a:solidFill>
                  <a:srgbClr val="FF0000"/>
                </a:solidFill>
                <a:ea typeface="HGPｺﾞｼｯｸE" pitchFamily="50" charset="-128"/>
              </a:rPr>
              <a:t>C</a:t>
            </a:r>
            <a:r>
              <a:rPr lang="ja-JP" altLang="en-US" sz="3000" u="sng" dirty="0">
                <a:solidFill>
                  <a:srgbClr val="FF0000"/>
                </a:solidFill>
                <a:ea typeface="HGPｺﾞｼｯｸE" pitchFamily="50" charset="-128"/>
              </a:rPr>
              <a:t>oding standards</a:t>
            </a: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フッター プレースホルダ 5"/>
          <p:cNvSpPr>
            <a:spLocks noGrp="1"/>
          </p:cNvSpPr>
          <p:nvPr>
            <p:ph type="ftr" sz="quarter" idx="11"/>
          </p:nvPr>
        </p:nvSpPr>
        <p:spPr>
          <a:noFill/>
        </p:spPr>
        <p:txBody>
          <a:bodyPr/>
          <a:lstStyle/>
          <a:p>
            <a:pPr algn="l" rtl="0"/>
            <a:r>
              <a:rPr lang="en-US" altLang="ja-JP"/>
              <a:t>(C) 2007-2022 Hirohisa AMAN</a:t>
            </a:r>
          </a:p>
        </p:txBody>
      </p:sp>
      <p:sp>
        <p:nvSpPr>
          <p:cNvPr id="25603" name="スライド番号プレースホルダ 6"/>
          <p:cNvSpPr>
            <a:spLocks noGrp="1"/>
          </p:cNvSpPr>
          <p:nvPr>
            <p:ph type="sldNum" sz="quarter" idx="12"/>
          </p:nvPr>
        </p:nvSpPr>
        <p:spPr>
          <a:noFill/>
        </p:spPr>
        <p:txBody>
          <a:bodyPr/>
          <a:lstStyle/>
          <a:p>
            <a:pPr algn="l" rtl="0"/>
            <a:fld id="{8772F8B6-9561-4741-AEFB-DDF93C983279}" type="slidenum">
              <a:rPr lang="en-US" altLang="ja-JP" smtClean="0"/>
              <a:pPr algn="l" rtl="0"/>
              <a:t>25</a:t>
            </a:fld>
            <a:endParaRPr lang="en-US" altLang="ja-JP"/>
          </a:p>
        </p:txBody>
      </p:sp>
      <p:sp>
        <p:nvSpPr>
          <p:cNvPr id="25604" name="Rectangle 2"/>
          <p:cNvSpPr>
            <a:spLocks noGrp="1" noChangeArrowheads="1"/>
          </p:cNvSpPr>
          <p:nvPr>
            <p:ph type="title"/>
          </p:nvPr>
        </p:nvSpPr>
        <p:spPr/>
        <p:txBody>
          <a:bodyPr/>
          <a:lstStyle/>
          <a:p>
            <a:pPr algn="l" rtl="0" eaLnBrk="1" hangingPunct="1"/>
            <a:r>
              <a:rPr lang="ja-JP" altLang="en-US" sz="3400" dirty="0">
                <a:ea typeface="HGPｺﾞｼｯｸE" pitchFamily="50" charset="-128"/>
              </a:rPr>
              <a:t>① Planning game</a:t>
            </a:r>
            <a:br>
              <a:rPr lang="ja-JP" altLang="en-US" sz="3400" dirty="0">
                <a:ea typeface="HGPｺﾞｼｯｸE" pitchFamily="50" charset="-128"/>
              </a:rPr>
            </a:br>
            <a:r>
              <a:rPr lang="ja-JP" altLang="en-US" sz="3400" dirty="0">
                <a:ea typeface="HGPｺﾞｼｯｸE" pitchFamily="50" charset="-128"/>
              </a:rPr>
              <a:t>② Small release</a:t>
            </a:r>
          </a:p>
        </p:txBody>
      </p:sp>
      <p:sp>
        <p:nvSpPr>
          <p:cNvPr id="25605" name="Rectangle 4"/>
          <p:cNvSpPr>
            <a:spLocks noGrp="1" noChangeArrowheads="1"/>
          </p:cNvSpPr>
          <p:nvPr>
            <p:ph type="body" sz="half" idx="1"/>
          </p:nvPr>
        </p:nvSpPr>
        <p:spPr>
          <a:xfrm>
            <a:off x="566738" y="1752600"/>
            <a:ext cx="4076700" cy="4267200"/>
          </a:xfrm>
        </p:spPr>
        <p:txBody>
          <a:bodyPr/>
          <a:lstStyle/>
          <a:p>
            <a:pPr algn="l" rtl="0" eaLnBrk="1" hangingPunct="1"/>
            <a:r>
              <a:rPr lang="en-US" altLang="ja-JP" sz="2600" dirty="0">
                <a:ea typeface="HGPｺﾞｼｯｸE" pitchFamily="50" charset="-128"/>
              </a:rPr>
              <a:t>P</a:t>
            </a:r>
            <a:r>
              <a:rPr lang="ja-JP" altLang="en-US" sz="2600" dirty="0">
                <a:ea typeface="HGPｺﾞｼｯｸE" pitchFamily="50" charset="-128"/>
              </a:rPr>
              <a:t>lanning game</a:t>
            </a:r>
          </a:p>
          <a:p>
            <a:pPr marL="0" algn="ctr" rtl="0" eaLnBrk="1" hangingPunct="1">
              <a:buFont typeface="Wingdings" pitchFamily="2" charset="2"/>
              <a:buNone/>
            </a:pPr>
            <a:r>
              <a:rPr lang="en-US" altLang="ja-JP" sz="2600" dirty="0"/>
              <a:t> </a:t>
            </a:r>
            <a:r>
              <a:rPr lang="ja-JP" altLang="en-US" sz="2600" dirty="0">
                <a:solidFill>
                  <a:srgbClr val="FF0000"/>
                </a:solidFill>
                <a:latin typeface="HGPｺﾞｼｯｸE" pitchFamily="50" charset="-128"/>
                <a:ea typeface="HGPｺﾞｼｯｸE" pitchFamily="50" charset="-128"/>
              </a:rPr>
              <a:t>Coordinate plans with customers</a:t>
            </a:r>
            <a:r>
              <a:rPr lang="en-US" altLang="ja-JP" sz="2600" dirty="0">
                <a:solidFill>
                  <a:srgbClr val="FF0000"/>
                </a:solidFill>
                <a:latin typeface="HGPｺﾞｼｯｸE" pitchFamily="50" charset="-128"/>
                <a:ea typeface="HGPｺﾞｼｯｸE" pitchFamily="50" charset="-128"/>
              </a:rPr>
              <a:t>/clients</a:t>
            </a:r>
            <a:endParaRPr lang="en-US" altLang="ja-JP" sz="2600" dirty="0"/>
          </a:p>
          <a:p>
            <a:pPr marL="0" algn="l" rtl="0" eaLnBrk="1" hangingPunct="1">
              <a:buFont typeface="Wingdings" pitchFamily="2" charset="2"/>
              <a:buNone/>
            </a:pPr>
            <a:r>
              <a:rPr lang="en-US" altLang="ja-JP" sz="2600" dirty="0">
                <a:latin typeface="HGPGothicE" panose="020B0900000000000000" pitchFamily="34" charset="-128"/>
                <a:ea typeface="HGPGothicE" panose="020B0900000000000000" pitchFamily="34" charset="-128"/>
              </a:rPr>
              <a:t>Planning is not a one-time occurrence at the beginning but is </a:t>
            </a:r>
            <a:r>
              <a:rPr lang="en-US" altLang="ja-JP" sz="2600" dirty="0">
                <a:solidFill>
                  <a:srgbClr val="0000FF"/>
                </a:solidFill>
                <a:latin typeface="HGPGothicE" panose="020B0900000000000000" pitchFamily="34" charset="-128"/>
                <a:ea typeface="HGPGothicE" panose="020B0900000000000000" pitchFamily="34" charset="-128"/>
              </a:rPr>
              <a:t>ongoing during development </a:t>
            </a:r>
            <a:r>
              <a:rPr lang="en-US" altLang="ja-JP" sz="2600" dirty="0">
                <a:latin typeface="HGPGothicE" panose="020B0900000000000000" pitchFamily="34" charset="-128"/>
                <a:ea typeface="HGPGothicE" panose="020B0900000000000000" pitchFamily="34" charset="-128"/>
              </a:rPr>
              <a:t>as the situation change.</a:t>
            </a:r>
          </a:p>
        </p:txBody>
      </p:sp>
      <p:sp>
        <p:nvSpPr>
          <p:cNvPr id="25606" name="Rectangle 5"/>
          <p:cNvSpPr>
            <a:spLocks noGrp="1" noChangeArrowheads="1"/>
          </p:cNvSpPr>
          <p:nvPr>
            <p:ph type="body" sz="half" idx="2"/>
          </p:nvPr>
        </p:nvSpPr>
        <p:spPr>
          <a:xfrm>
            <a:off x="4643438" y="1752600"/>
            <a:ext cx="4500562" cy="4267200"/>
          </a:xfrm>
        </p:spPr>
        <p:txBody>
          <a:bodyPr/>
          <a:lstStyle/>
          <a:p>
            <a:pPr algn="l" rtl="0" eaLnBrk="1" hangingPunct="1"/>
            <a:r>
              <a:rPr lang="en-US" altLang="ja-JP" sz="2600" dirty="0">
                <a:ea typeface="HGPｺﾞｼｯｸE" pitchFamily="50" charset="-128"/>
              </a:rPr>
              <a:t>S</a:t>
            </a:r>
            <a:r>
              <a:rPr lang="ja-JP" altLang="en-US" sz="2600" dirty="0">
                <a:ea typeface="HGPｺﾞｼｯｸE" pitchFamily="50" charset="-128"/>
              </a:rPr>
              <a:t>mall release</a:t>
            </a:r>
          </a:p>
          <a:p>
            <a:pPr marL="0" rtl="0" eaLnBrk="1" hangingPunct="1">
              <a:buFont typeface="Wingdings" pitchFamily="2" charset="2"/>
              <a:buNone/>
            </a:pPr>
            <a:r>
              <a:rPr lang="en-US" altLang="ja-JP" sz="2400" dirty="0">
                <a:latin typeface="HGPGothicE" panose="020B0900000000000000" pitchFamily="34" charset="-128"/>
                <a:ea typeface="HGPGothicE" panose="020B0900000000000000" pitchFamily="34" charset="-128"/>
              </a:rPr>
              <a:t>We will </a:t>
            </a:r>
            <a:r>
              <a:rPr lang="en-US" altLang="ja-JP" sz="2400" dirty="0">
                <a:solidFill>
                  <a:srgbClr val="FF0000"/>
                </a:solidFill>
                <a:latin typeface="HGPGothicE" panose="020B0900000000000000" pitchFamily="34" charset="-128"/>
                <a:ea typeface="HGPGothicE" panose="020B0900000000000000" pitchFamily="34" charset="-128"/>
              </a:rPr>
              <a:t>release every few months </a:t>
            </a:r>
            <a:r>
              <a:rPr lang="en-US" altLang="ja-JP" sz="2400" dirty="0">
                <a:latin typeface="HGPGothicE" panose="020B0900000000000000" pitchFamily="34" charset="-128"/>
                <a:ea typeface="HGPGothicE" panose="020B0900000000000000" pitchFamily="34" charset="-128"/>
              </a:rPr>
              <a:t>and develop &amp; improve the necessary functions in order by </a:t>
            </a:r>
            <a:r>
              <a:rPr lang="en-US" altLang="ja-JP" sz="2400" dirty="0">
                <a:solidFill>
                  <a:srgbClr val="0000FF"/>
                </a:solidFill>
                <a:latin typeface="HGPGothicE" panose="020B0900000000000000" pitchFamily="34" charset="-128"/>
                <a:ea typeface="HGPGothicE" panose="020B0900000000000000" pitchFamily="34" charset="-128"/>
              </a:rPr>
              <a:t>getting feedback from customers.</a:t>
            </a:r>
          </a:p>
          <a:p>
            <a:pPr marL="0" rtl="0" eaLnBrk="1" hangingPunct="1">
              <a:buFont typeface="Wingdings" pitchFamily="2" charset="2"/>
              <a:buNone/>
            </a:pPr>
            <a:r>
              <a:rPr lang="en-US" altLang="ja-JP" sz="2400" dirty="0">
                <a:latin typeface="HGPGothicE" panose="020B0900000000000000" pitchFamily="34" charset="-128"/>
                <a:ea typeface="HGPGothicE" panose="020B0900000000000000" pitchFamily="34" charset="-128"/>
              </a:rPr>
              <a:t>*Release: Delivering or disclosing software to customers/users.</a:t>
            </a:r>
          </a:p>
          <a:p>
            <a:pPr marL="0" rtl="0" eaLnBrk="1" hangingPunct="1">
              <a:buFont typeface="Wingdings" pitchFamily="2" charset="2"/>
              <a:buNone/>
            </a:pPr>
            <a:r>
              <a:rPr lang="en-US" altLang="ja-JP" sz="2400" dirty="0">
                <a:latin typeface="HGPGothicE" panose="020B0900000000000000" pitchFamily="34" charset="-128"/>
                <a:ea typeface="HGPGothicE" panose="020B0900000000000000" pitchFamily="34" charset="-128"/>
              </a:rPr>
              <a:t>*Feedback: Reflecting opinions and bug reports on the development site.</a:t>
            </a:r>
            <a:endParaRPr lang="ja-JP" altLang="en-US" sz="2400" dirty="0">
              <a:latin typeface="HGPGothicE" panose="020B0900000000000000" pitchFamily="34" charset="-128"/>
              <a:ea typeface="HGPGothicE" panose="020B0900000000000000" pitchFamily="34" charset="-128"/>
            </a:endParaRPr>
          </a:p>
        </p:txBody>
      </p:sp>
      <p:sp>
        <p:nvSpPr>
          <p:cNvPr id="3" name="TextBox 2">
            <a:extLst>
              <a:ext uri="{FF2B5EF4-FFF2-40B4-BE49-F238E27FC236}">
                <a16:creationId xmlns:a16="http://schemas.microsoft.com/office/drawing/2014/main" id="{BCAD440F-E9EF-0888-10F6-8A835492C612}"/>
              </a:ext>
            </a:extLst>
          </p:cNvPr>
          <p:cNvSpPr txBox="1"/>
          <p:nvPr/>
        </p:nvSpPr>
        <p:spPr>
          <a:xfrm>
            <a:off x="520701" y="5235714"/>
            <a:ext cx="3822699" cy="707886"/>
          </a:xfrm>
          <a:prstGeom prst="rect">
            <a:avLst/>
          </a:prstGeom>
          <a:noFill/>
        </p:spPr>
        <p:txBody>
          <a:bodyPr wrap="square">
            <a:spAutoFit/>
          </a:bodyPr>
          <a:lstStyle/>
          <a:p>
            <a:pPr algn="l" rtl="0" eaLnBrk="1" hangingPunct="1">
              <a:buFont typeface="Wingdings" pitchFamily="2" charset="2"/>
              <a:buNone/>
            </a:pPr>
            <a:r>
              <a:rPr lang="ja-JP" altLang="en-US" sz="2000" dirty="0">
                <a:latin typeface="HGPGothicE" panose="020B0900000000000000" pitchFamily="34" charset="-128"/>
                <a:ea typeface="HGPGothicE" panose="020B0900000000000000" pitchFamily="34" charset="-128"/>
              </a:rPr>
              <a:t>(Repeat development in a short span and adjust the plan)</a:t>
            </a:r>
          </a:p>
        </p:txBody>
      </p:sp>
    </p:spTree>
    <p:extLst>
      <p:ext uri="{BB962C8B-B14F-4D97-AF65-F5344CB8AC3E}">
        <p14:creationId xmlns:p14="http://schemas.microsoft.com/office/powerpoint/2010/main" val="2366701816"/>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フッター プレースホルダ 5"/>
          <p:cNvSpPr>
            <a:spLocks noGrp="1"/>
          </p:cNvSpPr>
          <p:nvPr>
            <p:ph type="ftr" sz="quarter" idx="11"/>
          </p:nvPr>
        </p:nvSpPr>
        <p:spPr>
          <a:noFill/>
        </p:spPr>
        <p:txBody>
          <a:bodyPr/>
          <a:lstStyle/>
          <a:p>
            <a:pPr algn="l" rtl="0"/>
            <a:r>
              <a:rPr lang="en-US" altLang="ja-JP"/>
              <a:t>(C) 2007-2022 Hirohisa AMAN</a:t>
            </a:r>
          </a:p>
        </p:txBody>
      </p:sp>
      <p:sp>
        <p:nvSpPr>
          <p:cNvPr id="26627" name="スライド番号プレースホルダ 6"/>
          <p:cNvSpPr>
            <a:spLocks noGrp="1"/>
          </p:cNvSpPr>
          <p:nvPr>
            <p:ph type="sldNum" sz="quarter" idx="12"/>
          </p:nvPr>
        </p:nvSpPr>
        <p:spPr>
          <a:noFill/>
        </p:spPr>
        <p:txBody>
          <a:bodyPr/>
          <a:lstStyle/>
          <a:p>
            <a:pPr algn="l" rtl="0"/>
            <a:fld id="{9334F0FB-5036-43EB-9D1A-20E02E3E125B}" type="slidenum">
              <a:rPr lang="en-US" altLang="ja-JP" smtClean="0"/>
              <a:pPr algn="l" rtl="0"/>
              <a:t>26</a:t>
            </a:fld>
            <a:endParaRPr lang="en-US" altLang="ja-JP"/>
          </a:p>
        </p:txBody>
      </p:sp>
      <p:sp>
        <p:nvSpPr>
          <p:cNvPr id="26628" name="Rectangle 2"/>
          <p:cNvSpPr>
            <a:spLocks noGrp="1" noChangeArrowheads="1"/>
          </p:cNvSpPr>
          <p:nvPr>
            <p:ph type="title"/>
          </p:nvPr>
        </p:nvSpPr>
        <p:spPr/>
        <p:txBody>
          <a:bodyPr/>
          <a:lstStyle/>
          <a:p>
            <a:pPr algn="l" rtl="0" eaLnBrk="1" hangingPunct="1"/>
            <a:r>
              <a:rPr lang="ja-JP" altLang="en-US" sz="3400" dirty="0">
                <a:ea typeface="HGPｺﾞｼｯｸE" pitchFamily="50" charset="-128"/>
              </a:rPr>
              <a:t>③ Metaphor</a:t>
            </a:r>
            <a:br>
              <a:rPr lang="ja-JP" altLang="en-US" sz="3400" dirty="0">
                <a:ea typeface="HGPｺﾞｼｯｸE" pitchFamily="50" charset="-128"/>
              </a:rPr>
            </a:br>
            <a:r>
              <a:rPr lang="ja-JP" altLang="en-US" sz="3400" dirty="0">
                <a:ea typeface="HGPｺﾞｼｯｸE" pitchFamily="50" charset="-128"/>
              </a:rPr>
              <a:t>④ Simple design</a:t>
            </a:r>
          </a:p>
        </p:txBody>
      </p:sp>
      <p:sp>
        <p:nvSpPr>
          <p:cNvPr id="26629" name="Rectangle 4"/>
          <p:cNvSpPr>
            <a:spLocks noGrp="1" noChangeArrowheads="1"/>
          </p:cNvSpPr>
          <p:nvPr>
            <p:ph type="body" sz="half" idx="1"/>
          </p:nvPr>
        </p:nvSpPr>
        <p:spPr>
          <a:xfrm>
            <a:off x="190500" y="1752600"/>
            <a:ext cx="5219700" cy="4267200"/>
          </a:xfrm>
        </p:spPr>
        <p:txBody>
          <a:bodyPr/>
          <a:lstStyle/>
          <a:p>
            <a:pPr algn="l" rtl="0" eaLnBrk="1" hangingPunct="1"/>
            <a:r>
              <a:rPr lang="en-US" altLang="ja-JP" sz="2600" dirty="0"/>
              <a:t>Metaphor</a:t>
            </a:r>
            <a:endParaRPr lang="ja-JP" altLang="en-US" sz="2600" dirty="0">
              <a:ea typeface="HGPｺﾞｼｯｸE" pitchFamily="50" charset="-128"/>
            </a:endParaRPr>
          </a:p>
          <a:p>
            <a:pPr lvl="1" algn="l" rtl="0" eaLnBrk="1" hangingPunct="1"/>
            <a:r>
              <a:rPr lang="ja-JP" altLang="en-US" sz="2200" dirty="0"/>
              <a:t>Metaphor means </a:t>
            </a:r>
            <a:r>
              <a:rPr lang="en-US" altLang="ja-JP" sz="2200" dirty="0"/>
              <a:t>“simile” or “illustration”</a:t>
            </a:r>
            <a:endParaRPr lang="ja-JP" altLang="en-US" sz="2200" dirty="0"/>
          </a:p>
          <a:p>
            <a:pPr lvl="1" algn="l" rtl="0" eaLnBrk="1" hangingPunct="1"/>
            <a:r>
              <a:rPr lang="ja-JP" altLang="en-US" sz="2200" dirty="0"/>
              <a:t>Comparing the structure and functions of the system to something and sharing the image with related parties</a:t>
            </a:r>
            <a:endParaRPr lang="en-US" altLang="ja-JP" sz="2200" dirty="0"/>
          </a:p>
          <a:p>
            <a:pPr lvl="1" algn="l" rtl="0" eaLnBrk="1" hangingPunct="1"/>
            <a:r>
              <a:rPr lang="ja-JP" altLang="en-US" sz="2200" dirty="0"/>
              <a:t>Such examples are called metaphors, and sharing metaphor </a:t>
            </a:r>
            <a:r>
              <a:rPr lang="en-US" altLang="ja-JP" sz="2200" dirty="0"/>
              <a:t>leads to improved</a:t>
            </a:r>
            <a:r>
              <a:rPr lang="ja-JP" altLang="en-US" sz="2200" dirty="0"/>
              <a:t> development efficiency.</a:t>
            </a:r>
          </a:p>
        </p:txBody>
      </p:sp>
      <p:sp>
        <p:nvSpPr>
          <p:cNvPr id="26630" name="Rectangle 5"/>
          <p:cNvSpPr>
            <a:spLocks noGrp="1" noChangeArrowheads="1"/>
          </p:cNvSpPr>
          <p:nvPr>
            <p:ph type="body" sz="half" idx="2"/>
          </p:nvPr>
        </p:nvSpPr>
        <p:spPr>
          <a:xfrm>
            <a:off x="5181600" y="1746250"/>
            <a:ext cx="3924300" cy="4267200"/>
          </a:xfrm>
        </p:spPr>
        <p:txBody>
          <a:bodyPr/>
          <a:lstStyle/>
          <a:p>
            <a:pPr algn="l" rtl="0" eaLnBrk="1" hangingPunct="1"/>
            <a:r>
              <a:rPr lang="en-US" altLang="ja-JP" sz="2600" dirty="0">
                <a:ea typeface="HGPｺﾞｼｯｸE" pitchFamily="50" charset="-128"/>
              </a:rPr>
              <a:t>S</a:t>
            </a:r>
            <a:r>
              <a:rPr lang="ja-JP" altLang="en-US" sz="2600" dirty="0">
                <a:ea typeface="HGPｺﾞｼｯｸE" pitchFamily="50" charset="-128"/>
              </a:rPr>
              <a:t>imple design</a:t>
            </a:r>
          </a:p>
          <a:p>
            <a:pPr lvl="1" algn="l" rtl="0" eaLnBrk="1" hangingPunct="1"/>
            <a:r>
              <a:rPr lang="en-US" altLang="ja-JP" sz="2200" dirty="0"/>
              <a:t>XP </a:t>
            </a:r>
            <a:r>
              <a:rPr lang="ja-JP" altLang="en-US" sz="2200" dirty="0"/>
              <a:t>keep the design to a minimum </a:t>
            </a:r>
            <a:r>
              <a:rPr lang="en-US" altLang="ja-JP" sz="2200" dirty="0"/>
              <a:t>necessary</a:t>
            </a:r>
            <a:endParaRPr lang="ja-JP" altLang="en-US" sz="2200" dirty="0"/>
          </a:p>
          <a:p>
            <a:pPr lvl="1" algn="l" rtl="0" eaLnBrk="1" hangingPunct="1"/>
            <a:r>
              <a:rPr lang="ja-JP" altLang="en-US" sz="2200" dirty="0"/>
              <a:t>Eliminate ex</a:t>
            </a:r>
            <a:r>
              <a:rPr lang="en-US" altLang="ja-JP" sz="2200" dirty="0" err="1"/>
              <a:t>tra</a:t>
            </a:r>
            <a:r>
              <a:rPr lang="en-US" altLang="ja-JP" sz="2200" dirty="0"/>
              <a:t> </a:t>
            </a:r>
            <a:r>
              <a:rPr lang="ja-JP" altLang="en-US" sz="2200" dirty="0"/>
              <a:t>complexity</a:t>
            </a:r>
          </a:p>
          <a:p>
            <a:pPr lvl="1" algn="l" rtl="0" eaLnBrk="1" hangingPunct="1"/>
            <a:r>
              <a:rPr lang="ja-JP" altLang="en-US" sz="2200" dirty="0"/>
              <a:t>Don't think about future </a:t>
            </a:r>
            <a:r>
              <a:rPr lang="en-US" altLang="ja-JP" sz="2200" dirty="0" err="1"/>
              <a:t>extensi</a:t>
            </a:r>
            <a:r>
              <a:rPr lang="ja-JP" altLang="en-US" sz="2200" dirty="0"/>
              <a:t>bility from the beginning</a:t>
            </a:r>
          </a:p>
          <a:p>
            <a:pPr lvl="1" algn="l" rtl="0" eaLnBrk="1" hangingPunct="1">
              <a:buFont typeface="Wingdings" pitchFamily="2" charset="2"/>
              <a:buNone/>
            </a:pPr>
            <a:r>
              <a:rPr lang="en-US" altLang="ja-JP" sz="2200" dirty="0"/>
              <a:t>(No coding that may be used in the future)</a:t>
            </a:r>
            <a:endParaRPr lang="ja-JP" altLang="en-US" sz="2200" dirty="0"/>
          </a:p>
        </p:txBody>
      </p:sp>
    </p:spTree>
    <p:extLst>
      <p:ext uri="{BB962C8B-B14F-4D97-AF65-F5344CB8AC3E}">
        <p14:creationId xmlns:p14="http://schemas.microsoft.com/office/powerpoint/2010/main" val="4195532896"/>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7651" name="スライド番号プレースホルダ 5"/>
          <p:cNvSpPr>
            <a:spLocks noGrp="1"/>
          </p:cNvSpPr>
          <p:nvPr>
            <p:ph type="sldNum" sz="quarter" idx="12"/>
          </p:nvPr>
        </p:nvSpPr>
        <p:spPr>
          <a:noFill/>
        </p:spPr>
        <p:txBody>
          <a:bodyPr/>
          <a:lstStyle/>
          <a:p>
            <a:pPr algn="l" rtl="0"/>
            <a:fld id="{20C01FEA-0679-4661-9B99-6C157795C706}" type="slidenum">
              <a:rPr lang="en-US" altLang="ja-JP" smtClean="0"/>
              <a:pPr algn="l" rtl="0"/>
              <a:t>27</a:t>
            </a:fld>
            <a:endParaRPr lang="en-US" altLang="ja-JP"/>
          </a:p>
        </p:txBody>
      </p:sp>
      <p:sp>
        <p:nvSpPr>
          <p:cNvPr id="27652" name="Rectangle 2"/>
          <p:cNvSpPr>
            <a:spLocks noGrp="1" noChangeArrowheads="1"/>
          </p:cNvSpPr>
          <p:nvPr>
            <p:ph type="title"/>
          </p:nvPr>
        </p:nvSpPr>
        <p:spPr/>
        <p:txBody>
          <a:bodyPr/>
          <a:lstStyle/>
          <a:p>
            <a:pPr algn="l" rtl="0" eaLnBrk="1" hangingPunct="1"/>
            <a:r>
              <a:rPr lang="ja-JP" altLang="en-US" dirty="0">
                <a:ea typeface="HGPｺﾞｼｯｸE" pitchFamily="50" charset="-128"/>
              </a:rPr>
              <a:t>⑤ Testing</a:t>
            </a:r>
          </a:p>
        </p:txBody>
      </p:sp>
      <p:sp>
        <p:nvSpPr>
          <p:cNvPr id="27653" name="Rectangle 3"/>
          <p:cNvSpPr>
            <a:spLocks noGrp="1" noChangeArrowheads="1"/>
          </p:cNvSpPr>
          <p:nvPr>
            <p:ph type="body" idx="1"/>
          </p:nvPr>
        </p:nvSpPr>
        <p:spPr>
          <a:xfrm>
            <a:off x="566738" y="1752600"/>
            <a:ext cx="8577262" cy="4267200"/>
          </a:xfrm>
        </p:spPr>
        <p:txBody>
          <a:bodyPr/>
          <a:lstStyle/>
          <a:p>
            <a:pPr algn="l" rtl="0" eaLnBrk="1" hangingPunct="1"/>
            <a:r>
              <a:rPr lang="en-US" altLang="ja-JP" dirty="0"/>
              <a:t>Test</a:t>
            </a:r>
            <a:r>
              <a:rPr lang="ja-JP" altLang="en-US" dirty="0"/>
              <a:t> </a:t>
            </a:r>
            <a:r>
              <a:rPr lang="en-US" altLang="ja-JP" dirty="0"/>
              <a:t>c</a:t>
            </a:r>
            <a:r>
              <a:rPr lang="ja-JP" altLang="en-US" dirty="0"/>
              <a:t>ontinuously</a:t>
            </a:r>
          </a:p>
          <a:p>
            <a:pPr algn="l" rtl="0" eaLnBrk="1" hangingPunct="1"/>
            <a:r>
              <a:rPr lang="en-US" altLang="ja-JP" dirty="0">
                <a:solidFill>
                  <a:srgbClr val="FF0000"/>
                </a:solidFill>
                <a:ea typeface="HGPｺﾞｼｯｸE" pitchFamily="50" charset="-128"/>
              </a:rPr>
              <a:t>T</a:t>
            </a:r>
            <a:r>
              <a:rPr lang="ja-JP" altLang="en-US" dirty="0">
                <a:solidFill>
                  <a:srgbClr val="FF0000"/>
                </a:solidFill>
                <a:ea typeface="HGPｺﾞｼｯｸE" pitchFamily="50" charset="-128"/>
              </a:rPr>
              <a:t>est</a:t>
            </a:r>
            <a:r>
              <a:rPr lang="en-US" altLang="ja-JP" dirty="0">
                <a:solidFill>
                  <a:srgbClr val="FF0000"/>
                </a:solidFill>
                <a:ea typeface="HGPｺﾞｼｯｸE" pitchFamily="50" charset="-128"/>
              </a:rPr>
              <a:t>-</a:t>
            </a:r>
            <a:r>
              <a:rPr lang="ja-JP" altLang="en-US" dirty="0">
                <a:solidFill>
                  <a:srgbClr val="FF0000"/>
                </a:solidFill>
                <a:ea typeface="HGPｺﾞｼｯｸE" pitchFamily="50" charset="-128"/>
              </a:rPr>
              <a:t>first</a:t>
            </a:r>
          </a:p>
          <a:p>
            <a:pPr lvl="1" algn="l" rtl="0" eaLnBrk="1" hangingPunct="1"/>
            <a:r>
              <a:rPr lang="ja-JP" altLang="en-US" dirty="0">
                <a:solidFill>
                  <a:srgbClr val="0000FF"/>
                </a:solidFill>
                <a:ea typeface="HGPｺﾞｼｯｸE" pitchFamily="50" charset="-128"/>
              </a:rPr>
              <a:t>Create a test program first, then write the program</a:t>
            </a:r>
          </a:p>
          <a:p>
            <a:pPr lvl="1" algn="l" rtl="0" eaLnBrk="1" hangingPunct="1"/>
            <a:r>
              <a:rPr lang="ja-JP" altLang="en-US" dirty="0"/>
              <a:t>"A test program is a specification"</a:t>
            </a:r>
          </a:p>
          <a:p>
            <a:pPr lvl="1" algn="l" rtl="0" eaLnBrk="1" hangingPunct="1"/>
            <a:endParaRPr lang="ja-JP" altLang="en-US" dirty="0"/>
          </a:p>
          <a:p>
            <a:pPr lvl="1" algn="l" rtl="0" eaLnBrk="1" hangingPunct="1"/>
            <a:r>
              <a:rPr lang="ja-JP" altLang="en-US" dirty="0"/>
              <a:t>Programmers should at least have unit tests (and run them every time they </a:t>
            </a:r>
            <a:r>
              <a:rPr lang="en-US" altLang="ja-JP" dirty="0"/>
              <a:t>are </a:t>
            </a:r>
            <a:r>
              <a:rPr lang="ja-JP" altLang="en-US" dirty="0"/>
              <a:t>rewrit</a:t>
            </a:r>
            <a:r>
              <a:rPr lang="en-US" altLang="ja-JP" dirty="0"/>
              <a:t>t</a:t>
            </a:r>
            <a:r>
              <a:rPr lang="ja-JP" altLang="en-US" dirty="0"/>
              <a:t>e</a:t>
            </a:r>
            <a:r>
              <a:rPr lang="en-US" altLang="ja-JP" dirty="0"/>
              <a:t>n</a:t>
            </a:r>
            <a:r>
              <a:rPr lang="ja-JP" altLang="en-US" dirty="0"/>
              <a:t>)</a:t>
            </a: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8675" name="スライド番号プレースホルダ 5"/>
          <p:cNvSpPr>
            <a:spLocks noGrp="1"/>
          </p:cNvSpPr>
          <p:nvPr>
            <p:ph type="sldNum" sz="quarter" idx="12"/>
          </p:nvPr>
        </p:nvSpPr>
        <p:spPr>
          <a:noFill/>
        </p:spPr>
        <p:txBody>
          <a:bodyPr/>
          <a:lstStyle/>
          <a:p>
            <a:pPr algn="l" rtl="0"/>
            <a:fld id="{A70676DE-B02D-4581-971E-A085944C6B44}" type="slidenum">
              <a:rPr lang="en-US" altLang="ja-JP" smtClean="0"/>
              <a:pPr algn="l" rtl="0"/>
              <a:t>28</a:t>
            </a:fld>
            <a:endParaRPr lang="en-US" altLang="ja-JP"/>
          </a:p>
        </p:txBody>
      </p:sp>
      <p:sp>
        <p:nvSpPr>
          <p:cNvPr id="28677" name="Rectangle 2"/>
          <p:cNvSpPr>
            <a:spLocks noGrp="1" noChangeArrowheads="1"/>
          </p:cNvSpPr>
          <p:nvPr>
            <p:ph type="title"/>
          </p:nvPr>
        </p:nvSpPr>
        <p:spPr/>
        <p:txBody>
          <a:bodyPr/>
          <a:lstStyle/>
          <a:p>
            <a:pPr algn="l" rtl="0" eaLnBrk="1" hangingPunct="1"/>
            <a:r>
              <a:rPr lang="ja-JP" altLang="en-US">
                <a:ea typeface="HGPｺﾞｼｯｸE" pitchFamily="50" charset="-128"/>
              </a:rPr>
              <a:t>Test-first example</a:t>
            </a:r>
          </a:p>
        </p:txBody>
      </p:sp>
      <p:sp>
        <p:nvSpPr>
          <p:cNvPr id="28678" name="Rectangle 3"/>
          <p:cNvSpPr>
            <a:spLocks noGrp="1" noChangeArrowheads="1"/>
          </p:cNvSpPr>
          <p:nvPr>
            <p:ph type="body" idx="1"/>
          </p:nvPr>
        </p:nvSpPr>
        <p:spPr>
          <a:xfrm>
            <a:off x="566738" y="1752600"/>
            <a:ext cx="8577262" cy="4267200"/>
          </a:xfrm>
        </p:spPr>
        <p:txBody>
          <a:bodyPr/>
          <a:lstStyle/>
          <a:p>
            <a:pPr eaLnBrk="1" hangingPunct="1"/>
            <a:r>
              <a:rPr lang="en-US" altLang="ja-JP" sz="2800" dirty="0"/>
              <a:t>Create a convert function to convert a specified 1-byte hexadecimal number to a decimal number</a:t>
            </a:r>
          </a:p>
        </p:txBody>
      </p:sp>
      <p:sp>
        <p:nvSpPr>
          <p:cNvPr id="28679" name="Text Box 4"/>
          <p:cNvSpPr txBox="1">
            <a:spLocks noChangeArrowheads="1"/>
          </p:cNvSpPr>
          <p:nvPr/>
        </p:nvSpPr>
        <p:spPr bwMode="auto">
          <a:xfrm>
            <a:off x="340578" y="3305383"/>
            <a:ext cx="4307622" cy="461665"/>
          </a:xfrm>
          <a:prstGeom prst="rect">
            <a:avLst/>
          </a:prstGeom>
          <a:noFill/>
          <a:ln w="9525">
            <a:solidFill>
              <a:schemeClr val="tx1"/>
            </a:solidFill>
            <a:miter lim="800000"/>
            <a:headEnd/>
            <a:tailEnd/>
          </a:ln>
        </p:spPr>
        <p:txBody>
          <a:bodyPr wrap="square">
            <a:spAutoFit/>
          </a:bodyPr>
          <a:lstStyle/>
          <a:p>
            <a:pPr algn="ctr" rtl="0"/>
            <a:r>
              <a:rPr lang="ja-JP" altLang="en-US" sz="2400" dirty="0">
                <a:solidFill>
                  <a:srgbClr val="FF0000"/>
                </a:solidFill>
                <a:ea typeface="HGPｺﾞｼｯｸE" pitchFamily="50" charset="-128"/>
              </a:rPr>
              <a:t>Create a test program first</a:t>
            </a:r>
          </a:p>
        </p:txBody>
      </p:sp>
      <mc:AlternateContent xmlns:mc="http://schemas.openxmlformats.org/markup-compatibility/2006" xmlns:a14="http://schemas.microsoft.com/office/drawing/2010/main">
        <mc:Choice Requires="a14">
          <p:sp>
            <p:nvSpPr>
              <p:cNvPr id="2" name="Text Box 6">
                <a:extLst>
                  <a:ext uri="{FF2B5EF4-FFF2-40B4-BE49-F238E27FC236}">
                    <a16:creationId xmlns:a16="http://schemas.microsoft.com/office/drawing/2014/main" id="{DC321703-5A20-11BC-4849-5B0505D935D8}"/>
                  </a:ext>
                </a:extLst>
              </p:cNvPr>
              <p:cNvSpPr txBox="1">
                <a:spLocks noChangeArrowheads="1"/>
              </p:cNvSpPr>
              <p:nvPr/>
            </p:nvSpPr>
            <p:spPr bwMode="auto">
              <a:xfrm>
                <a:off x="562111" y="3992473"/>
                <a:ext cx="3852337" cy="1631216"/>
              </a:xfrm>
              <a:prstGeom prst="rect">
                <a:avLst/>
              </a:prstGeom>
              <a:solidFill>
                <a:schemeClr val="bg1"/>
              </a:solidFill>
              <a:ln w="9525">
                <a:solidFill>
                  <a:schemeClr val="tx1"/>
                </a:solidFill>
                <a:miter lim="800000"/>
                <a:headEnd/>
                <a:tailEnd/>
              </a:ln>
            </p:spPr>
            <p:txBody>
              <a:bodyPr wrap="none">
                <a:spAutoFit/>
              </a:bodyPr>
              <a:lstStyle/>
              <a:p>
                <a:r>
                  <a:rPr lang="ja-JP" altLang="en-US" sz="2000" dirty="0">
                    <a:latin typeface="Consolas" panose="020B0609020204030204" pitchFamily="49" charset="0"/>
                    <a:ea typeface="HGPｺﾞｼｯｸE" pitchFamily="50" charset="-128"/>
                  </a:rPr>
                  <a:t>・・・・・・・・・</a:t>
                </a:r>
              </a:p>
              <a:p>
                <a:r>
                  <a:rPr lang="en-US" altLang="ja-JP" sz="2000" dirty="0">
                    <a:latin typeface="Consolas" panose="020B0609020204030204" pitchFamily="49" charset="0"/>
                    <a:ea typeface="HGPｺﾞｼｯｸE" pitchFamily="50" charset="-128"/>
                  </a:rPr>
                  <a:t>if ( convert("00") == 0 ){</a:t>
                </a:r>
              </a:p>
              <a:p>
                <a:r>
                  <a:rPr lang="en-US" altLang="ja-JP" sz="2000" dirty="0">
                    <a:latin typeface="Consolas" panose="020B0609020204030204" pitchFamily="49" charset="0"/>
                    <a:ea typeface="HGPｺﾞｼｯｸE" pitchFamily="50" charset="-128"/>
                  </a:rPr>
                  <a:t>   </a:t>
                </a:r>
                <a:r>
                  <a:rPr lang="en-US" altLang="ja-JP" sz="2000" dirty="0" err="1">
                    <a:latin typeface="Consolas" panose="020B0609020204030204" pitchFamily="49" charset="0"/>
                    <a:ea typeface="HGPｺﾞｼｯｸE" pitchFamily="50" charset="-128"/>
                  </a:rPr>
                  <a:t>printf</a:t>
                </a:r>
                <a:r>
                  <a:rPr lang="en-US" altLang="ja-JP" sz="2000" dirty="0">
                    <a:latin typeface="Consolas" panose="020B0609020204030204" pitchFamily="49" charset="0"/>
                    <a:ea typeface="HGPｺﾞｼｯｸE" pitchFamily="50" charset="-128"/>
                  </a:rPr>
                  <a:t>("OK</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latin typeface="Consolas" panose="020B0609020204030204" pitchFamily="49" charset="0"/>
                    <a:ea typeface="HGPｺﾞｼｯｸE" pitchFamily="50" charset="-128"/>
                  </a:rPr>
                  <a:t>n");</a:t>
                </a:r>
              </a:p>
              <a:p>
                <a:r>
                  <a:rPr lang="en-US" altLang="ja-JP" sz="2000" dirty="0">
                    <a:latin typeface="Consolas" panose="020B0609020204030204" pitchFamily="49" charset="0"/>
                    <a:ea typeface="HGPｺﾞｼｯｸE" pitchFamily="50" charset="-128"/>
                  </a:rPr>
                  <a:t>}</a:t>
                </a:r>
              </a:p>
              <a:p>
                <a:r>
                  <a:rPr lang="ja-JP" altLang="en-US" sz="2000" dirty="0">
                    <a:latin typeface="Consolas" panose="020B0609020204030204" pitchFamily="49" charset="0"/>
                    <a:ea typeface="HGPｺﾞｼｯｸE" pitchFamily="50" charset="-128"/>
                  </a:rPr>
                  <a:t>・・・・・・・・・</a:t>
                </a:r>
              </a:p>
            </p:txBody>
          </p:sp>
        </mc:Choice>
        <mc:Fallback xmlns="">
          <p:sp>
            <p:nvSpPr>
              <p:cNvPr id="2" name="Text Box 6">
                <a:extLst>
                  <a:ext uri="{FF2B5EF4-FFF2-40B4-BE49-F238E27FC236}">
                    <a16:creationId xmlns:a16="http://schemas.microsoft.com/office/drawing/2014/main" id="{DC321703-5A20-11BC-4849-5B0505D935D8}"/>
                  </a:ext>
                </a:extLst>
              </p:cNvPr>
              <p:cNvSpPr txBox="1">
                <a:spLocks noRot="1" noChangeAspect="1" noMove="1" noResize="1" noEditPoints="1" noAdjustHandles="1" noChangeArrowheads="1" noChangeShapeType="1" noTextEdit="1"/>
              </p:cNvSpPr>
              <p:nvPr/>
            </p:nvSpPr>
            <p:spPr bwMode="auto">
              <a:xfrm>
                <a:off x="562111" y="3992473"/>
                <a:ext cx="3852337" cy="1631216"/>
              </a:xfrm>
              <a:prstGeom prst="rect">
                <a:avLst/>
              </a:prstGeom>
              <a:blipFill>
                <a:blip r:embed="rId3"/>
                <a:stretch>
                  <a:fillRect l="-1420" t="-2963" r="-631" b="-4074"/>
                </a:stretch>
              </a:blipFill>
              <a:ln w="9525">
                <a:solidFill>
                  <a:schemeClr val="tx1"/>
                </a:solidFill>
                <a:miter lim="800000"/>
                <a:headEnd/>
                <a:tailEnd/>
              </a:ln>
            </p:spPr>
            <p:txBody>
              <a:bodyPr/>
              <a:lstStyle/>
              <a:p>
                <a:r>
                  <a:rPr lang="en-US">
                    <a:noFill/>
                  </a:rPr>
                  <a:t> </a:t>
                </a:r>
              </a:p>
            </p:txBody>
          </p:sp>
        </mc:Fallback>
      </mc:AlternateContent>
      <p:sp>
        <p:nvSpPr>
          <p:cNvPr id="28683" name="Line 9"/>
          <p:cNvSpPr>
            <a:spLocks noChangeShapeType="1"/>
          </p:cNvSpPr>
          <p:nvPr/>
        </p:nvSpPr>
        <p:spPr bwMode="auto">
          <a:xfrm flipH="1" flipV="1">
            <a:off x="3352800" y="4876800"/>
            <a:ext cx="1427163" cy="245224"/>
          </a:xfrm>
          <a:prstGeom prst="line">
            <a:avLst/>
          </a:prstGeom>
          <a:noFill/>
          <a:ln w="19050">
            <a:solidFill>
              <a:schemeClr val="tx1"/>
            </a:solidFill>
            <a:round/>
            <a:headEnd/>
            <a:tailEnd type="triangle" w="lg" len="lg"/>
          </a:ln>
        </p:spPr>
        <p:txBody>
          <a:bodyPr/>
          <a:lstStyle/>
          <a:p>
            <a:pPr algn="l" rtl="0"/>
            <a:endParaRPr lang="ja-JP" altLang="en-US"/>
          </a:p>
        </p:txBody>
      </p:sp>
      <p:sp>
        <p:nvSpPr>
          <p:cNvPr id="3" name="Rectangle 10">
            <a:extLst>
              <a:ext uri="{FF2B5EF4-FFF2-40B4-BE49-F238E27FC236}">
                <a16:creationId xmlns:a16="http://schemas.microsoft.com/office/drawing/2014/main" id="{469B6082-B1E9-CB40-EFF5-B3A6BF7E682E}"/>
              </a:ext>
            </a:extLst>
          </p:cNvPr>
          <p:cNvSpPr>
            <a:spLocks noChangeArrowheads="1"/>
          </p:cNvSpPr>
          <p:nvPr/>
        </p:nvSpPr>
        <p:spPr bwMode="auto">
          <a:xfrm>
            <a:off x="4724400" y="2971800"/>
            <a:ext cx="3505200" cy="3048000"/>
          </a:xfrm>
          <a:prstGeom prst="rect">
            <a:avLst/>
          </a:prstGeom>
          <a:solidFill>
            <a:schemeClr val="bg1"/>
          </a:solidFill>
          <a:ln w="9525">
            <a:solidFill>
              <a:schemeClr val="tx1"/>
            </a:solidFill>
            <a:miter lim="800000"/>
            <a:headEnd/>
            <a:tailEnd/>
          </a:ln>
        </p:spPr>
        <p:txBody>
          <a:bodyPr wrap="none" anchor="ctr"/>
          <a:lstStyle/>
          <a:p>
            <a:endParaRPr lang="ja-JP" altLang="en-US"/>
          </a:p>
        </p:txBody>
      </p:sp>
      <p:sp>
        <p:nvSpPr>
          <p:cNvPr id="4" name="Text Box 7">
            <a:extLst>
              <a:ext uri="{FF2B5EF4-FFF2-40B4-BE49-F238E27FC236}">
                <a16:creationId xmlns:a16="http://schemas.microsoft.com/office/drawing/2014/main" id="{0772547E-E54A-9446-3A7B-C6895A752041}"/>
              </a:ext>
            </a:extLst>
          </p:cNvPr>
          <p:cNvSpPr txBox="1">
            <a:spLocks noChangeArrowheads="1"/>
          </p:cNvSpPr>
          <p:nvPr/>
        </p:nvSpPr>
        <p:spPr bwMode="auto">
          <a:xfrm>
            <a:off x="4876800" y="2971800"/>
            <a:ext cx="2717411" cy="1477328"/>
          </a:xfrm>
          <a:prstGeom prst="rect">
            <a:avLst/>
          </a:prstGeom>
          <a:noFill/>
          <a:ln w="9525">
            <a:noFill/>
            <a:miter lim="800000"/>
            <a:headEnd/>
            <a:tailEnd/>
          </a:ln>
        </p:spPr>
        <p:txBody>
          <a:bodyPr wrap="none">
            <a:spAutoFit/>
          </a:bodyPr>
          <a:lstStyle/>
          <a:p>
            <a:r>
              <a:rPr lang="en-US" altLang="ja-JP" dirty="0">
                <a:latin typeface="Consolas" panose="020B0609020204030204" pitchFamily="49" charset="0"/>
              </a:rPr>
              <a:t>convert("01") == 1</a:t>
            </a:r>
          </a:p>
          <a:p>
            <a:r>
              <a:rPr lang="en-US" altLang="ja-JP" dirty="0">
                <a:latin typeface="Consolas" panose="020B0609020204030204" pitchFamily="49" charset="0"/>
              </a:rPr>
              <a:t>convert("ff") == 255</a:t>
            </a:r>
          </a:p>
          <a:p>
            <a:r>
              <a:rPr lang="en-US" altLang="ja-JP" dirty="0">
                <a:latin typeface="Consolas" panose="020B0609020204030204" pitchFamily="49" charset="0"/>
              </a:rPr>
              <a:t>convert("FF") == 255</a:t>
            </a:r>
          </a:p>
          <a:p>
            <a:r>
              <a:rPr lang="en-US" altLang="ja-JP" dirty="0">
                <a:latin typeface="Consolas" panose="020B0609020204030204" pitchFamily="49" charset="0"/>
              </a:rPr>
              <a:t>convert("A0") == 160</a:t>
            </a:r>
          </a:p>
          <a:p>
            <a:r>
              <a:rPr lang="ja-JP" altLang="en-US" dirty="0">
                <a:latin typeface="Consolas" panose="020B0609020204030204" pitchFamily="49" charset="0"/>
              </a:rPr>
              <a:t>・・・・・・</a:t>
            </a:r>
          </a:p>
        </p:txBody>
      </p:sp>
      <p:sp>
        <p:nvSpPr>
          <p:cNvPr id="5" name="Text Box 8">
            <a:extLst>
              <a:ext uri="{FF2B5EF4-FFF2-40B4-BE49-F238E27FC236}">
                <a16:creationId xmlns:a16="http://schemas.microsoft.com/office/drawing/2014/main" id="{56FF6100-3678-A5C6-CF80-89A013C41162}"/>
              </a:ext>
            </a:extLst>
          </p:cNvPr>
          <p:cNvSpPr txBox="1">
            <a:spLocks noChangeArrowheads="1"/>
          </p:cNvSpPr>
          <p:nvPr/>
        </p:nvSpPr>
        <p:spPr bwMode="auto">
          <a:xfrm>
            <a:off x="4876800" y="4343400"/>
            <a:ext cx="3179763" cy="1739900"/>
          </a:xfrm>
          <a:prstGeom prst="rect">
            <a:avLst/>
          </a:prstGeom>
          <a:noFill/>
          <a:ln w="9525">
            <a:noFill/>
            <a:miter lim="800000"/>
            <a:headEnd/>
            <a:tailEnd/>
          </a:ln>
        </p:spPr>
        <p:txBody>
          <a:bodyPr wrap="none">
            <a:spAutoFit/>
          </a:bodyPr>
          <a:lstStyle/>
          <a:p>
            <a:r>
              <a:rPr lang="en-US" altLang="ja-JP" dirty="0">
                <a:latin typeface="Consolas" panose="020B0609020204030204" pitchFamily="49" charset="0"/>
              </a:rPr>
              <a:t>convert("000") == ERROR</a:t>
            </a:r>
          </a:p>
          <a:p>
            <a:r>
              <a:rPr lang="en-US" altLang="ja-JP" dirty="0">
                <a:latin typeface="Consolas" panose="020B0609020204030204" pitchFamily="49" charset="0"/>
              </a:rPr>
              <a:t>convert("</a:t>
            </a:r>
            <a:r>
              <a:rPr lang="en-US" altLang="ja-JP" dirty="0" err="1">
                <a:latin typeface="Consolas" panose="020B0609020204030204" pitchFamily="49" charset="0"/>
              </a:rPr>
              <a:t>fff</a:t>
            </a:r>
            <a:r>
              <a:rPr lang="en-US" altLang="ja-JP" dirty="0">
                <a:latin typeface="Consolas" panose="020B0609020204030204" pitchFamily="49" charset="0"/>
              </a:rPr>
              <a:t>") == ERROR</a:t>
            </a:r>
          </a:p>
          <a:p>
            <a:r>
              <a:rPr lang="en-US" altLang="ja-JP" dirty="0">
                <a:latin typeface="Consolas" panose="020B0609020204030204" pitchFamily="49" charset="0"/>
              </a:rPr>
              <a:t>convert("-1") == ERROR</a:t>
            </a:r>
          </a:p>
          <a:p>
            <a:r>
              <a:rPr lang="en-US" altLang="ja-JP" dirty="0">
                <a:latin typeface="Consolas" panose="020B0609020204030204" pitchFamily="49" charset="0"/>
              </a:rPr>
              <a:t>convert(NULL) == ERROR</a:t>
            </a:r>
          </a:p>
          <a:p>
            <a:r>
              <a:rPr lang="en-US" altLang="ja-JP" dirty="0">
                <a:latin typeface="Consolas" panose="020B0609020204030204" pitchFamily="49" charset="0"/>
              </a:rPr>
              <a:t>convert("</a:t>
            </a:r>
            <a:r>
              <a:rPr lang="en-US" altLang="ja-JP" dirty="0" err="1">
                <a:latin typeface="Consolas" panose="020B0609020204030204" pitchFamily="49" charset="0"/>
              </a:rPr>
              <a:t>xyz</a:t>
            </a:r>
            <a:r>
              <a:rPr lang="en-US" altLang="ja-JP" dirty="0">
                <a:latin typeface="Consolas" panose="020B0609020204030204" pitchFamily="49" charset="0"/>
              </a:rPr>
              <a:t>") == ERROR</a:t>
            </a:r>
          </a:p>
          <a:p>
            <a:r>
              <a:rPr lang="ja-JP" altLang="en-US" dirty="0">
                <a:latin typeface="Consolas" panose="020B0609020204030204" pitchFamily="49" charset="0"/>
              </a:rPr>
              <a:t>・・・・・・・</a:t>
            </a:r>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30723" name="スライド番号プレースホルダ 5"/>
          <p:cNvSpPr>
            <a:spLocks noGrp="1"/>
          </p:cNvSpPr>
          <p:nvPr>
            <p:ph type="sldNum" sz="quarter" idx="12"/>
          </p:nvPr>
        </p:nvSpPr>
        <p:spPr>
          <a:noFill/>
        </p:spPr>
        <p:txBody>
          <a:bodyPr/>
          <a:lstStyle/>
          <a:p>
            <a:pPr algn="l" rtl="0"/>
            <a:fld id="{09205BE7-E3C8-47F6-B098-AEC681ACAAF4}" type="slidenum">
              <a:rPr lang="en-US" altLang="ja-JP" smtClean="0"/>
              <a:pPr algn="l" rtl="0"/>
              <a:t>29</a:t>
            </a:fld>
            <a:endParaRPr lang="en-US" altLang="ja-JP"/>
          </a:p>
        </p:txBody>
      </p:sp>
      <p:sp>
        <p:nvSpPr>
          <p:cNvPr id="30724" name="Rectangle 2"/>
          <p:cNvSpPr>
            <a:spLocks noGrp="1" noChangeArrowheads="1"/>
          </p:cNvSpPr>
          <p:nvPr>
            <p:ph type="title"/>
          </p:nvPr>
        </p:nvSpPr>
        <p:spPr/>
        <p:txBody>
          <a:bodyPr/>
          <a:lstStyle/>
          <a:p>
            <a:pPr algn="l" rtl="0" eaLnBrk="1" hangingPunct="1"/>
            <a:r>
              <a:rPr lang="ja-JP" altLang="en-US" dirty="0">
                <a:ea typeface="HGPｺﾞｼｯｸE" pitchFamily="50" charset="-128"/>
              </a:rPr>
              <a:t>⑥ Refactoring</a:t>
            </a:r>
          </a:p>
        </p:txBody>
      </p:sp>
      <p:sp>
        <p:nvSpPr>
          <p:cNvPr id="30725" name="Rectangle 3"/>
          <p:cNvSpPr>
            <a:spLocks noGrp="1" noChangeArrowheads="1"/>
          </p:cNvSpPr>
          <p:nvPr>
            <p:ph type="body" idx="1"/>
          </p:nvPr>
        </p:nvSpPr>
        <p:spPr>
          <a:xfrm>
            <a:off x="566738" y="1752600"/>
            <a:ext cx="7967662" cy="4267200"/>
          </a:xfrm>
        </p:spPr>
        <p:txBody>
          <a:bodyPr/>
          <a:lstStyle/>
          <a:p>
            <a:pPr algn="l" rtl="0" eaLnBrk="1" hangingPunct="1"/>
            <a:r>
              <a:rPr lang="en-US" altLang="ja-JP" dirty="0"/>
              <a:t>Change the program to make it better while </a:t>
            </a:r>
            <a:r>
              <a:rPr lang="ja-JP" altLang="en-US" dirty="0"/>
              <a:t>keeping </a:t>
            </a:r>
            <a:r>
              <a:rPr lang="en-US" altLang="ja-JP" dirty="0"/>
              <a:t>its</a:t>
            </a:r>
            <a:r>
              <a:rPr lang="ja-JP" altLang="en-US" dirty="0"/>
              <a:t> function</a:t>
            </a:r>
            <a:r>
              <a:rPr lang="en-US" altLang="ja-JP" dirty="0" err="1"/>
              <a:t>ality</a:t>
            </a:r>
            <a:r>
              <a:rPr lang="ja-JP" altLang="en-US" dirty="0"/>
              <a:t> and meaning (</a:t>
            </a:r>
            <a:r>
              <a:rPr lang="en-US" altLang="ja-JP" dirty="0">
                <a:solidFill>
                  <a:srgbClr val="FF0000"/>
                </a:solidFill>
                <a:latin typeface="HGPｺﾞｼｯｸE" pitchFamily="50" charset="-128"/>
                <a:ea typeface="HGPｺﾞｼｯｸE" pitchFamily="50" charset="-128"/>
              </a:rPr>
              <a:t>Refinement</a:t>
            </a:r>
            <a:r>
              <a:rPr lang="ja-JP" altLang="en-US" dirty="0"/>
              <a:t>)</a:t>
            </a:r>
            <a:endParaRPr lang="en-US" altLang="ja-JP" dirty="0"/>
          </a:p>
          <a:p>
            <a:pPr algn="l" rtl="0" eaLnBrk="1" hangingPunct="1"/>
            <a:endParaRPr lang="en-US" altLang="ja-JP" dirty="0"/>
          </a:p>
          <a:p>
            <a:pPr algn="l" rtl="0" eaLnBrk="1" hangingPunct="1"/>
            <a:r>
              <a:rPr lang="ja-JP" altLang="en-US" dirty="0"/>
              <a:t>In </a:t>
            </a:r>
            <a:r>
              <a:rPr lang="en-US" altLang="ja-JP" dirty="0"/>
              <a:t>specialized </a:t>
            </a:r>
            <a:r>
              <a:rPr lang="ja-JP" altLang="en-US" dirty="0"/>
              <a:t>refactoring books, “</a:t>
            </a:r>
            <a:r>
              <a:rPr lang="ja-JP" altLang="en-US" dirty="0">
                <a:solidFill>
                  <a:srgbClr val="0000FF"/>
                </a:solidFill>
                <a:latin typeface="HGPｺﾞｼｯｸE" pitchFamily="50" charset="-128"/>
                <a:ea typeface="HGPｺﾞｼｯｸE" pitchFamily="50" charset="-128"/>
              </a:rPr>
              <a:t>suspicious</a:t>
            </a:r>
            <a:r>
              <a:rPr lang="ja-JP" altLang="en-US" dirty="0"/>
              <a:t>” </a:t>
            </a:r>
            <a:r>
              <a:rPr lang="en-US" altLang="ja-JP" dirty="0"/>
              <a:t>code that should be rewritten is called</a:t>
            </a:r>
            <a:r>
              <a:rPr lang="ja-JP" altLang="en-US" dirty="0">
                <a:solidFill>
                  <a:srgbClr val="FF0000"/>
                </a:solidFill>
                <a:latin typeface="HGPｺﾞｼｯｸE" pitchFamily="50" charset="-128"/>
                <a:ea typeface="HGPｺﾞｼｯｸE" pitchFamily="50" charset="-128"/>
              </a:rPr>
              <a:t> </a:t>
            </a:r>
            <a:r>
              <a:rPr lang="en-US" altLang="ja-JP" dirty="0">
                <a:solidFill>
                  <a:srgbClr val="FF0000"/>
                </a:solidFill>
                <a:latin typeface="HGPｺﾞｼｯｸE" pitchFamily="50" charset="-128"/>
                <a:ea typeface="HGPｺﾞｼｯｸE" pitchFamily="50" charset="-128"/>
              </a:rPr>
              <a:t>“code smell”</a:t>
            </a:r>
            <a:endParaRPr lang="ja-JP" altLang="en-US" dirty="0"/>
          </a:p>
          <a:p>
            <a:pPr marL="471487" lvl="1" indent="0" algn="l" rtl="0" eaLnBrk="1" hangingPunct="1">
              <a:buNone/>
            </a:pPr>
            <a:endParaRPr lang="ja-JP" altLang="en-US" dirty="0"/>
          </a:p>
        </p:txBody>
      </p:sp>
      <p:sp>
        <p:nvSpPr>
          <p:cNvPr id="2" name="テキスト ボックス 1">
            <a:extLst>
              <a:ext uri="{FF2B5EF4-FFF2-40B4-BE49-F238E27FC236}">
                <a16:creationId xmlns:a16="http://schemas.microsoft.com/office/drawing/2014/main" id="{AD005260-82CA-41BF-9359-B955F02C270C}"/>
              </a:ext>
            </a:extLst>
          </p:cNvPr>
          <p:cNvSpPr txBox="1"/>
          <p:nvPr/>
        </p:nvSpPr>
        <p:spPr>
          <a:xfrm>
            <a:off x="5791200" y="912812"/>
            <a:ext cx="2520690" cy="369332"/>
          </a:xfrm>
          <a:prstGeom prst="rect">
            <a:avLst/>
          </a:prstGeom>
          <a:solidFill>
            <a:srgbClr val="FFFF99"/>
          </a:solidFill>
          <a:ln>
            <a:solidFill>
              <a:srgbClr val="FF0000"/>
            </a:solidFill>
          </a:ln>
        </p:spPr>
        <p:txBody>
          <a:bodyPr wrap="none" rtlCol="0">
            <a:spAutoFit/>
          </a:bodyPr>
          <a:lstStyle/>
          <a:p>
            <a:pPr algn="l" rtl="0"/>
            <a:r>
              <a:rPr lang="en-US" altLang="ja-JP" dirty="0"/>
              <a:t>Exercise in Week 10</a:t>
            </a: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6147" name="スライド番号プレースホルダ 5"/>
          <p:cNvSpPr>
            <a:spLocks noGrp="1"/>
          </p:cNvSpPr>
          <p:nvPr>
            <p:ph type="sldNum" sz="quarter" idx="12"/>
          </p:nvPr>
        </p:nvSpPr>
        <p:spPr>
          <a:noFill/>
        </p:spPr>
        <p:txBody>
          <a:bodyPr/>
          <a:lstStyle/>
          <a:p>
            <a:fld id="{AE0EE6E1-AD94-4EBF-B372-19FE420C7DF7}" type="slidenum">
              <a:rPr lang="en-US" altLang="ja-JP" smtClean="0"/>
              <a:pPr algn="l" rtl="0"/>
              <a:t>3</a:t>
            </a:fld>
            <a:endParaRPr lang="en-US" altLang="ja-JP"/>
          </a:p>
        </p:txBody>
      </p:sp>
      <p:sp>
        <p:nvSpPr>
          <p:cNvPr id="6148" name="Rectangle 2"/>
          <p:cNvSpPr>
            <a:spLocks noGrp="1" noChangeArrowheads="1"/>
          </p:cNvSpPr>
          <p:nvPr>
            <p:ph type="title"/>
          </p:nvPr>
        </p:nvSpPr>
        <p:spPr>
          <a:xfrm>
            <a:off x="574674" y="304800"/>
            <a:ext cx="8577261" cy="1216025"/>
          </a:xfrm>
        </p:spPr>
        <p:txBody>
          <a:bodyPr/>
          <a:lstStyle/>
          <a:p>
            <a:pPr algn="l" rtl="0" eaLnBrk="1" hangingPunct="1"/>
            <a:r>
              <a:rPr lang="ja-JP" altLang="en-US" dirty="0">
                <a:latin typeface="HGPｺﾞｼｯｸE" pitchFamily="50" charset="-128"/>
                <a:ea typeface="HGPｺﾞｼｯｸE" pitchFamily="50" charset="-128"/>
              </a:rPr>
              <a:t>Software development ≠ </a:t>
            </a:r>
            <a:r>
              <a:rPr lang="en-US" altLang="ja-JP" dirty="0">
                <a:latin typeface="HGPｺﾞｼｯｸE" pitchFamily="50" charset="-128"/>
                <a:ea typeface="HGPｺﾞｼｯｸE" pitchFamily="50" charset="-128"/>
              </a:rPr>
              <a:t>P</a:t>
            </a:r>
            <a:r>
              <a:rPr lang="ja-JP" altLang="en-US" dirty="0">
                <a:latin typeface="HGPｺﾞｼｯｸE" pitchFamily="50" charset="-128"/>
                <a:ea typeface="HGPｺﾞｼｯｸE" pitchFamily="50" charset="-128"/>
              </a:rPr>
              <a:t>rogramming</a:t>
            </a:r>
          </a:p>
        </p:txBody>
      </p:sp>
      <p:sp>
        <p:nvSpPr>
          <p:cNvPr id="6149" name="Rectangle 3"/>
          <p:cNvSpPr>
            <a:spLocks noGrp="1" noChangeArrowheads="1"/>
          </p:cNvSpPr>
          <p:nvPr>
            <p:ph type="body" idx="1"/>
          </p:nvPr>
        </p:nvSpPr>
        <p:spPr>
          <a:xfrm>
            <a:off x="566738" y="1752600"/>
            <a:ext cx="8577262" cy="4419600"/>
          </a:xfrm>
        </p:spPr>
        <p:txBody>
          <a:bodyPr/>
          <a:lstStyle/>
          <a:p>
            <a:pPr algn="l" rtl="0" eaLnBrk="1" hangingPunct="1"/>
            <a:r>
              <a:rPr lang="en-US" altLang="ja-JP" sz="2200" dirty="0"/>
              <a:t>People </a:t>
            </a:r>
            <a:r>
              <a:rPr lang="ja-JP" altLang="en-US" sz="2200" u="sng" dirty="0">
                <a:solidFill>
                  <a:srgbClr val="FF0000"/>
                </a:solidFill>
                <a:ea typeface="HGPｺﾞｼｯｸE" pitchFamily="50" charset="-128"/>
              </a:rPr>
              <a:t>tend to think</a:t>
            </a:r>
            <a:r>
              <a:rPr lang="ja-JP" altLang="en-US" sz="2200" dirty="0">
                <a:ea typeface="HGPｺﾞｼｯｸE" pitchFamily="50" charset="-128"/>
              </a:rPr>
              <a:t> </a:t>
            </a:r>
            <a:r>
              <a:rPr lang="en-US" altLang="ja-JP" sz="2200" dirty="0">
                <a:ea typeface="HGPｺﾞｼｯｸE" pitchFamily="50" charset="-128"/>
              </a:rPr>
              <a:t>that</a:t>
            </a:r>
            <a:r>
              <a:rPr lang="en-US" altLang="ja-JP" sz="2200" dirty="0">
                <a:solidFill>
                  <a:srgbClr val="FF0000"/>
                </a:solidFill>
                <a:ea typeface="HGPｺﾞｼｯｸE" pitchFamily="50" charset="-128"/>
              </a:rPr>
              <a:t> </a:t>
            </a:r>
            <a:r>
              <a:rPr lang="ja-JP" altLang="en-US" sz="2200" dirty="0"/>
              <a:t>“Programming is software development”</a:t>
            </a:r>
            <a:endParaRPr lang="ja-JP" altLang="en-US" sz="2200" u="sng" dirty="0">
              <a:solidFill>
                <a:srgbClr val="FF0000"/>
              </a:solidFill>
              <a:ea typeface="HGPｺﾞｼｯｸE" pitchFamily="50" charset="-128"/>
            </a:endParaRPr>
          </a:p>
          <a:p>
            <a:pPr lvl="1" algn="l" rtl="0" eaLnBrk="1" hangingPunct="1"/>
            <a:r>
              <a:rPr lang="ja-JP" altLang="en-US" sz="2200" dirty="0"/>
              <a:t>In the case of small-scale development, requirements analysis </a:t>
            </a:r>
            <a:r>
              <a:rPr lang="en-US" altLang="ja-JP" sz="2200" dirty="0"/>
              <a:t>&amp;</a:t>
            </a:r>
            <a:r>
              <a:rPr lang="ja-JP" altLang="en-US" sz="2200" dirty="0"/>
              <a:t> design are done only in the developer’s </a:t>
            </a:r>
            <a:r>
              <a:rPr lang="en-US" altLang="ja-JP" sz="2200" dirty="0"/>
              <a:t>mind, </a:t>
            </a:r>
            <a:r>
              <a:rPr lang="en-US" altLang="ja-JP" sz="2200" dirty="0">
                <a:solidFill>
                  <a:srgbClr val="FF0000"/>
                </a:solidFill>
                <a:ea typeface="HGPｺﾞｼｯｸE" pitchFamily="50" charset="-128"/>
              </a:rPr>
              <a:t>and programming is suddenly started.</a:t>
            </a:r>
            <a:endParaRPr lang="ja-JP" altLang="en-US" sz="2200" dirty="0"/>
          </a:p>
          <a:p>
            <a:pPr lvl="1" algn="l" rtl="0" eaLnBrk="1" hangingPunct="1"/>
            <a:r>
              <a:rPr lang="en-US" altLang="ja-JP" sz="2200" dirty="0"/>
              <a:t>However, this is not enough for </a:t>
            </a:r>
            <a:r>
              <a:rPr lang="ja-JP" altLang="en-US" sz="2200" dirty="0">
                <a:solidFill>
                  <a:srgbClr val="0000FF"/>
                </a:solidFill>
                <a:ea typeface="HGPｺﾞｼｯｸE" pitchFamily="50" charset="-128"/>
              </a:rPr>
              <a:t>Large-scale development</a:t>
            </a:r>
          </a:p>
          <a:p>
            <a:pPr lvl="2" algn="l" rtl="0" eaLnBrk="1" hangingPunct="1"/>
            <a:r>
              <a:rPr lang="ja-JP" altLang="en-US" sz="2200" dirty="0"/>
              <a:t>Programming skills are important</a:t>
            </a:r>
            <a:endParaRPr lang="en-US" altLang="ja-JP" sz="2200" dirty="0"/>
          </a:p>
          <a:p>
            <a:pPr lvl="2" algn="l" rtl="0" eaLnBrk="1" hangingPunct="1"/>
            <a:r>
              <a:rPr lang="ja-JP" altLang="en-US" sz="2200" dirty="0"/>
              <a:t>Don't underestimate design and management</a:t>
            </a:r>
          </a:p>
        </p:txBody>
      </p:sp>
      <p:sp>
        <p:nvSpPr>
          <p:cNvPr id="6150" name="テキスト ボックス 6"/>
          <p:cNvSpPr txBox="1">
            <a:spLocks noChangeArrowheads="1"/>
          </p:cNvSpPr>
          <p:nvPr/>
        </p:nvSpPr>
        <p:spPr bwMode="auto">
          <a:xfrm>
            <a:off x="177431" y="5518547"/>
            <a:ext cx="8737969" cy="615553"/>
          </a:xfrm>
          <a:prstGeom prst="rect">
            <a:avLst/>
          </a:prstGeom>
          <a:noFill/>
          <a:ln w="3175">
            <a:solidFill>
              <a:schemeClr val="tx1"/>
            </a:solidFill>
            <a:prstDash val="dash"/>
            <a:miter lim="800000"/>
            <a:headEnd/>
            <a:tailEnd/>
          </a:ln>
        </p:spPr>
        <p:txBody>
          <a:bodyPr wrap="none">
            <a:spAutoFit/>
          </a:bodyPr>
          <a:lstStyle/>
          <a:p>
            <a:pPr algn="l" rtl="0"/>
            <a:r>
              <a:rPr lang="en-US" altLang="ja-JP" sz="1700" dirty="0"/>
              <a:t>For example, OS for smartphones: millions of lines or more</a:t>
            </a:r>
          </a:p>
          <a:p>
            <a:pPr algn="l" rtl="0"/>
            <a:r>
              <a:rPr lang="en-US" altLang="ja-JP" sz="1700" dirty="0"/>
              <a:t>When printed </a:t>
            </a:r>
            <a:r>
              <a:rPr lang="en-US" altLang="ja-JP" sz="1700" dirty="0">
                <a:sym typeface="Wingdings" panose="05000000000000000000" pitchFamily="2" charset="2"/>
              </a:rPr>
              <a:t> </a:t>
            </a:r>
            <a:r>
              <a:rPr lang="en-US" altLang="ja-JP" sz="1700" dirty="0"/>
              <a:t>more than 100,000 sheets of A4 paper (over 10m in height)</a:t>
            </a:r>
          </a:p>
        </p:txBody>
      </p:sp>
      <p:pic>
        <p:nvPicPr>
          <p:cNvPr id="6151" name="Picture 4" descr="C:\Users\aman\Pictures\Microsoft クリップ オーガナイザ\j0441332.png"/>
          <p:cNvPicPr>
            <a:picLocks noChangeAspect="1" noChangeArrowheads="1"/>
          </p:cNvPicPr>
          <p:nvPr/>
        </p:nvPicPr>
        <p:blipFill>
          <a:blip r:embed="rId3" cstate="print"/>
          <a:srcRect/>
          <a:stretch>
            <a:fillRect/>
          </a:stretch>
        </p:blipFill>
        <p:spPr bwMode="auto">
          <a:xfrm>
            <a:off x="8305800" y="3986610"/>
            <a:ext cx="990600" cy="990600"/>
          </a:xfrm>
          <a:prstGeom prst="rect">
            <a:avLst/>
          </a:prstGeom>
          <a:noFill/>
          <a:ln w="9525">
            <a:noFill/>
            <a:miter lim="800000"/>
            <a:headEnd/>
            <a:tailEnd/>
          </a:ln>
        </p:spPr>
      </p:pic>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lang="ja-JP" altLang="en-US" dirty="0">
                <a:ea typeface="HGPｺﾞｼｯｸE" pitchFamily="50" charset="-128"/>
              </a:rPr>
              <a:t>Example of </a:t>
            </a:r>
            <a:r>
              <a:rPr lang="en-US" altLang="ja-JP" dirty="0">
                <a:ea typeface="HGPｺﾞｼｯｸE" pitchFamily="50" charset="-128"/>
              </a:rPr>
              <a:t>code</a:t>
            </a:r>
            <a:r>
              <a:rPr lang="ja-JP" altLang="en-US" dirty="0">
                <a:ea typeface="HGPｺﾞｼｯｸE" pitchFamily="50" charset="-128"/>
              </a:rPr>
              <a:t> smell</a:t>
            </a:r>
            <a:endParaRPr kumimoji="1" lang="ja-JP" altLang="en-US" dirty="0"/>
          </a:p>
        </p:txBody>
      </p:sp>
      <p:sp>
        <p:nvSpPr>
          <p:cNvPr id="3" name="コンテンツ プレースホルダー 2"/>
          <p:cNvSpPr>
            <a:spLocks noGrp="1"/>
          </p:cNvSpPr>
          <p:nvPr>
            <p:ph idx="1"/>
          </p:nvPr>
        </p:nvSpPr>
        <p:spPr>
          <a:xfrm>
            <a:off x="566738" y="1752600"/>
            <a:ext cx="8577262" cy="4267200"/>
          </a:xfrm>
        </p:spPr>
        <p:txBody>
          <a:bodyPr/>
          <a:lstStyle/>
          <a:p>
            <a:pPr algn="l" rtl="0"/>
            <a:r>
              <a:rPr kumimoji="1" lang="ja-JP" altLang="en-US" dirty="0"/>
              <a:t>"Duplicate</a:t>
            </a:r>
            <a:r>
              <a:rPr kumimoji="1" lang="en-US" altLang="ja-JP" dirty="0"/>
              <a:t>d</a:t>
            </a:r>
            <a:r>
              <a:rPr kumimoji="1" lang="ja-JP" altLang="en-US" dirty="0"/>
              <a:t> </a:t>
            </a:r>
            <a:r>
              <a:rPr kumimoji="1" lang="en-US" altLang="ja-JP" dirty="0"/>
              <a:t>c</a:t>
            </a:r>
            <a:r>
              <a:rPr kumimoji="1" lang="ja-JP" altLang="en-US" dirty="0"/>
              <a:t>ode"</a:t>
            </a:r>
            <a:endParaRPr kumimoji="1" lang="en-US" altLang="ja-JP" dirty="0"/>
          </a:p>
          <a:p>
            <a:pPr marL="471487" lvl="1" indent="0" algn="l" rtl="0">
              <a:buNone/>
            </a:pPr>
            <a:r>
              <a:rPr lang="en-US" altLang="ja-JP" sz="2000" dirty="0"/>
              <a:t>If you see similar code in two or more places, consider consolidating it into</a:t>
            </a:r>
            <a:br>
              <a:rPr lang="en-US" altLang="ja-JP" sz="2000" dirty="0"/>
            </a:br>
            <a:r>
              <a:rPr lang="en-US" altLang="ja-JP" sz="2000" dirty="0"/>
              <a:t>one place.</a:t>
            </a:r>
            <a:endParaRPr kumimoji="1" lang="ja-JP" altLang="en-US" dirty="0"/>
          </a:p>
        </p:txBody>
      </p:sp>
      <p:sp>
        <p:nvSpPr>
          <p:cNvPr id="4" name="フッター プレースホルダー 3"/>
          <p:cNvSpPr>
            <a:spLocks noGrp="1"/>
          </p:cNvSpPr>
          <p:nvPr>
            <p:ph type="ftr" sz="quarter" idx="11"/>
          </p:nvPr>
        </p:nvSpPr>
        <p:spPr/>
        <p:txBody>
          <a:bodyPr/>
          <a:lstStyle/>
          <a:p>
            <a:pPr algn="l" rtl="0">
              <a:defRPr/>
            </a:pPr>
            <a:r>
              <a:rPr lang="en-US" altLang="ja-JP"/>
              <a:t>(C) 2007-2022 Hirohisa AMAN</a:t>
            </a:r>
          </a:p>
        </p:txBody>
      </p:sp>
      <p:sp>
        <p:nvSpPr>
          <p:cNvPr id="5" name="スライド番号プレースホルダー 4"/>
          <p:cNvSpPr>
            <a:spLocks noGrp="1"/>
          </p:cNvSpPr>
          <p:nvPr>
            <p:ph type="sldNum" sz="quarter" idx="12"/>
          </p:nvPr>
        </p:nvSpPr>
        <p:spPr/>
        <p:txBody>
          <a:bodyPr/>
          <a:lstStyle/>
          <a:p>
            <a:pPr algn="l" rtl="0">
              <a:defRPr/>
            </a:pPr>
            <a:fld id="{241E8B89-13B5-4AB5-8513-A2DA8DF8F7B3}" type="slidenum">
              <a:rPr lang="en-US" altLang="ja-JP" smtClean="0"/>
              <a:pPr algn="l" rtl="0">
                <a:defRPr/>
              </a:pPr>
              <a:t>30</a:t>
            </a:fld>
            <a:endParaRPr lang="en-US" altLang="ja-JP"/>
          </a:p>
        </p:txBody>
      </p:sp>
      <mc:AlternateContent xmlns:mc="http://schemas.openxmlformats.org/markup-compatibility/2006" xmlns:a14="http://schemas.microsoft.com/office/drawing/2010/main">
        <mc:Choice Requires="a14">
          <p:sp>
            <p:nvSpPr>
              <p:cNvPr id="10" name="テキスト ボックス 6">
                <a:extLst>
                  <a:ext uri="{FF2B5EF4-FFF2-40B4-BE49-F238E27FC236}">
                    <a16:creationId xmlns:a16="http://schemas.microsoft.com/office/drawing/2014/main" id="{E26627A7-23C8-8425-7BDF-114BD65D69DF}"/>
                  </a:ext>
                </a:extLst>
              </p:cNvPr>
              <p:cNvSpPr txBox="1"/>
              <p:nvPr/>
            </p:nvSpPr>
            <p:spPr>
              <a:xfrm>
                <a:off x="4458130" y="2667000"/>
                <a:ext cx="4533470" cy="1938992"/>
              </a:xfrm>
              <a:prstGeom prst="rect">
                <a:avLst/>
              </a:prstGeom>
              <a:solidFill>
                <a:srgbClr val="FFFF99"/>
              </a:solidFill>
              <a:ln w="38100">
                <a:solidFill>
                  <a:srgbClr val="FF0000"/>
                </a:solidFill>
              </a:ln>
            </p:spPr>
            <p:txBody>
              <a:bodyPr wrap="square" rtlCol="0">
                <a:spAutoFit/>
              </a:bodyPr>
              <a:lstStyle/>
              <a:p>
                <a:r>
                  <a:rPr lang="en-US" altLang="ja-JP" sz="2000" dirty="0" err="1">
                    <a:latin typeface="Consolas" panose="020B0609020204030204" pitchFamily="49" charset="0"/>
                    <a:ea typeface="HGPｺﾞｼｯｸE" panose="020B0900000000000000" pitchFamily="50" charset="-128"/>
                  </a:rPr>
                  <a:t>print_array</a:t>
                </a:r>
                <a:r>
                  <a:rPr lang="en-US" altLang="ja-JP" sz="2000" dirty="0">
                    <a:latin typeface="Consolas" panose="020B0609020204030204" pitchFamily="49" charset="0"/>
                    <a:ea typeface="HGPｺﾞｼｯｸE" panose="020B0900000000000000" pitchFamily="50" charset="-128"/>
                  </a:rPr>
                  <a:t>(int x[], int size){</a:t>
                </a:r>
              </a:p>
              <a:p>
                <a:r>
                  <a:rPr lang="en-US" altLang="ja-JP" sz="2000" dirty="0">
                    <a:latin typeface="Consolas" panose="020B0609020204030204" pitchFamily="49" charset="0"/>
                    <a:ea typeface="HGPｺﾞｼｯｸE" panose="020B0900000000000000" pitchFamily="50" charset="-128"/>
                  </a:rPr>
                  <a:t>  int </a:t>
                </a:r>
                <a:r>
                  <a:rPr lang="en-US" altLang="ja-JP" sz="2000" dirty="0" err="1">
                    <a:latin typeface="Consolas" panose="020B0609020204030204" pitchFamily="49" charset="0"/>
                    <a:ea typeface="HGPｺﾞｼｯｸE" panose="020B0900000000000000" pitchFamily="50" charset="-128"/>
                  </a:rPr>
                  <a:t>i</a:t>
                </a:r>
                <a:r>
                  <a:rPr lang="en-US" altLang="ja-JP" sz="2000" dirty="0">
                    <a:latin typeface="Consolas" panose="020B0609020204030204" pitchFamily="49" charset="0"/>
                    <a:ea typeface="HGPｺﾞｼｯｸE" panose="020B0900000000000000" pitchFamily="50" charset="-128"/>
                  </a:rPr>
                  <a:t>;</a:t>
                </a:r>
              </a:p>
              <a:p>
                <a:r>
                  <a:rPr lang="en-US" altLang="ja-JP" sz="2000" dirty="0">
                    <a:latin typeface="Consolas" panose="020B0609020204030204" pitchFamily="49" charset="0"/>
                    <a:ea typeface="HGPｺﾞｼｯｸE" panose="020B0900000000000000" pitchFamily="50" charset="-128"/>
                  </a:rPr>
                  <a:t>  f</a:t>
                </a:r>
                <a:r>
                  <a:rPr kumimoji="1" lang="en-US" altLang="ja-JP" sz="2000" dirty="0">
                    <a:latin typeface="Consolas" panose="020B0609020204030204" pitchFamily="49" charset="0"/>
                    <a:ea typeface="HGPｺﾞｼｯｸE" panose="020B0900000000000000" pitchFamily="50" charset="-128"/>
                  </a:rPr>
                  <a:t>or( </a:t>
                </a:r>
                <a:r>
                  <a:rPr kumimoji="1" lang="en-US" altLang="ja-JP" sz="2000" dirty="0" err="1">
                    <a:latin typeface="Consolas" panose="020B0609020204030204" pitchFamily="49" charset="0"/>
                    <a:ea typeface="HGPｺﾞｼｯｸE" panose="020B0900000000000000" pitchFamily="50" charset="-128"/>
                  </a:rPr>
                  <a:t>i</a:t>
                </a:r>
                <a:r>
                  <a:rPr kumimoji="1" lang="en-US" altLang="ja-JP" sz="2000" dirty="0">
                    <a:latin typeface="Consolas" panose="020B0609020204030204" pitchFamily="49" charset="0"/>
                    <a:ea typeface="HGPｺﾞｼｯｸE" panose="020B0900000000000000" pitchFamily="50" charset="-128"/>
                  </a:rPr>
                  <a:t> = 0; </a:t>
                </a:r>
                <a:r>
                  <a:rPr kumimoji="1" lang="en-US" altLang="ja-JP" sz="2000" dirty="0" err="1">
                    <a:latin typeface="Consolas" panose="020B0609020204030204" pitchFamily="49" charset="0"/>
                    <a:ea typeface="HGPｺﾞｼｯｸE" panose="020B0900000000000000" pitchFamily="50" charset="-128"/>
                  </a:rPr>
                  <a:t>i</a:t>
                </a:r>
                <a:r>
                  <a:rPr kumimoji="1" lang="en-US" altLang="ja-JP" sz="2000" dirty="0">
                    <a:latin typeface="Consolas" panose="020B0609020204030204" pitchFamily="49" charset="0"/>
                    <a:ea typeface="HGPｺﾞｼｯｸE" panose="020B0900000000000000" pitchFamily="50" charset="-128"/>
                  </a:rPr>
                  <a:t> &lt; size; </a:t>
                </a:r>
                <a:r>
                  <a:rPr kumimoji="1" lang="en-US" altLang="ja-JP" sz="2000" dirty="0" err="1">
                    <a:latin typeface="Consolas" panose="020B0609020204030204" pitchFamily="49" charset="0"/>
                    <a:ea typeface="HGPｺﾞｼｯｸE" panose="020B0900000000000000" pitchFamily="50" charset="-128"/>
                  </a:rPr>
                  <a:t>i</a:t>
                </a:r>
                <a:r>
                  <a:rPr kumimoji="1" lang="en-US" altLang="ja-JP" sz="2000" dirty="0">
                    <a:latin typeface="Consolas" panose="020B0609020204030204" pitchFamily="49" charset="0"/>
                    <a:ea typeface="HGPｺﾞｼｯｸE" panose="020B0900000000000000" pitchFamily="50" charset="-128"/>
                  </a:rPr>
                  <a:t>++ ){</a:t>
                </a:r>
              </a:p>
              <a:p>
                <a:r>
                  <a:rPr lang="en-US" altLang="ja-JP" sz="2000" dirty="0">
                    <a:latin typeface="Consolas" panose="020B0609020204030204" pitchFamily="49" charset="0"/>
                    <a:ea typeface="HGPｺﾞｼｯｸE" panose="020B0900000000000000" pitchFamily="50" charset="-128"/>
                  </a:rPr>
                  <a:t>    </a:t>
                </a:r>
                <a:r>
                  <a:rPr lang="en-US" altLang="ja-JP" sz="2000" dirty="0" err="1">
                    <a:latin typeface="Consolas" panose="020B0609020204030204" pitchFamily="49" charset="0"/>
                    <a:ea typeface="HGPｺﾞｼｯｸE" panose="020B0900000000000000" pitchFamily="50" charset="-128"/>
                  </a:rPr>
                  <a:t>printf</a:t>
                </a:r>
                <a:r>
                  <a:rPr lang="en-US" altLang="ja-JP" sz="2000" dirty="0">
                    <a:latin typeface="Consolas" panose="020B0609020204030204" pitchFamily="49" charset="0"/>
                    <a:ea typeface="HGPｺﾞｼｯｸE" panose="020B0900000000000000" pitchFamily="50" charset="-128"/>
                  </a:rPr>
                  <a:t>("%d</a:t>
                </a:r>
                <a14:m>
                  <m:oMath xmlns:m="http://schemas.openxmlformats.org/officeDocument/2006/math">
                    <m:r>
                      <a:rPr lang="en-US" altLang="ja-JP" sz="2000" i="1">
                        <a:latin typeface="Cambria Math" panose="02040503050406030204" pitchFamily="18" charset="0"/>
                        <a:ea typeface="Cambria Math" panose="02040503050406030204" pitchFamily="18" charset="0"/>
                      </a:rPr>
                      <m:t>∖</m:t>
                    </m:r>
                  </m:oMath>
                </a14:m>
                <a:r>
                  <a:rPr lang="en-US" altLang="ja-JP" sz="2000" dirty="0">
                    <a:latin typeface="Consolas" panose="020B0609020204030204" pitchFamily="49" charset="0"/>
                    <a:ea typeface="HGPｺﾞｼｯｸE" panose="020B0900000000000000" pitchFamily="50" charset="-128"/>
                  </a:rPr>
                  <a:t>n", x[</a:t>
                </a:r>
                <a:r>
                  <a:rPr lang="en-US" altLang="ja-JP" sz="2000" dirty="0" err="1">
                    <a:latin typeface="Consolas" panose="020B0609020204030204" pitchFamily="49" charset="0"/>
                    <a:ea typeface="HGPｺﾞｼｯｸE" panose="020B0900000000000000" pitchFamily="50" charset="-128"/>
                  </a:rPr>
                  <a:t>i</a:t>
                </a:r>
                <a:r>
                  <a:rPr lang="en-US" altLang="ja-JP" sz="2000" dirty="0">
                    <a:latin typeface="Consolas" panose="020B0609020204030204" pitchFamily="49" charset="0"/>
                    <a:ea typeface="HGPｺﾞｼｯｸE" panose="020B0900000000000000" pitchFamily="50" charset="-128"/>
                  </a:rPr>
                  <a:t>]);</a:t>
                </a:r>
              </a:p>
              <a:p>
                <a:r>
                  <a:rPr lang="en-US" altLang="ja-JP" sz="2000" dirty="0">
                    <a:latin typeface="Consolas" panose="020B0609020204030204" pitchFamily="49" charset="0"/>
                    <a:ea typeface="HGPｺﾞｼｯｸE" panose="020B0900000000000000" pitchFamily="50" charset="-128"/>
                  </a:rPr>
                  <a:t> </a:t>
                </a:r>
                <a:r>
                  <a:rPr kumimoji="1" lang="en-US" altLang="ja-JP" sz="2000" dirty="0">
                    <a:latin typeface="Consolas" panose="020B0609020204030204" pitchFamily="49" charset="0"/>
                    <a:ea typeface="HGPｺﾞｼｯｸE" panose="020B0900000000000000" pitchFamily="50" charset="-128"/>
                  </a:rPr>
                  <a:t> }</a:t>
                </a:r>
              </a:p>
              <a:p>
                <a:r>
                  <a:rPr lang="en-US" altLang="ja-JP" sz="2000" dirty="0">
                    <a:latin typeface="Consolas" panose="020B0609020204030204" pitchFamily="49" charset="0"/>
                    <a:ea typeface="HGPｺﾞｼｯｸE" panose="020B0900000000000000" pitchFamily="50" charset="-128"/>
                  </a:rPr>
                  <a:t>}</a:t>
                </a:r>
                <a:endParaRPr kumimoji="1" lang="en-US" altLang="ja-JP" sz="2000" dirty="0">
                  <a:latin typeface="Consolas" panose="020B0609020204030204" pitchFamily="49" charset="0"/>
                  <a:ea typeface="HGPｺﾞｼｯｸE" panose="020B0900000000000000" pitchFamily="50" charset="-128"/>
                </a:endParaRPr>
              </a:p>
            </p:txBody>
          </p:sp>
        </mc:Choice>
        <mc:Fallback xmlns="">
          <p:sp>
            <p:nvSpPr>
              <p:cNvPr id="10" name="テキスト ボックス 6">
                <a:extLst>
                  <a:ext uri="{FF2B5EF4-FFF2-40B4-BE49-F238E27FC236}">
                    <a16:creationId xmlns:a16="http://schemas.microsoft.com/office/drawing/2014/main" id="{E26627A7-23C8-8425-7BDF-114BD65D69DF}"/>
                  </a:ext>
                </a:extLst>
              </p:cNvPr>
              <p:cNvSpPr txBox="1">
                <a:spLocks noRot="1" noChangeAspect="1" noMove="1" noResize="1" noEditPoints="1" noAdjustHandles="1" noChangeArrowheads="1" noChangeShapeType="1" noTextEdit="1"/>
              </p:cNvSpPr>
              <p:nvPr/>
            </p:nvSpPr>
            <p:spPr>
              <a:xfrm>
                <a:off x="4458130" y="2667000"/>
                <a:ext cx="4533470" cy="1938992"/>
              </a:xfrm>
              <a:prstGeom prst="rect">
                <a:avLst/>
              </a:prstGeom>
              <a:blipFill>
                <a:blip r:embed="rId3"/>
                <a:stretch>
                  <a:fillRect l="-933" t="-926" r="-533" b="-3395"/>
                </a:stretch>
              </a:blipFill>
              <a:ln w="381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5">
                <a:extLst>
                  <a:ext uri="{FF2B5EF4-FFF2-40B4-BE49-F238E27FC236}">
                    <a16:creationId xmlns:a16="http://schemas.microsoft.com/office/drawing/2014/main" id="{291084D9-0D32-4F2B-D283-89E51CB99D7A}"/>
                  </a:ext>
                </a:extLst>
              </p:cNvPr>
              <p:cNvSpPr txBox="1"/>
              <p:nvPr/>
            </p:nvSpPr>
            <p:spPr>
              <a:xfrm>
                <a:off x="228600" y="3465255"/>
                <a:ext cx="3993401" cy="2554545"/>
              </a:xfrm>
              <a:prstGeom prst="rect">
                <a:avLst/>
              </a:prstGeom>
              <a:solidFill>
                <a:schemeClr val="bg1"/>
              </a:solidFill>
              <a:ln>
                <a:solidFill>
                  <a:schemeClr val="accent1"/>
                </a:solidFill>
              </a:ln>
            </p:spPr>
            <p:txBody>
              <a:bodyPr wrap="none" rtlCol="0">
                <a:spAutoFit/>
              </a:bodyPr>
              <a:lstStyle/>
              <a:p>
                <a:r>
                  <a:rPr lang="en-US" altLang="ja-JP" sz="2000" dirty="0">
                    <a:latin typeface="Consolas" panose="020B0609020204030204" pitchFamily="49" charset="0"/>
                    <a:ea typeface="HGPｺﾞｼｯｸE" panose="020B0900000000000000" pitchFamily="50" charset="-128"/>
                  </a:rPr>
                  <a:t>…</a:t>
                </a:r>
              </a:p>
              <a:p>
                <a:r>
                  <a:rPr lang="en-US" altLang="ja-JP" sz="2000" dirty="0">
                    <a:latin typeface="Consolas" panose="020B0609020204030204" pitchFamily="49" charset="0"/>
                    <a:ea typeface="HGPｺﾞｼｯｸE" panose="020B0900000000000000" pitchFamily="50" charset="-128"/>
                  </a:rPr>
                  <a:t>f</a:t>
                </a:r>
                <a:r>
                  <a:rPr kumimoji="1" lang="en-US" altLang="ja-JP" sz="2000" dirty="0">
                    <a:latin typeface="Consolas" panose="020B0609020204030204" pitchFamily="49" charset="0"/>
                    <a:ea typeface="HGPｺﾞｼｯｸE" panose="020B0900000000000000" pitchFamily="50" charset="-128"/>
                  </a:rPr>
                  <a:t>or( </a:t>
                </a:r>
                <a:r>
                  <a:rPr kumimoji="1" lang="en-US" altLang="ja-JP" sz="2000" dirty="0" err="1">
                    <a:latin typeface="Consolas" panose="020B0609020204030204" pitchFamily="49" charset="0"/>
                    <a:ea typeface="HGPｺﾞｼｯｸE" panose="020B0900000000000000" pitchFamily="50" charset="-128"/>
                  </a:rPr>
                  <a:t>i</a:t>
                </a:r>
                <a:r>
                  <a:rPr kumimoji="1" lang="en-US" altLang="ja-JP" sz="2000" dirty="0">
                    <a:latin typeface="Consolas" panose="020B0609020204030204" pitchFamily="49" charset="0"/>
                    <a:ea typeface="HGPｺﾞｼｯｸE" panose="020B0900000000000000" pitchFamily="50" charset="-128"/>
                  </a:rPr>
                  <a:t> = 0; </a:t>
                </a:r>
                <a:r>
                  <a:rPr kumimoji="1" lang="en-US" altLang="ja-JP" sz="2000" dirty="0" err="1">
                    <a:latin typeface="Consolas" panose="020B0609020204030204" pitchFamily="49" charset="0"/>
                    <a:ea typeface="HGPｺﾞｼｯｸE" panose="020B0900000000000000" pitchFamily="50" charset="-128"/>
                  </a:rPr>
                  <a:t>i</a:t>
                </a:r>
                <a:r>
                  <a:rPr kumimoji="1" lang="en-US" altLang="ja-JP" sz="2000" dirty="0">
                    <a:latin typeface="Consolas" panose="020B0609020204030204" pitchFamily="49" charset="0"/>
                    <a:ea typeface="HGPｺﾞｼｯｸE" panose="020B0900000000000000" pitchFamily="50" charset="-128"/>
                  </a:rPr>
                  <a:t> &lt; </a:t>
                </a:r>
                <a:r>
                  <a:rPr kumimoji="1" lang="en-US" altLang="ja-JP" sz="2000" dirty="0">
                    <a:solidFill>
                      <a:srgbClr val="FF0000"/>
                    </a:solidFill>
                    <a:latin typeface="Consolas" panose="020B0609020204030204" pitchFamily="49" charset="0"/>
                    <a:ea typeface="HGPｺﾞｼｯｸE" panose="020B0900000000000000" pitchFamily="50" charset="-128"/>
                  </a:rPr>
                  <a:t>10</a:t>
                </a:r>
                <a:r>
                  <a:rPr kumimoji="1" lang="en-US" altLang="ja-JP" sz="2000" dirty="0">
                    <a:latin typeface="Consolas" panose="020B0609020204030204" pitchFamily="49" charset="0"/>
                    <a:ea typeface="HGPｺﾞｼｯｸE" panose="020B0900000000000000" pitchFamily="50" charset="-128"/>
                  </a:rPr>
                  <a:t>; </a:t>
                </a:r>
                <a:r>
                  <a:rPr kumimoji="1" lang="en-US" altLang="ja-JP" sz="2000" dirty="0" err="1">
                    <a:latin typeface="Consolas" panose="020B0609020204030204" pitchFamily="49" charset="0"/>
                    <a:ea typeface="HGPｺﾞｼｯｸE" panose="020B0900000000000000" pitchFamily="50" charset="-128"/>
                  </a:rPr>
                  <a:t>i</a:t>
                </a:r>
                <a:r>
                  <a:rPr kumimoji="1" lang="en-US" altLang="ja-JP" sz="2000" dirty="0">
                    <a:latin typeface="Consolas" panose="020B0609020204030204" pitchFamily="49" charset="0"/>
                    <a:ea typeface="HGPｺﾞｼｯｸE" panose="020B0900000000000000" pitchFamily="50" charset="-128"/>
                  </a:rPr>
                  <a:t>++ ){</a:t>
                </a:r>
              </a:p>
              <a:p>
                <a:r>
                  <a:rPr lang="en-US" altLang="ja-JP" sz="2000" dirty="0">
                    <a:latin typeface="Consolas" panose="020B0609020204030204" pitchFamily="49" charset="0"/>
                    <a:ea typeface="HGPｺﾞｼｯｸE" panose="020B0900000000000000" pitchFamily="50" charset="-128"/>
                  </a:rPr>
                  <a:t>  </a:t>
                </a:r>
                <a:r>
                  <a:rPr lang="en-US" altLang="ja-JP" sz="2000" dirty="0" err="1">
                    <a:latin typeface="Consolas" panose="020B0609020204030204" pitchFamily="49" charset="0"/>
                    <a:ea typeface="HGPｺﾞｼｯｸE" panose="020B0900000000000000" pitchFamily="50" charset="-128"/>
                  </a:rPr>
                  <a:t>printf</a:t>
                </a:r>
                <a:r>
                  <a:rPr lang="en-US" altLang="ja-JP" sz="2000" dirty="0">
                    <a:latin typeface="Consolas" panose="020B0609020204030204" pitchFamily="49" charset="0"/>
                    <a:ea typeface="HGPｺﾞｼｯｸE" panose="020B0900000000000000" pitchFamily="50" charset="-128"/>
                  </a:rPr>
                  <a:t>("%d</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latin typeface="Consolas" panose="020B0609020204030204" pitchFamily="49" charset="0"/>
                    <a:ea typeface="HGPｺﾞｼｯｸE" panose="020B0900000000000000" pitchFamily="50" charset="-128"/>
                  </a:rPr>
                  <a:t>n", </a:t>
                </a:r>
                <a:r>
                  <a:rPr lang="en-US" altLang="ja-JP" sz="2000" dirty="0">
                    <a:solidFill>
                      <a:srgbClr val="0000FF"/>
                    </a:solidFill>
                    <a:latin typeface="Consolas" panose="020B0609020204030204" pitchFamily="49" charset="0"/>
                    <a:ea typeface="HGPｺﾞｼｯｸE" panose="020B0900000000000000" pitchFamily="50" charset="-128"/>
                  </a:rPr>
                  <a:t>a</a:t>
                </a:r>
                <a:r>
                  <a:rPr lang="en-US" altLang="ja-JP" sz="2000" dirty="0">
                    <a:latin typeface="Consolas" panose="020B0609020204030204" pitchFamily="49" charset="0"/>
                    <a:ea typeface="HGPｺﾞｼｯｸE" panose="020B0900000000000000" pitchFamily="50" charset="-128"/>
                  </a:rPr>
                  <a:t>[</a:t>
                </a:r>
                <a:r>
                  <a:rPr lang="en-US" altLang="ja-JP" sz="2000" dirty="0" err="1">
                    <a:latin typeface="Consolas" panose="020B0609020204030204" pitchFamily="49" charset="0"/>
                    <a:ea typeface="HGPｺﾞｼｯｸE" panose="020B0900000000000000" pitchFamily="50" charset="-128"/>
                  </a:rPr>
                  <a:t>i</a:t>
                </a:r>
                <a:r>
                  <a:rPr lang="en-US" altLang="ja-JP" sz="2000" dirty="0">
                    <a:latin typeface="Consolas" panose="020B0609020204030204" pitchFamily="49" charset="0"/>
                    <a:ea typeface="HGPｺﾞｼｯｸE" panose="020B0900000000000000" pitchFamily="50" charset="-128"/>
                  </a:rPr>
                  <a:t>]);</a:t>
                </a:r>
              </a:p>
              <a:p>
                <a:r>
                  <a:rPr kumimoji="1" lang="en-US" altLang="ja-JP" sz="2000" dirty="0">
                    <a:latin typeface="Consolas" panose="020B0609020204030204" pitchFamily="49" charset="0"/>
                    <a:ea typeface="HGPｺﾞｼｯｸE" panose="020B0900000000000000" pitchFamily="50" charset="-128"/>
                  </a:rPr>
                  <a:t>}</a:t>
                </a:r>
              </a:p>
              <a:p>
                <a:r>
                  <a:rPr lang="en-US" altLang="ja-JP" sz="2000" dirty="0">
                    <a:latin typeface="Consolas" panose="020B0609020204030204" pitchFamily="49" charset="0"/>
                    <a:ea typeface="HGPｺﾞｼｯｸE" panose="020B0900000000000000" pitchFamily="50" charset="-128"/>
                  </a:rPr>
                  <a:t>…</a:t>
                </a:r>
              </a:p>
              <a:p>
                <a:r>
                  <a:rPr lang="en-US" altLang="ja-JP" sz="2000" dirty="0">
                    <a:latin typeface="Consolas" panose="020B0609020204030204" pitchFamily="49" charset="0"/>
                    <a:ea typeface="HGPｺﾞｼｯｸE" panose="020B0900000000000000" pitchFamily="50" charset="-128"/>
                  </a:rPr>
                  <a:t>for( j = 0; j &lt; </a:t>
                </a:r>
                <a:r>
                  <a:rPr lang="en-US" altLang="ja-JP" sz="2000" dirty="0">
                    <a:solidFill>
                      <a:srgbClr val="FF0000"/>
                    </a:solidFill>
                    <a:latin typeface="Consolas" panose="020B0609020204030204" pitchFamily="49" charset="0"/>
                    <a:ea typeface="HGPｺﾞｼｯｸE" panose="020B0900000000000000" pitchFamily="50" charset="-128"/>
                  </a:rPr>
                  <a:t>100</a:t>
                </a:r>
                <a:r>
                  <a:rPr lang="en-US" altLang="ja-JP" sz="2000" dirty="0">
                    <a:latin typeface="Consolas" panose="020B0609020204030204" pitchFamily="49" charset="0"/>
                    <a:ea typeface="HGPｺﾞｼｯｸE" panose="020B0900000000000000" pitchFamily="50" charset="-128"/>
                  </a:rPr>
                  <a:t>; j++ ){</a:t>
                </a:r>
              </a:p>
              <a:p>
                <a:r>
                  <a:rPr lang="en-US" altLang="ja-JP" sz="2000" dirty="0">
                    <a:latin typeface="Consolas" panose="020B0609020204030204" pitchFamily="49" charset="0"/>
                    <a:ea typeface="HGPｺﾞｼｯｸE" panose="020B0900000000000000" pitchFamily="50" charset="-128"/>
                  </a:rPr>
                  <a:t>  </a:t>
                </a:r>
                <a:r>
                  <a:rPr lang="en-US" altLang="ja-JP" sz="2000" dirty="0" err="1">
                    <a:latin typeface="Consolas" panose="020B0609020204030204" pitchFamily="49" charset="0"/>
                    <a:ea typeface="HGPｺﾞｼｯｸE" panose="020B0900000000000000" pitchFamily="50" charset="-128"/>
                  </a:rPr>
                  <a:t>printf</a:t>
                </a:r>
                <a:r>
                  <a:rPr lang="en-US" altLang="ja-JP" sz="2000" dirty="0">
                    <a:latin typeface="Consolas" panose="020B0609020204030204" pitchFamily="49" charset="0"/>
                    <a:ea typeface="HGPｺﾞｼｯｸE" panose="020B0900000000000000" pitchFamily="50" charset="-128"/>
                  </a:rPr>
                  <a:t>("%d</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latin typeface="Consolas" panose="020B0609020204030204" pitchFamily="49" charset="0"/>
                    <a:ea typeface="HGPｺﾞｼｯｸE" panose="020B0900000000000000" pitchFamily="50" charset="-128"/>
                  </a:rPr>
                  <a:t>n", </a:t>
                </a:r>
                <a:r>
                  <a:rPr lang="en-US" altLang="ja-JP" sz="2000" dirty="0">
                    <a:solidFill>
                      <a:srgbClr val="0000FF"/>
                    </a:solidFill>
                    <a:latin typeface="Consolas" panose="020B0609020204030204" pitchFamily="49" charset="0"/>
                    <a:ea typeface="HGPｺﾞｼｯｸE" panose="020B0900000000000000" pitchFamily="50" charset="-128"/>
                  </a:rPr>
                  <a:t>b</a:t>
                </a:r>
                <a:r>
                  <a:rPr lang="en-US" altLang="ja-JP" sz="2000" dirty="0">
                    <a:latin typeface="Consolas" panose="020B0609020204030204" pitchFamily="49" charset="0"/>
                    <a:ea typeface="HGPｺﾞｼｯｸE" panose="020B0900000000000000" pitchFamily="50" charset="-128"/>
                  </a:rPr>
                  <a:t>[j]);</a:t>
                </a:r>
              </a:p>
              <a:p>
                <a:r>
                  <a:rPr lang="en-US" altLang="ja-JP" sz="2000" dirty="0">
                    <a:latin typeface="Consolas" panose="020B0609020204030204" pitchFamily="49" charset="0"/>
                    <a:ea typeface="HGPｺﾞｼｯｸE" panose="020B0900000000000000" pitchFamily="50" charset="-128"/>
                  </a:rPr>
                  <a:t>}</a:t>
                </a:r>
              </a:p>
            </p:txBody>
          </p:sp>
        </mc:Choice>
        <mc:Fallback xmlns="">
          <p:sp>
            <p:nvSpPr>
              <p:cNvPr id="11" name="テキスト ボックス 5">
                <a:extLst>
                  <a:ext uri="{FF2B5EF4-FFF2-40B4-BE49-F238E27FC236}">
                    <a16:creationId xmlns:a16="http://schemas.microsoft.com/office/drawing/2014/main" id="{291084D9-0D32-4F2B-D283-89E51CB99D7A}"/>
                  </a:ext>
                </a:extLst>
              </p:cNvPr>
              <p:cNvSpPr txBox="1">
                <a:spLocks noRot="1" noChangeAspect="1" noMove="1" noResize="1" noEditPoints="1" noAdjustHandles="1" noChangeArrowheads="1" noChangeShapeType="1" noTextEdit="1"/>
              </p:cNvSpPr>
              <p:nvPr/>
            </p:nvSpPr>
            <p:spPr>
              <a:xfrm>
                <a:off x="228600" y="3465255"/>
                <a:ext cx="3993401" cy="2554545"/>
              </a:xfrm>
              <a:prstGeom prst="rect">
                <a:avLst/>
              </a:prstGeom>
              <a:blipFill>
                <a:blip r:embed="rId4"/>
                <a:stretch>
                  <a:fillRect l="-1522" t="-948" r="-457" b="-2844"/>
                </a:stretch>
              </a:blipFill>
              <a:ln>
                <a:solidFill>
                  <a:schemeClr val="accent1"/>
                </a:solidFill>
              </a:ln>
            </p:spPr>
            <p:txBody>
              <a:bodyPr/>
              <a:lstStyle/>
              <a:p>
                <a:r>
                  <a:rPr lang="en-US">
                    <a:noFill/>
                  </a:rPr>
                  <a:t> </a:t>
                </a:r>
              </a:p>
            </p:txBody>
          </p:sp>
        </mc:Fallback>
      </mc:AlternateContent>
      <p:sp>
        <p:nvSpPr>
          <p:cNvPr id="12" name="右矢印 7">
            <a:extLst>
              <a:ext uri="{FF2B5EF4-FFF2-40B4-BE49-F238E27FC236}">
                <a16:creationId xmlns:a16="http://schemas.microsoft.com/office/drawing/2014/main" id="{F140E9BF-5950-1490-C43C-8920BC0A3C35}"/>
              </a:ext>
            </a:extLst>
          </p:cNvPr>
          <p:cNvSpPr/>
          <p:nvPr/>
        </p:nvSpPr>
        <p:spPr>
          <a:xfrm>
            <a:off x="4437135" y="5029200"/>
            <a:ext cx="1546323" cy="615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8">
            <a:extLst>
              <a:ext uri="{FF2B5EF4-FFF2-40B4-BE49-F238E27FC236}">
                <a16:creationId xmlns:a16="http://schemas.microsoft.com/office/drawing/2014/main" id="{04AEF957-8911-1C39-168F-F12BE11AA5A6}"/>
              </a:ext>
            </a:extLst>
          </p:cNvPr>
          <p:cNvSpPr txBox="1"/>
          <p:nvPr/>
        </p:nvSpPr>
        <p:spPr>
          <a:xfrm>
            <a:off x="6071884" y="4742527"/>
            <a:ext cx="3005951" cy="1323439"/>
          </a:xfrm>
          <a:prstGeom prst="rect">
            <a:avLst/>
          </a:prstGeom>
          <a:solidFill>
            <a:schemeClr val="bg1"/>
          </a:solidFill>
          <a:ln>
            <a:solidFill>
              <a:schemeClr val="accent1"/>
            </a:solidFill>
          </a:ln>
        </p:spPr>
        <p:txBody>
          <a:bodyPr wrap="none" rtlCol="0">
            <a:spAutoFit/>
          </a:bodyPr>
          <a:lstStyle/>
          <a:p>
            <a:r>
              <a:rPr lang="en-US" altLang="ja-JP" sz="2000" dirty="0">
                <a:latin typeface="Consolas" panose="020B0609020204030204" pitchFamily="49" charset="0"/>
                <a:ea typeface="HGPｺﾞｼｯｸE" panose="020B0900000000000000" pitchFamily="50" charset="-128"/>
              </a:rPr>
              <a:t>…</a:t>
            </a:r>
          </a:p>
          <a:p>
            <a:r>
              <a:rPr lang="en-US" altLang="ja-JP" sz="2000" dirty="0" err="1">
                <a:latin typeface="Consolas" panose="020B0609020204030204" pitchFamily="49" charset="0"/>
                <a:ea typeface="HGPｺﾞｼｯｸE" panose="020B0900000000000000" pitchFamily="50" charset="-128"/>
              </a:rPr>
              <a:t>print_array</a:t>
            </a:r>
            <a:r>
              <a:rPr lang="en-US" altLang="ja-JP" sz="2000" dirty="0">
                <a:latin typeface="Consolas" panose="020B0609020204030204" pitchFamily="49" charset="0"/>
                <a:ea typeface="HGPｺﾞｼｯｸE" panose="020B0900000000000000" pitchFamily="50" charset="-128"/>
              </a:rPr>
              <a:t>(</a:t>
            </a:r>
            <a:r>
              <a:rPr lang="en-US" altLang="ja-JP" sz="2000" dirty="0">
                <a:solidFill>
                  <a:srgbClr val="0000FF"/>
                </a:solidFill>
                <a:latin typeface="Consolas" panose="020B0609020204030204" pitchFamily="49" charset="0"/>
                <a:ea typeface="HGPｺﾞｼｯｸE" panose="020B0900000000000000" pitchFamily="50" charset="-128"/>
              </a:rPr>
              <a:t>a</a:t>
            </a:r>
            <a:r>
              <a:rPr lang="en-US" altLang="ja-JP" sz="2000" dirty="0">
                <a:latin typeface="Consolas" panose="020B0609020204030204" pitchFamily="49" charset="0"/>
                <a:ea typeface="HGPｺﾞｼｯｸE" panose="020B0900000000000000" pitchFamily="50" charset="-128"/>
              </a:rPr>
              <a:t>, </a:t>
            </a:r>
            <a:r>
              <a:rPr lang="en-US" altLang="ja-JP" sz="2000" dirty="0">
                <a:solidFill>
                  <a:srgbClr val="FF0000"/>
                </a:solidFill>
                <a:latin typeface="Consolas" panose="020B0609020204030204" pitchFamily="49" charset="0"/>
                <a:ea typeface="HGPｺﾞｼｯｸE" panose="020B0900000000000000" pitchFamily="50" charset="-128"/>
              </a:rPr>
              <a:t>10</a:t>
            </a:r>
            <a:r>
              <a:rPr lang="en-US" altLang="ja-JP" sz="2000" dirty="0">
                <a:latin typeface="Consolas" panose="020B0609020204030204" pitchFamily="49" charset="0"/>
                <a:ea typeface="HGPｺﾞｼｯｸE" panose="020B0900000000000000" pitchFamily="50" charset="-128"/>
              </a:rPr>
              <a:t>);</a:t>
            </a:r>
            <a:endParaRPr kumimoji="1" lang="en-US" altLang="ja-JP" sz="2000" dirty="0">
              <a:latin typeface="Consolas" panose="020B0609020204030204" pitchFamily="49" charset="0"/>
              <a:ea typeface="HGPｺﾞｼｯｸE" panose="020B0900000000000000" pitchFamily="50" charset="-128"/>
            </a:endParaRPr>
          </a:p>
          <a:p>
            <a:r>
              <a:rPr lang="en-US" altLang="ja-JP" sz="2000" dirty="0">
                <a:latin typeface="Consolas" panose="020B0609020204030204" pitchFamily="49" charset="0"/>
                <a:ea typeface="HGPｺﾞｼｯｸE" panose="020B0900000000000000" pitchFamily="50" charset="-128"/>
              </a:rPr>
              <a:t>…</a:t>
            </a:r>
          </a:p>
          <a:p>
            <a:r>
              <a:rPr lang="en-US" altLang="ja-JP" sz="2000" dirty="0" err="1">
                <a:latin typeface="Consolas" panose="020B0609020204030204" pitchFamily="49" charset="0"/>
                <a:ea typeface="HGPｺﾞｼｯｸE" panose="020B0900000000000000" pitchFamily="50" charset="-128"/>
              </a:rPr>
              <a:t>print_array</a:t>
            </a:r>
            <a:r>
              <a:rPr lang="en-US" altLang="ja-JP" sz="2000" dirty="0">
                <a:latin typeface="Consolas" panose="020B0609020204030204" pitchFamily="49" charset="0"/>
                <a:ea typeface="HGPｺﾞｼｯｸE" panose="020B0900000000000000" pitchFamily="50" charset="-128"/>
              </a:rPr>
              <a:t>(</a:t>
            </a:r>
            <a:r>
              <a:rPr lang="en-US" altLang="ja-JP" sz="2000" dirty="0">
                <a:solidFill>
                  <a:srgbClr val="0000FF"/>
                </a:solidFill>
                <a:latin typeface="Consolas" panose="020B0609020204030204" pitchFamily="49" charset="0"/>
                <a:ea typeface="HGPｺﾞｼｯｸE" panose="020B0900000000000000" pitchFamily="50" charset="-128"/>
              </a:rPr>
              <a:t>b</a:t>
            </a:r>
            <a:r>
              <a:rPr lang="en-US" altLang="ja-JP" sz="2000" dirty="0">
                <a:latin typeface="Consolas" panose="020B0609020204030204" pitchFamily="49" charset="0"/>
                <a:ea typeface="HGPｺﾞｼｯｸE" panose="020B0900000000000000" pitchFamily="50" charset="-128"/>
              </a:rPr>
              <a:t>, </a:t>
            </a:r>
            <a:r>
              <a:rPr lang="en-US" altLang="ja-JP" sz="2000" dirty="0">
                <a:solidFill>
                  <a:srgbClr val="FF0000"/>
                </a:solidFill>
                <a:latin typeface="Consolas" panose="020B0609020204030204" pitchFamily="49" charset="0"/>
                <a:ea typeface="HGPｺﾞｼｯｸE" panose="020B0900000000000000" pitchFamily="50" charset="-128"/>
              </a:rPr>
              <a:t>100</a:t>
            </a:r>
            <a:r>
              <a:rPr lang="en-US" altLang="ja-JP" sz="2000" dirty="0">
                <a:latin typeface="Consolas" panose="020B0609020204030204" pitchFamily="49" charset="0"/>
                <a:ea typeface="HGPｺﾞｼｯｸE" panose="020B0900000000000000" pitchFamily="50" charset="-128"/>
              </a:rPr>
              <a:t>);</a:t>
            </a:r>
          </a:p>
        </p:txBody>
      </p:sp>
    </p:spTree>
    <p:extLst>
      <p:ext uri="{BB962C8B-B14F-4D97-AF65-F5344CB8AC3E}">
        <p14:creationId xmlns:p14="http://schemas.microsoft.com/office/powerpoint/2010/main" val="4178583528"/>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0483" name="スライド番号プレースホルダ 5"/>
          <p:cNvSpPr>
            <a:spLocks noGrp="1"/>
          </p:cNvSpPr>
          <p:nvPr>
            <p:ph type="sldNum" sz="quarter" idx="12"/>
          </p:nvPr>
        </p:nvSpPr>
        <p:spPr>
          <a:noFill/>
        </p:spPr>
        <p:txBody>
          <a:bodyPr/>
          <a:lstStyle/>
          <a:p>
            <a:pPr algn="l" rtl="0"/>
            <a:fld id="{541E41FE-91EC-4C66-8C30-3B2D00E010D9}" type="slidenum">
              <a:rPr lang="en-US" altLang="ja-JP" smtClean="0"/>
              <a:pPr algn="l" rtl="0"/>
              <a:t>31</a:t>
            </a:fld>
            <a:endParaRPr lang="en-US" altLang="ja-JP"/>
          </a:p>
        </p:txBody>
      </p:sp>
      <p:sp>
        <p:nvSpPr>
          <p:cNvPr id="20484" name="Rectangle 2"/>
          <p:cNvSpPr>
            <a:spLocks noGrp="1" noChangeArrowheads="1"/>
          </p:cNvSpPr>
          <p:nvPr>
            <p:ph type="title"/>
          </p:nvPr>
        </p:nvSpPr>
        <p:spPr/>
        <p:txBody>
          <a:bodyPr/>
          <a:lstStyle/>
          <a:p>
            <a:pPr algn="l" rtl="0" eaLnBrk="1" hangingPunct="1"/>
            <a:r>
              <a:rPr lang="en-US" altLang="ja-JP" dirty="0">
                <a:ea typeface="HGPｺﾞｼｯｸE" pitchFamily="50" charset="-128"/>
              </a:rPr>
              <a:t>[</a:t>
            </a:r>
            <a:r>
              <a:rPr lang="ja-JP" altLang="en-US" dirty="0">
                <a:ea typeface="HGPｺﾞｼｯｸE" pitchFamily="50" charset="-128"/>
              </a:rPr>
              <a:t>Exercise 3</a:t>
            </a:r>
            <a:r>
              <a:rPr lang="en-US" altLang="ja-JP" dirty="0">
                <a:ea typeface="HGPｺﾞｼｯｸE" pitchFamily="50" charset="-128"/>
              </a:rPr>
              <a:t>] T</a:t>
            </a:r>
            <a:r>
              <a:rPr lang="ja-JP" altLang="en-US" dirty="0">
                <a:ea typeface="HGPｺﾞｼｯｸE" pitchFamily="50" charset="-128"/>
              </a:rPr>
              <a:t>hink about refactoring</a:t>
            </a:r>
          </a:p>
        </p:txBody>
      </p:sp>
      <p:sp>
        <p:nvSpPr>
          <p:cNvPr id="20485" name="Rectangle 3"/>
          <p:cNvSpPr>
            <a:spLocks noGrp="1" noChangeArrowheads="1"/>
          </p:cNvSpPr>
          <p:nvPr>
            <p:ph type="body" idx="1"/>
          </p:nvPr>
        </p:nvSpPr>
        <p:spPr>
          <a:xfrm>
            <a:off x="566737" y="1752600"/>
            <a:ext cx="8272463" cy="4267200"/>
          </a:xfrm>
        </p:spPr>
        <p:txBody>
          <a:bodyPr/>
          <a:lstStyle/>
          <a:p>
            <a:pPr marL="0" indent="0" algn="l" rtl="0" eaLnBrk="1" hangingPunct="1">
              <a:buNone/>
            </a:pPr>
            <a:r>
              <a:rPr lang="en-US" altLang="ja-JP" sz="2800" dirty="0">
                <a:solidFill>
                  <a:srgbClr val="0000FF"/>
                </a:solidFill>
              </a:rPr>
              <a:t>A 4-bit binary number was stored in a 4-length array bin, and a program was written to convert it to decimal</a:t>
            </a:r>
            <a:endParaRPr lang="ja-JP" altLang="en-US" dirty="0">
              <a:solidFill>
                <a:srgbClr val="0000FF"/>
              </a:solidFill>
            </a:endParaRPr>
          </a:p>
        </p:txBody>
      </p:sp>
      <p:sp>
        <p:nvSpPr>
          <p:cNvPr id="3" name="正方形/長方形 2"/>
          <p:cNvSpPr/>
          <p:nvPr/>
        </p:nvSpPr>
        <p:spPr>
          <a:xfrm>
            <a:off x="267515" y="3097823"/>
            <a:ext cx="4835694" cy="830997"/>
          </a:xfrm>
          <a:prstGeom prst="rect">
            <a:avLst/>
          </a:prstGeom>
        </p:spPr>
        <p:txBody>
          <a:bodyPr wrap="square">
            <a:spAutoFit/>
          </a:bodyPr>
          <a:lstStyle/>
          <a:p>
            <a:pPr lvl="0" algn="l" rtl="0">
              <a:spcBef>
                <a:spcPct val="20000"/>
              </a:spcBef>
              <a:buClr>
                <a:srgbClr val="CC0000"/>
              </a:buClr>
            </a:pPr>
            <a:r>
              <a:rPr lang="ja-JP" altLang="en-US" sz="2400" kern="0" dirty="0">
                <a:solidFill>
                  <a:srgbClr val="000000"/>
                </a:solidFill>
                <a:latin typeface="Verdana"/>
                <a:ea typeface="ＭＳ Ｐゴシック"/>
              </a:rPr>
              <a:t>① was not good, so I tried ②, but could it be better?</a:t>
            </a:r>
          </a:p>
        </p:txBody>
      </p:sp>
      <p:sp>
        <p:nvSpPr>
          <p:cNvPr id="5" name="正方形/長方形 4"/>
          <p:cNvSpPr/>
          <p:nvPr/>
        </p:nvSpPr>
        <p:spPr>
          <a:xfrm>
            <a:off x="228600" y="4227493"/>
            <a:ext cx="543739" cy="523220"/>
          </a:xfrm>
          <a:prstGeom prst="rect">
            <a:avLst/>
          </a:prstGeom>
          <a:solidFill>
            <a:schemeClr val="bg1"/>
          </a:solidFill>
          <a:ln w="28575">
            <a:solidFill>
              <a:schemeClr val="tx1"/>
            </a:solidFill>
          </a:ln>
        </p:spPr>
        <p:txBody>
          <a:bodyPr wrap="square">
            <a:spAutoFit/>
          </a:bodyPr>
          <a:lstStyle/>
          <a:p>
            <a:pPr algn="l" rtl="0"/>
            <a:r>
              <a:rPr lang="ja-JP" altLang="en-US" sz="2800" kern="0" dirty="0">
                <a:solidFill>
                  <a:srgbClr val="000000"/>
                </a:solidFill>
                <a:latin typeface="Verdana"/>
                <a:ea typeface="ＭＳ Ｐゴシック"/>
              </a:rPr>
              <a:t>①</a:t>
            </a:r>
            <a:endParaRPr lang="ja-JP" altLang="en-US" dirty="0"/>
          </a:p>
        </p:txBody>
      </p:sp>
      <p:sp>
        <p:nvSpPr>
          <p:cNvPr id="12" name="正方形/長方形 11"/>
          <p:cNvSpPr/>
          <p:nvPr/>
        </p:nvSpPr>
        <p:spPr>
          <a:xfrm>
            <a:off x="4984309" y="2705795"/>
            <a:ext cx="543739" cy="523220"/>
          </a:xfrm>
          <a:prstGeom prst="rect">
            <a:avLst/>
          </a:prstGeom>
          <a:solidFill>
            <a:schemeClr val="bg1"/>
          </a:solidFill>
          <a:ln w="28575">
            <a:solidFill>
              <a:schemeClr val="tx1"/>
            </a:solidFill>
          </a:ln>
        </p:spPr>
        <p:txBody>
          <a:bodyPr wrap="none">
            <a:spAutoFit/>
          </a:bodyPr>
          <a:lstStyle/>
          <a:p>
            <a:pPr algn="l" rtl="0"/>
            <a:r>
              <a:rPr lang="ja-JP" altLang="en-US" sz="2800" kern="0" dirty="0">
                <a:solidFill>
                  <a:srgbClr val="000000"/>
                </a:solidFill>
                <a:latin typeface="Verdana"/>
                <a:ea typeface="ＭＳ Ｐゴシック"/>
              </a:rPr>
              <a:t>②</a:t>
            </a:r>
            <a:endParaRPr lang="ja-JP" altLang="en-US" dirty="0"/>
          </a:p>
        </p:txBody>
      </p:sp>
      <p:sp>
        <p:nvSpPr>
          <p:cNvPr id="2" name="Text Box 4">
            <a:extLst>
              <a:ext uri="{FF2B5EF4-FFF2-40B4-BE49-F238E27FC236}">
                <a16:creationId xmlns:a16="http://schemas.microsoft.com/office/drawing/2014/main" id="{CF78D499-9B4A-EDFF-0557-9C820A3DD5C4}"/>
              </a:ext>
            </a:extLst>
          </p:cNvPr>
          <p:cNvSpPr txBox="1">
            <a:spLocks noChangeArrowheads="1"/>
          </p:cNvSpPr>
          <p:nvPr/>
        </p:nvSpPr>
        <p:spPr bwMode="auto">
          <a:xfrm>
            <a:off x="772339" y="4227493"/>
            <a:ext cx="3913461" cy="954107"/>
          </a:xfrm>
          <a:prstGeom prst="rect">
            <a:avLst/>
          </a:prstGeom>
          <a:solidFill>
            <a:schemeClr val="bg1"/>
          </a:solidFill>
          <a:ln w="19050">
            <a:solidFill>
              <a:schemeClr val="tx1"/>
            </a:solidFill>
            <a:miter lim="800000"/>
            <a:headEnd/>
            <a:tailEnd/>
          </a:ln>
        </p:spPr>
        <p:txBody>
          <a:bodyPr wrap="square">
            <a:spAutoFit/>
          </a:bodyPr>
          <a:lstStyle/>
          <a:p>
            <a:r>
              <a:rPr lang="en-US" altLang="ja-JP" sz="2800" dirty="0">
                <a:latin typeface="Arial" charset="0"/>
                <a:ea typeface="HGPｺﾞｼｯｸE" pitchFamily="50" charset="-128"/>
              </a:rPr>
              <a:t>x = bin[3]</a:t>
            </a:r>
            <a:r>
              <a:rPr lang="ja-JP" altLang="en-US" sz="2000" dirty="0">
                <a:latin typeface="Arial" charset="0"/>
                <a:ea typeface="HGPｺﾞｼｯｸE" pitchFamily="50" charset="-128"/>
              </a:rPr>
              <a:t>＊</a:t>
            </a:r>
            <a:r>
              <a:rPr lang="en-US" altLang="ja-JP" sz="2800" dirty="0">
                <a:latin typeface="Arial" charset="0"/>
                <a:ea typeface="HGPｺﾞｼｯｸE" pitchFamily="50" charset="-128"/>
              </a:rPr>
              <a:t>8 + bin[2]</a:t>
            </a:r>
            <a:r>
              <a:rPr lang="ja-JP" altLang="en-US" sz="2000" dirty="0">
                <a:latin typeface="Arial" charset="0"/>
                <a:ea typeface="HGPｺﾞｼｯｸE" pitchFamily="50" charset="-128"/>
              </a:rPr>
              <a:t>＊</a:t>
            </a:r>
            <a:r>
              <a:rPr lang="en-US" altLang="ja-JP" sz="2800" dirty="0">
                <a:latin typeface="Arial" charset="0"/>
                <a:ea typeface="HGPｺﾞｼｯｸE" pitchFamily="50" charset="-128"/>
              </a:rPr>
              <a:t>4 </a:t>
            </a:r>
          </a:p>
          <a:p>
            <a:r>
              <a:rPr lang="en-US" altLang="ja-JP" sz="2800" dirty="0">
                <a:latin typeface="Arial" charset="0"/>
                <a:ea typeface="HGPｺﾞｼｯｸE" pitchFamily="50" charset="-128"/>
              </a:rPr>
              <a:t>  + bin[1]</a:t>
            </a:r>
            <a:r>
              <a:rPr lang="ja-JP" altLang="en-US" sz="2000" dirty="0">
                <a:latin typeface="Arial" charset="0"/>
                <a:ea typeface="HGPｺﾞｼｯｸE" pitchFamily="50" charset="-128"/>
              </a:rPr>
              <a:t>＊</a:t>
            </a:r>
            <a:r>
              <a:rPr lang="en-US" altLang="ja-JP" sz="2800" dirty="0">
                <a:latin typeface="Arial" charset="0"/>
                <a:ea typeface="HGPｺﾞｼｯｸE" pitchFamily="50" charset="-128"/>
              </a:rPr>
              <a:t>2 + bin[0]</a:t>
            </a:r>
            <a:r>
              <a:rPr lang="ja-JP" altLang="en-US" sz="2000" dirty="0">
                <a:latin typeface="Arial" charset="0"/>
                <a:ea typeface="HGPｺﾞｼｯｸE" pitchFamily="50" charset="-128"/>
              </a:rPr>
              <a:t>＊</a:t>
            </a:r>
            <a:r>
              <a:rPr lang="en-US" altLang="ja-JP" sz="2800" dirty="0">
                <a:latin typeface="Arial" charset="0"/>
                <a:ea typeface="HGPｺﾞｼｯｸE" pitchFamily="50" charset="-128"/>
              </a:rPr>
              <a:t>1;</a:t>
            </a:r>
          </a:p>
        </p:txBody>
      </p:sp>
      <p:sp>
        <p:nvSpPr>
          <p:cNvPr id="4" name="Text Box 4">
            <a:extLst>
              <a:ext uri="{FF2B5EF4-FFF2-40B4-BE49-F238E27FC236}">
                <a16:creationId xmlns:a16="http://schemas.microsoft.com/office/drawing/2014/main" id="{277B1315-8706-8FB9-A17F-D0BA60ED946B}"/>
              </a:ext>
            </a:extLst>
          </p:cNvPr>
          <p:cNvSpPr txBox="1">
            <a:spLocks noChangeArrowheads="1"/>
          </p:cNvSpPr>
          <p:nvPr/>
        </p:nvSpPr>
        <p:spPr bwMode="auto">
          <a:xfrm>
            <a:off x="5528048" y="2705795"/>
            <a:ext cx="3539752" cy="3539430"/>
          </a:xfrm>
          <a:prstGeom prst="rect">
            <a:avLst/>
          </a:prstGeom>
          <a:solidFill>
            <a:schemeClr val="bg1"/>
          </a:solidFill>
          <a:ln w="19050">
            <a:solidFill>
              <a:schemeClr val="tx1"/>
            </a:solidFill>
            <a:miter lim="800000"/>
            <a:headEnd/>
            <a:tailEnd/>
          </a:ln>
        </p:spPr>
        <p:txBody>
          <a:bodyPr wrap="none">
            <a:spAutoFit/>
          </a:bodyPr>
          <a:lstStyle/>
          <a:p>
            <a:r>
              <a:rPr lang="en-US" altLang="ja-JP" sz="2800" dirty="0">
                <a:latin typeface="Arial" charset="0"/>
                <a:ea typeface="HGPｺﾞｼｯｸE" pitchFamily="50" charset="-128"/>
              </a:rPr>
              <a:t>x = 0;</a:t>
            </a:r>
          </a:p>
          <a:p>
            <a:r>
              <a:rPr lang="en-US" altLang="ja-JP" sz="2800" dirty="0">
                <a:latin typeface="Arial" charset="0"/>
                <a:ea typeface="HGPｺﾞｼｯｸE" pitchFamily="50" charset="-128"/>
              </a:rPr>
              <a:t>for (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 0;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&lt; 4;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a:t>
            </a:r>
          </a:p>
          <a:p>
            <a:r>
              <a:rPr lang="en-US" altLang="ja-JP" sz="2800" dirty="0">
                <a:latin typeface="Arial" charset="0"/>
                <a:ea typeface="HGPｺﾞｼｯｸE" pitchFamily="50" charset="-128"/>
              </a:rPr>
              <a:t>  if (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 0 ) p = 1;</a:t>
            </a:r>
          </a:p>
          <a:p>
            <a:r>
              <a:rPr lang="en-US" altLang="ja-JP" sz="2800" dirty="0">
                <a:latin typeface="Arial" charset="0"/>
                <a:ea typeface="HGPｺﾞｼｯｸE" pitchFamily="50" charset="-128"/>
              </a:rPr>
              <a:t>  if (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 1 ) p = 2;</a:t>
            </a:r>
          </a:p>
          <a:p>
            <a:r>
              <a:rPr lang="en-US" altLang="ja-JP" sz="2800" dirty="0">
                <a:latin typeface="Arial" charset="0"/>
                <a:ea typeface="HGPｺﾞｼｯｸE" pitchFamily="50" charset="-128"/>
              </a:rPr>
              <a:t>  if (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 2 ) p = 4;</a:t>
            </a:r>
          </a:p>
          <a:p>
            <a:r>
              <a:rPr lang="en-US" altLang="ja-JP" sz="2800" dirty="0">
                <a:latin typeface="Arial" charset="0"/>
                <a:ea typeface="HGPｺﾞｼｯｸE" pitchFamily="50" charset="-128"/>
              </a:rPr>
              <a:t>  if (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 3 ) p = 8;</a:t>
            </a:r>
          </a:p>
          <a:p>
            <a:r>
              <a:rPr lang="en-US" altLang="ja-JP" sz="2800" dirty="0">
                <a:latin typeface="Arial" charset="0"/>
                <a:ea typeface="HGPｺﾞｼｯｸE" pitchFamily="50" charset="-128"/>
              </a:rPr>
              <a:t>  x += bin[</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a:t>
            </a:r>
            <a:r>
              <a:rPr lang="ja-JP" altLang="en-US" sz="2000" dirty="0">
                <a:latin typeface="Arial" charset="0"/>
                <a:ea typeface="HGPｺﾞｼｯｸE" pitchFamily="50" charset="-128"/>
              </a:rPr>
              <a:t>＊</a:t>
            </a:r>
            <a:r>
              <a:rPr lang="ja-JP" altLang="en-US" sz="2800" dirty="0">
                <a:latin typeface="Arial" charset="0"/>
                <a:ea typeface="HGPｺﾞｼｯｸE" pitchFamily="50" charset="-128"/>
              </a:rPr>
              <a:t> </a:t>
            </a:r>
            <a:r>
              <a:rPr lang="en-US" altLang="ja-JP" sz="2800" dirty="0">
                <a:latin typeface="Arial" charset="0"/>
                <a:ea typeface="HGPｺﾞｼｯｸE" pitchFamily="50" charset="-128"/>
              </a:rPr>
              <a:t>p;</a:t>
            </a:r>
          </a:p>
          <a:p>
            <a:r>
              <a:rPr lang="en-US" altLang="ja-JP" sz="2800" dirty="0">
                <a:latin typeface="Arial" charset="0"/>
                <a:ea typeface="HGPｺﾞｼｯｸE" pitchFamily="50" charset="-128"/>
              </a:rPr>
              <a:t>} </a:t>
            </a:r>
          </a:p>
        </p:txBody>
      </p:sp>
      <p:sp>
        <p:nvSpPr>
          <p:cNvPr id="6" name="右矢印 5"/>
          <p:cNvSpPr/>
          <p:nvPr/>
        </p:nvSpPr>
        <p:spPr>
          <a:xfrm>
            <a:off x="4760932" y="4498538"/>
            <a:ext cx="696893" cy="45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kumimoji="1" lang="ja-JP" altLang="en-US"/>
          </a:p>
        </p:txBody>
      </p:sp>
    </p:spTree>
    <p:extLst>
      <p:ext uri="{BB962C8B-B14F-4D97-AF65-F5344CB8AC3E}">
        <p14:creationId xmlns:p14="http://schemas.microsoft.com/office/powerpoint/2010/main" val="1334223642"/>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0483" name="スライド番号プレースホルダ 5"/>
          <p:cNvSpPr>
            <a:spLocks noGrp="1"/>
          </p:cNvSpPr>
          <p:nvPr>
            <p:ph type="sldNum" sz="quarter" idx="12"/>
          </p:nvPr>
        </p:nvSpPr>
        <p:spPr>
          <a:noFill/>
        </p:spPr>
        <p:txBody>
          <a:bodyPr/>
          <a:lstStyle/>
          <a:p>
            <a:pPr algn="l" rtl="0"/>
            <a:fld id="{541E41FE-91EC-4C66-8C30-3B2D00E010D9}" type="slidenum">
              <a:rPr lang="en-US" altLang="ja-JP" smtClean="0"/>
              <a:pPr algn="l" rtl="0"/>
              <a:t>32</a:t>
            </a:fld>
            <a:endParaRPr lang="en-US" altLang="ja-JP"/>
          </a:p>
        </p:txBody>
      </p:sp>
      <p:sp>
        <p:nvSpPr>
          <p:cNvPr id="20484" name="Rectangle 2"/>
          <p:cNvSpPr>
            <a:spLocks noGrp="1" noChangeArrowheads="1"/>
          </p:cNvSpPr>
          <p:nvPr>
            <p:ph type="title"/>
          </p:nvPr>
        </p:nvSpPr>
        <p:spPr>
          <a:xfrm>
            <a:off x="574674" y="304800"/>
            <a:ext cx="8569325" cy="1216025"/>
          </a:xfrm>
        </p:spPr>
        <p:txBody>
          <a:bodyPr/>
          <a:lstStyle/>
          <a:p>
            <a:pPr algn="l" rtl="0" eaLnBrk="1" hangingPunct="1"/>
            <a:r>
              <a:rPr lang="en-US" altLang="ja-JP" dirty="0">
                <a:ea typeface="HGPｺﾞｼｯｸE" pitchFamily="50" charset="-128"/>
              </a:rPr>
              <a:t>[</a:t>
            </a:r>
            <a:r>
              <a:rPr lang="ja-JP" altLang="en-US" dirty="0">
                <a:ea typeface="HGPｺﾞｼｯｸE" pitchFamily="50" charset="-128"/>
              </a:rPr>
              <a:t>Exercise 3</a:t>
            </a:r>
            <a:r>
              <a:rPr lang="en-US" altLang="ja-JP" dirty="0">
                <a:ea typeface="HGPｺﾞｼｯｸE" pitchFamily="50" charset="-128"/>
              </a:rPr>
              <a:t>]</a:t>
            </a:r>
            <a:r>
              <a:rPr lang="ja-JP" altLang="en-US" dirty="0">
                <a:ea typeface="HGPｺﾞｼｯｸE" pitchFamily="50" charset="-128"/>
              </a:rPr>
              <a:t> </a:t>
            </a:r>
            <a:r>
              <a:rPr lang="en-US" altLang="ja-JP" dirty="0">
                <a:ea typeface="HGPｺﾞｼｯｸE" pitchFamily="50" charset="-128"/>
              </a:rPr>
              <a:t>T</a:t>
            </a:r>
            <a:r>
              <a:rPr lang="ja-JP" altLang="en-US" dirty="0">
                <a:ea typeface="HGPｺﾞｼｯｸE" pitchFamily="50" charset="-128"/>
              </a:rPr>
              <a:t>hink about refactoring</a:t>
            </a:r>
            <a:r>
              <a:rPr lang="en-US" altLang="ja-JP" dirty="0">
                <a:ea typeface="HGPｺﾞｼｯｸE" pitchFamily="50" charset="-128"/>
              </a:rPr>
              <a:t> </a:t>
            </a:r>
            <a:r>
              <a:rPr lang="ja-JP" altLang="en-US" dirty="0">
                <a:ea typeface="HGPｺﾞｼｯｸE" pitchFamily="50" charset="-128"/>
              </a:rPr>
              <a:t>(Sample answer)</a:t>
            </a:r>
          </a:p>
        </p:txBody>
      </p:sp>
      <p:sp>
        <p:nvSpPr>
          <p:cNvPr id="20485" name="Rectangle 3"/>
          <p:cNvSpPr>
            <a:spLocks noGrp="1" noChangeArrowheads="1"/>
          </p:cNvSpPr>
          <p:nvPr>
            <p:ph type="body" idx="1"/>
          </p:nvPr>
        </p:nvSpPr>
        <p:spPr>
          <a:xfrm>
            <a:off x="566737" y="1752600"/>
            <a:ext cx="8272463" cy="4267200"/>
          </a:xfrm>
        </p:spPr>
        <p:txBody>
          <a:bodyPr/>
          <a:lstStyle/>
          <a:p>
            <a:pPr marL="0" indent="0" algn="l" rtl="0" eaLnBrk="1" hangingPunct="1">
              <a:buNone/>
            </a:pPr>
            <a:endParaRPr lang="ja-JP" altLang="en-US" dirty="0"/>
          </a:p>
        </p:txBody>
      </p:sp>
      <p:sp>
        <p:nvSpPr>
          <p:cNvPr id="3" name="正方形/長方形 2"/>
          <p:cNvSpPr/>
          <p:nvPr/>
        </p:nvSpPr>
        <p:spPr>
          <a:xfrm>
            <a:off x="4497661" y="4435693"/>
            <a:ext cx="4359586" cy="1815882"/>
          </a:xfrm>
          <a:prstGeom prst="rect">
            <a:avLst/>
          </a:prstGeom>
        </p:spPr>
        <p:txBody>
          <a:bodyPr wrap="square">
            <a:spAutoFit/>
          </a:bodyPr>
          <a:lstStyle/>
          <a:p>
            <a:pPr lvl="0" algn="l" rtl="0">
              <a:spcBef>
                <a:spcPct val="20000"/>
              </a:spcBef>
              <a:buClr>
                <a:srgbClr val="CC0000"/>
              </a:buClr>
            </a:pPr>
            <a:r>
              <a:rPr lang="en-US" altLang="ja-JP" sz="2800" kern="0" dirty="0">
                <a:solidFill>
                  <a:srgbClr val="000000"/>
                </a:solidFill>
                <a:latin typeface="Verdana"/>
                <a:ea typeface="ＭＳ Ｐゴシック"/>
              </a:rPr>
              <a:t>p=1 </a:t>
            </a:r>
            <a:r>
              <a:rPr lang="ja-JP" altLang="en-US" sz="2800" kern="0" dirty="0">
                <a:solidFill>
                  <a:srgbClr val="000000"/>
                </a:solidFill>
                <a:latin typeface="Verdana"/>
                <a:ea typeface="ＭＳ Ｐゴシック"/>
              </a:rPr>
              <a:t>is used as the initial value for the first time, and </a:t>
            </a:r>
            <a:r>
              <a:rPr lang="en-US" altLang="ja-JP" sz="2800" kern="0" dirty="0">
                <a:solidFill>
                  <a:srgbClr val="000000"/>
                </a:solidFill>
                <a:latin typeface="Verdana"/>
                <a:ea typeface="ＭＳ Ｐゴシック"/>
              </a:rPr>
              <a:t>then</a:t>
            </a:r>
            <a:r>
              <a:rPr lang="ja-JP" altLang="en-US" sz="2800" kern="0" dirty="0">
                <a:solidFill>
                  <a:srgbClr val="000000"/>
                </a:solidFill>
                <a:latin typeface="Verdana"/>
                <a:ea typeface="ＭＳ Ｐゴシック"/>
              </a:rPr>
              <a:t> double </a:t>
            </a:r>
            <a:r>
              <a:rPr lang="en-US" altLang="ja-JP" sz="2800" kern="0" dirty="0">
                <a:solidFill>
                  <a:srgbClr val="000000"/>
                </a:solidFill>
                <a:latin typeface="Verdana"/>
                <a:ea typeface="ＭＳ Ｐゴシック"/>
              </a:rPr>
              <a:t>p</a:t>
            </a:r>
          </a:p>
        </p:txBody>
      </p:sp>
      <p:sp>
        <p:nvSpPr>
          <p:cNvPr id="2" name="Text Box 4">
            <a:extLst>
              <a:ext uri="{FF2B5EF4-FFF2-40B4-BE49-F238E27FC236}">
                <a16:creationId xmlns:a16="http://schemas.microsoft.com/office/drawing/2014/main" id="{1C8F4D6F-4DF2-65DA-1378-B336B4CF0C24}"/>
              </a:ext>
            </a:extLst>
          </p:cNvPr>
          <p:cNvSpPr txBox="1">
            <a:spLocks noChangeArrowheads="1"/>
          </p:cNvSpPr>
          <p:nvPr/>
        </p:nvSpPr>
        <p:spPr bwMode="auto">
          <a:xfrm>
            <a:off x="575048" y="1752600"/>
            <a:ext cx="3539752" cy="3539430"/>
          </a:xfrm>
          <a:prstGeom prst="rect">
            <a:avLst/>
          </a:prstGeom>
          <a:solidFill>
            <a:schemeClr val="bg1"/>
          </a:solidFill>
          <a:ln w="19050">
            <a:solidFill>
              <a:schemeClr val="tx1"/>
            </a:solidFill>
            <a:miter lim="800000"/>
            <a:headEnd/>
            <a:tailEnd/>
          </a:ln>
        </p:spPr>
        <p:txBody>
          <a:bodyPr wrap="none">
            <a:spAutoFit/>
          </a:bodyPr>
          <a:lstStyle/>
          <a:p>
            <a:r>
              <a:rPr lang="en-US" altLang="ja-JP" sz="2800" dirty="0">
                <a:latin typeface="Arial" charset="0"/>
                <a:ea typeface="HGPｺﾞｼｯｸE" pitchFamily="50" charset="-128"/>
              </a:rPr>
              <a:t>x = 0;</a:t>
            </a:r>
          </a:p>
          <a:p>
            <a:r>
              <a:rPr lang="en-US" altLang="ja-JP" sz="2800" dirty="0">
                <a:latin typeface="Arial" charset="0"/>
                <a:ea typeface="HGPｺﾞｼｯｸE" pitchFamily="50" charset="-128"/>
              </a:rPr>
              <a:t>for (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 0;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&lt; 4;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a:t>
            </a:r>
          </a:p>
          <a:p>
            <a:r>
              <a:rPr lang="en-US" altLang="ja-JP" sz="2800" dirty="0">
                <a:latin typeface="Arial" charset="0"/>
                <a:ea typeface="HGPｺﾞｼｯｸE" pitchFamily="50" charset="-128"/>
              </a:rPr>
              <a:t>  </a:t>
            </a:r>
            <a:r>
              <a:rPr lang="en-US" altLang="ja-JP" sz="2800" dirty="0">
                <a:solidFill>
                  <a:srgbClr val="FF0000"/>
                </a:solidFill>
                <a:latin typeface="Arial" charset="0"/>
                <a:ea typeface="HGPｺﾞｼｯｸE" pitchFamily="50" charset="-128"/>
              </a:rPr>
              <a:t>if ( </a:t>
            </a:r>
            <a:r>
              <a:rPr lang="en-US" altLang="ja-JP" sz="2800" dirty="0" err="1">
                <a:solidFill>
                  <a:srgbClr val="FF0000"/>
                </a:solidFill>
                <a:latin typeface="Arial" charset="0"/>
                <a:ea typeface="HGPｺﾞｼｯｸE" pitchFamily="50" charset="-128"/>
              </a:rPr>
              <a:t>i</a:t>
            </a:r>
            <a:r>
              <a:rPr lang="en-US" altLang="ja-JP" sz="2800" dirty="0">
                <a:solidFill>
                  <a:srgbClr val="FF0000"/>
                </a:solidFill>
                <a:latin typeface="Arial" charset="0"/>
                <a:ea typeface="HGPｺﾞｼｯｸE" pitchFamily="50" charset="-128"/>
              </a:rPr>
              <a:t> == 0 ) p = 1;</a:t>
            </a:r>
          </a:p>
          <a:p>
            <a:r>
              <a:rPr lang="en-US" altLang="ja-JP" sz="2800" dirty="0">
                <a:solidFill>
                  <a:srgbClr val="FF0000"/>
                </a:solidFill>
                <a:latin typeface="Arial" charset="0"/>
                <a:ea typeface="HGPｺﾞｼｯｸE" pitchFamily="50" charset="-128"/>
              </a:rPr>
              <a:t>  if ( </a:t>
            </a:r>
            <a:r>
              <a:rPr lang="en-US" altLang="ja-JP" sz="2800" dirty="0" err="1">
                <a:solidFill>
                  <a:srgbClr val="FF0000"/>
                </a:solidFill>
                <a:latin typeface="Arial" charset="0"/>
                <a:ea typeface="HGPｺﾞｼｯｸE" pitchFamily="50" charset="-128"/>
              </a:rPr>
              <a:t>i</a:t>
            </a:r>
            <a:r>
              <a:rPr lang="en-US" altLang="ja-JP" sz="2800" dirty="0">
                <a:solidFill>
                  <a:srgbClr val="FF0000"/>
                </a:solidFill>
                <a:latin typeface="Arial" charset="0"/>
                <a:ea typeface="HGPｺﾞｼｯｸE" pitchFamily="50" charset="-128"/>
              </a:rPr>
              <a:t> == 1 ) p = 2;</a:t>
            </a:r>
          </a:p>
          <a:p>
            <a:r>
              <a:rPr lang="en-US" altLang="ja-JP" sz="2800" dirty="0">
                <a:solidFill>
                  <a:srgbClr val="FF0000"/>
                </a:solidFill>
                <a:latin typeface="Arial" charset="0"/>
                <a:ea typeface="HGPｺﾞｼｯｸE" pitchFamily="50" charset="-128"/>
              </a:rPr>
              <a:t>  if ( </a:t>
            </a:r>
            <a:r>
              <a:rPr lang="en-US" altLang="ja-JP" sz="2800" dirty="0" err="1">
                <a:solidFill>
                  <a:srgbClr val="FF0000"/>
                </a:solidFill>
                <a:latin typeface="Arial" charset="0"/>
                <a:ea typeface="HGPｺﾞｼｯｸE" pitchFamily="50" charset="-128"/>
              </a:rPr>
              <a:t>i</a:t>
            </a:r>
            <a:r>
              <a:rPr lang="en-US" altLang="ja-JP" sz="2800" dirty="0">
                <a:solidFill>
                  <a:srgbClr val="FF0000"/>
                </a:solidFill>
                <a:latin typeface="Arial" charset="0"/>
                <a:ea typeface="HGPｺﾞｼｯｸE" pitchFamily="50" charset="-128"/>
              </a:rPr>
              <a:t> == 2 ) p = 4;</a:t>
            </a:r>
          </a:p>
          <a:p>
            <a:r>
              <a:rPr lang="en-US" altLang="ja-JP" sz="2800" dirty="0">
                <a:solidFill>
                  <a:srgbClr val="FF0000"/>
                </a:solidFill>
                <a:latin typeface="Arial" charset="0"/>
                <a:ea typeface="HGPｺﾞｼｯｸE" pitchFamily="50" charset="-128"/>
              </a:rPr>
              <a:t>  if ( </a:t>
            </a:r>
            <a:r>
              <a:rPr lang="en-US" altLang="ja-JP" sz="2800" dirty="0" err="1">
                <a:solidFill>
                  <a:srgbClr val="FF0000"/>
                </a:solidFill>
                <a:latin typeface="Arial" charset="0"/>
                <a:ea typeface="HGPｺﾞｼｯｸE" pitchFamily="50" charset="-128"/>
              </a:rPr>
              <a:t>i</a:t>
            </a:r>
            <a:r>
              <a:rPr lang="en-US" altLang="ja-JP" sz="2800" dirty="0">
                <a:solidFill>
                  <a:srgbClr val="FF0000"/>
                </a:solidFill>
                <a:latin typeface="Arial" charset="0"/>
                <a:ea typeface="HGPｺﾞｼｯｸE" pitchFamily="50" charset="-128"/>
              </a:rPr>
              <a:t> == 3 ) p = 8;</a:t>
            </a:r>
          </a:p>
          <a:p>
            <a:r>
              <a:rPr lang="en-US" altLang="ja-JP" sz="2800" dirty="0">
                <a:latin typeface="Arial" charset="0"/>
                <a:ea typeface="HGPｺﾞｼｯｸE" pitchFamily="50" charset="-128"/>
              </a:rPr>
              <a:t>  x += bin[</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a:t>
            </a:r>
            <a:r>
              <a:rPr lang="ja-JP" altLang="en-US" sz="2000" dirty="0">
                <a:latin typeface="Arial" charset="0"/>
                <a:ea typeface="HGPｺﾞｼｯｸE" pitchFamily="50" charset="-128"/>
              </a:rPr>
              <a:t>＊</a:t>
            </a:r>
            <a:r>
              <a:rPr lang="ja-JP" altLang="en-US" sz="2800" dirty="0">
                <a:latin typeface="Arial" charset="0"/>
                <a:ea typeface="HGPｺﾞｼｯｸE" pitchFamily="50" charset="-128"/>
              </a:rPr>
              <a:t> </a:t>
            </a:r>
            <a:r>
              <a:rPr lang="en-US" altLang="ja-JP" sz="2800" dirty="0">
                <a:latin typeface="Arial" charset="0"/>
                <a:ea typeface="HGPｺﾞｼｯｸE" pitchFamily="50" charset="-128"/>
              </a:rPr>
              <a:t>p;</a:t>
            </a:r>
          </a:p>
          <a:p>
            <a:r>
              <a:rPr lang="en-US" altLang="ja-JP" sz="2800" dirty="0">
                <a:latin typeface="Arial" charset="0"/>
                <a:ea typeface="HGPｺﾞｼｯｸE" pitchFamily="50" charset="-128"/>
              </a:rPr>
              <a:t>} </a:t>
            </a:r>
          </a:p>
        </p:txBody>
      </p:sp>
      <p:sp>
        <p:nvSpPr>
          <p:cNvPr id="4" name="右矢印 5">
            <a:extLst>
              <a:ext uri="{FF2B5EF4-FFF2-40B4-BE49-F238E27FC236}">
                <a16:creationId xmlns:a16="http://schemas.microsoft.com/office/drawing/2014/main" id="{BB21C856-6318-3EBD-BC71-44C8442A486E}"/>
              </a:ext>
            </a:extLst>
          </p:cNvPr>
          <p:cNvSpPr/>
          <p:nvPr/>
        </p:nvSpPr>
        <p:spPr>
          <a:xfrm>
            <a:off x="4245768" y="2857847"/>
            <a:ext cx="914400" cy="45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 Box 4">
            <a:extLst>
              <a:ext uri="{FF2B5EF4-FFF2-40B4-BE49-F238E27FC236}">
                <a16:creationId xmlns:a16="http://schemas.microsoft.com/office/drawing/2014/main" id="{E55C3DC6-E2D5-864A-C59C-ACFE2480ADD1}"/>
              </a:ext>
            </a:extLst>
          </p:cNvPr>
          <p:cNvSpPr txBox="1">
            <a:spLocks noChangeArrowheads="1"/>
          </p:cNvSpPr>
          <p:nvPr/>
        </p:nvSpPr>
        <p:spPr bwMode="auto">
          <a:xfrm>
            <a:off x="5335541" y="1746250"/>
            <a:ext cx="3539752" cy="2677656"/>
          </a:xfrm>
          <a:prstGeom prst="rect">
            <a:avLst/>
          </a:prstGeom>
          <a:solidFill>
            <a:schemeClr val="bg1"/>
          </a:solidFill>
          <a:ln w="19050">
            <a:solidFill>
              <a:schemeClr val="tx1"/>
            </a:solidFill>
            <a:miter lim="800000"/>
            <a:headEnd/>
            <a:tailEnd/>
          </a:ln>
        </p:spPr>
        <p:txBody>
          <a:bodyPr wrap="none">
            <a:spAutoFit/>
          </a:bodyPr>
          <a:lstStyle/>
          <a:p>
            <a:r>
              <a:rPr lang="en-US" altLang="ja-JP" sz="2800" dirty="0">
                <a:latin typeface="Arial" charset="0"/>
                <a:ea typeface="HGPｺﾞｼｯｸE" pitchFamily="50" charset="-128"/>
              </a:rPr>
              <a:t>x = 0;</a:t>
            </a:r>
          </a:p>
          <a:p>
            <a:r>
              <a:rPr lang="en-US" altLang="ja-JP" sz="2800" dirty="0">
                <a:solidFill>
                  <a:srgbClr val="FF0000"/>
                </a:solidFill>
                <a:latin typeface="Arial" charset="0"/>
                <a:ea typeface="HGPｺﾞｼｯｸE" pitchFamily="50" charset="-128"/>
              </a:rPr>
              <a:t>p = 1;</a:t>
            </a:r>
          </a:p>
          <a:p>
            <a:r>
              <a:rPr lang="en-US" altLang="ja-JP" sz="2800" dirty="0">
                <a:latin typeface="Arial" charset="0"/>
                <a:ea typeface="HGPｺﾞｼｯｸE" pitchFamily="50" charset="-128"/>
              </a:rPr>
              <a:t>for (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 0;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&lt; 4; </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a:t>
            </a:r>
          </a:p>
          <a:p>
            <a:r>
              <a:rPr lang="en-US" altLang="ja-JP" sz="2800" dirty="0">
                <a:latin typeface="Arial" charset="0"/>
                <a:ea typeface="HGPｺﾞｼｯｸE" pitchFamily="50" charset="-128"/>
              </a:rPr>
              <a:t>  x += bin[</a:t>
            </a:r>
            <a:r>
              <a:rPr lang="en-US" altLang="ja-JP" sz="2800" dirty="0" err="1">
                <a:latin typeface="Arial" charset="0"/>
                <a:ea typeface="HGPｺﾞｼｯｸE" pitchFamily="50" charset="-128"/>
              </a:rPr>
              <a:t>i</a:t>
            </a:r>
            <a:r>
              <a:rPr lang="en-US" altLang="ja-JP" sz="2800" dirty="0">
                <a:latin typeface="Arial" charset="0"/>
                <a:ea typeface="HGPｺﾞｼｯｸE" pitchFamily="50" charset="-128"/>
              </a:rPr>
              <a:t>] </a:t>
            </a:r>
            <a:r>
              <a:rPr lang="ja-JP" altLang="en-US" sz="2800" dirty="0">
                <a:latin typeface="Arial" charset="0"/>
                <a:ea typeface="HGPｺﾞｼｯｸE" pitchFamily="50" charset="-128"/>
              </a:rPr>
              <a:t>＊ </a:t>
            </a:r>
            <a:r>
              <a:rPr lang="en-US" altLang="ja-JP" sz="2800" dirty="0">
                <a:latin typeface="Arial" charset="0"/>
                <a:ea typeface="HGPｺﾞｼｯｸE" pitchFamily="50" charset="-128"/>
              </a:rPr>
              <a:t>p;</a:t>
            </a:r>
          </a:p>
          <a:p>
            <a:r>
              <a:rPr lang="en-US" altLang="ja-JP" sz="2800" dirty="0">
                <a:latin typeface="Arial" charset="0"/>
                <a:ea typeface="HGPｺﾞｼｯｸE" pitchFamily="50" charset="-128"/>
              </a:rPr>
              <a:t>  </a:t>
            </a:r>
            <a:r>
              <a:rPr lang="en-US" altLang="ja-JP" sz="2800" dirty="0">
                <a:solidFill>
                  <a:srgbClr val="FF0000"/>
                </a:solidFill>
                <a:latin typeface="Arial" charset="0"/>
                <a:ea typeface="HGPｺﾞｼｯｸE" pitchFamily="50" charset="-128"/>
              </a:rPr>
              <a:t>p </a:t>
            </a:r>
            <a:r>
              <a:rPr lang="ja-JP" altLang="en-US" sz="2000" dirty="0">
                <a:solidFill>
                  <a:srgbClr val="FF0000"/>
                </a:solidFill>
                <a:latin typeface="Arial" charset="0"/>
                <a:ea typeface="HGPｺﾞｼｯｸE" pitchFamily="50" charset="-128"/>
              </a:rPr>
              <a:t>＊</a:t>
            </a:r>
            <a:r>
              <a:rPr lang="en-US" altLang="ja-JP" sz="2800" dirty="0">
                <a:solidFill>
                  <a:srgbClr val="FF0000"/>
                </a:solidFill>
                <a:latin typeface="Arial" charset="0"/>
                <a:ea typeface="HGPｺﾞｼｯｸE" pitchFamily="50" charset="-128"/>
              </a:rPr>
              <a:t>= 2;</a:t>
            </a:r>
          </a:p>
          <a:p>
            <a:r>
              <a:rPr lang="en-US" altLang="ja-JP" sz="2800" dirty="0">
                <a:latin typeface="Arial" charset="0"/>
                <a:ea typeface="HGPｺﾞｼｯｸE" pitchFamily="50" charset="-128"/>
              </a:rPr>
              <a:t>} </a:t>
            </a:r>
          </a:p>
        </p:txBody>
      </p:sp>
    </p:spTree>
    <p:extLst>
      <p:ext uri="{BB962C8B-B14F-4D97-AF65-F5344CB8AC3E}">
        <p14:creationId xmlns:p14="http://schemas.microsoft.com/office/powerpoint/2010/main" val="298417184"/>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30723" name="スライド番号プレースホルダ 5"/>
          <p:cNvSpPr>
            <a:spLocks noGrp="1"/>
          </p:cNvSpPr>
          <p:nvPr>
            <p:ph type="sldNum" sz="quarter" idx="12"/>
          </p:nvPr>
        </p:nvSpPr>
        <p:spPr>
          <a:noFill/>
        </p:spPr>
        <p:txBody>
          <a:bodyPr/>
          <a:lstStyle/>
          <a:p>
            <a:pPr algn="l" rtl="0"/>
            <a:fld id="{09205BE7-E3C8-47F6-B098-AEC681ACAAF4}" type="slidenum">
              <a:rPr lang="en-US" altLang="ja-JP" smtClean="0"/>
              <a:pPr algn="l" rtl="0"/>
              <a:t>33</a:t>
            </a:fld>
            <a:endParaRPr lang="en-US" altLang="ja-JP"/>
          </a:p>
        </p:txBody>
      </p:sp>
      <p:sp>
        <p:nvSpPr>
          <p:cNvPr id="30724" name="Rectangle 2"/>
          <p:cNvSpPr>
            <a:spLocks noGrp="1" noChangeArrowheads="1"/>
          </p:cNvSpPr>
          <p:nvPr>
            <p:ph type="title"/>
          </p:nvPr>
        </p:nvSpPr>
        <p:spPr/>
        <p:txBody>
          <a:bodyPr/>
          <a:lstStyle/>
          <a:p>
            <a:pPr algn="l" rtl="0" eaLnBrk="1" hangingPunct="1"/>
            <a:r>
              <a:rPr lang="ja-JP" altLang="en-US" dirty="0">
                <a:ea typeface="HGPｺﾞｼｯｸE" pitchFamily="50" charset="-128"/>
              </a:rPr>
              <a:t>⑦ Pair programming</a:t>
            </a:r>
          </a:p>
        </p:txBody>
      </p:sp>
      <p:sp>
        <p:nvSpPr>
          <p:cNvPr id="30725" name="Rectangle 3"/>
          <p:cNvSpPr>
            <a:spLocks noGrp="1" noChangeArrowheads="1"/>
          </p:cNvSpPr>
          <p:nvPr>
            <p:ph type="body" idx="1"/>
          </p:nvPr>
        </p:nvSpPr>
        <p:spPr>
          <a:xfrm>
            <a:off x="76200" y="1752600"/>
            <a:ext cx="6324600" cy="4572000"/>
          </a:xfrm>
        </p:spPr>
        <p:txBody>
          <a:bodyPr/>
          <a:lstStyle/>
          <a:p>
            <a:pPr algn="l" rtl="0" eaLnBrk="1" hangingPunct="1"/>
            <a:r>
              <a:rPr lang="en-US" altLang="ja-JP" sz="2800" dirty="0"/>
              <a:t>P</a:t>
            </a:r>
            <a:r>
              <a:rPr lang="ja-JP" altLang="en-US" sz="2800" dirty="0"/>
              <a:t>rogramming in pairs</a:t>
            </a:r>
            <a:endParaRPr lang="en-US" altLang="ja-JP" sz="2800" dirty="0"/>
          </a:p>
          <a:p>
            <a:pPr marL="471487" lvl="1" indent="0" algn="l" rtl="0" eaLnBrk="1" hangingPunct="1">
              <a:buNone/>
            </a:pPr>
            <a:r>
              <a:rPr lang="ja-JP" altLang="en-US" sz="2500" dirty="0">
                <a:solidFill>
                  <a:srgbClr val="FF0000"/>
                </a:solidFill>
                <a:ea typeface="HGPｺﾞｼｯｸE" pitchFamily="50" charset="-128"/>
              </a:rPr>
              <a:t>(</a:t>
            </a:r>
            <a:r>
              <a:rPr lang="en-US" altLang="ja-JP" sz="2500" dirty="0">
                <a:solidFill>
                  <a:srgbClr val="FF0000"/>
                </a:solidFill>
                <a:ea typeface="HGPｺﾞｼｯｸE" pitchFamily="50" charset="-128"/>
              </a:rPr>
              <a:t>Note</a:t>
            </a:r>
            <a:r>
              <a:rPr lang="ja-JP" altLang="en-US" sz="2500" dirty="0">
                <a:solidFill>
                  <a:srgbClr val="FF0000"/>
                </a:solidFill>
                <a:ea typeface="HGPｺﾞｼｯｸE" pitchFamily="50" charset="-128"/>
              </a:rPr>
              <a:t>: two people use one computer)</a:t>
            </a:r>
            <a:endParaRPr lang="en-US" altLang="ja-JP" sz="2500" dirty="0">
              <a:solidFill>
                <a:srgbClr val="FF0000"/>
              </a:solidFill>
              <a:ea typeface="HGPｺﾞｼｯｸE" pitchFamily="50" charset="-128"/>
            </a:endParaRPr>
          </a:p>
          <a:p>
            <a:pPr lvl="1" algn="l" rtl="0" eaLnBrk="1" hangingPunct="1"/>
            <a:r>
              <a:rPr lang="en-US" altLang="ja-JP" sz="2500" dirty="0">
                <a:solidFill>
                  <a:srgbClr val="FF0000"/>
                </a:solidFill>
                <a:ea typeface="HGPｺﾞｼｯｸE" pitchFamily="50" charset="-128"/>
              </a:rPr>
              <a:t>Simple mistakes are reduced</a:t>
            </a:r>
            <a:endParaRPr lang="ja-JP" altLang="en-US" sz="2500" dirty="0">
              <a:solidFill>
                <a:srgbClr val="FF0000"/>
              </a:solidFill>
              <a:ea typeface="HGPｺﾞｼｯｸE" pitchFamily="50" charset="-128"/>
            </a:endParaRPr>
          </a:p>
          <a:p>
            <a:pPr lvl="1" eaLnBrk="1" hangingPunct="1"/>
            <a:r>
              <a:rPr lang="en-US" altLang="ja-JP" sz="2500" dirty="0"/>
              <a:t>Even if you meet an obstacle, one person can </a:t>
            </a:r>
            <a:r>
              <a:rPr lang="en-US" altLang="ja-JP" sz="2500" dirty="0">
                <a:solidFill>
                  <a:srgbClr val="FF0000"/>
                </a:solidFill>
              </a:rPr>
              <a:t>code another part</a:t>
            </a:r>
            <a:r>
              <a:rPr lang="en-US" altLang="ja-JP" sz="2500" dirty="0"/>
              <a:t>; the other person can </a:t>
            </a:r>
            <a:r>
              <a:rPr lang="en-US" altLang="ja-JP" sz="2500" dirty="0">
                <a:solidFill>
                  <a:srgbClr val="0000FF"/>
                </a:solidFill>
              </a:rPr>
              <a:t>think and research in the meantime</a:t>
            </a:r>
            <a:r>
              <a:rPr lang="en-US" altLang="ja-JP" sz="2500" dirty="0"/>
              <a:t>.</a:t>
            </a:r>
            <a:endParaRPr lang="ja-JP" altLang="en-US" sz="2500" dirty="0"/>
          </a:p>
          <a:p>
            <a:pPr lvl="1" algn="l" rtl="0" eaLnBrk="1" hangingPunct="1"/>
            <a:r>
              <a:rPr lang="en-US" altLang="ja-JP" sz="2500" dirty="0">
                <a:solidFill>
                  <a:srgbClr val="FF0000"/>
                </a:solidFill>
                <a:latin typeface="HGPｺﾞｼｯｸE" panose="020B0900000000000000" pitchFamily="50" charset="-128"/>
                <a:ea typeface="HGPｺﾞｼｯｸE" panose="020B0900000000000000" pitchFamily="50" charset="-128"/>
              </a:rPr>
              <a:t>R</a:t>
            </a:r>
            <a:r>
              <a:rPr lang="ja-JP" altLang="en-US" sz="2500" dirty="0">
                <a:solidFill>
                  <a:srgbClr val="FF0000"/>
                </a:solidFill>
                <a:latin typeface="HGPｺﾞｼｯｸE" panose="020B0900000000000000" pitchFamily="50" charset="-128"/>
                <a:ea typeface="HGPｺﾞｼｯｸE" panose="020B0900000000000000" pitchFamily="50" charset="-128"/>
              </a:rPr>
              <a:t>eview</a:t>
            </a:r>
            <a:r>
              <a:rPr lang="en-US" altLang="ja-JP" sz="2500" dirty="0">
                <a:solidFill>
                  <a:srgbClr val="FF0000"/>
                </a:solidFill>
                <a:latin typeface="HGPｺﾞｼｯｸE" panose="020B0900000000000000" pitchFamily="50" charset="-128"/>
                <a:ea typeface="HGPｺﾞｼｯｸE" panose="020B0900000000000000" pitchFamily="50" charset="-128"/>
              </a:rPr>
              <a:t>s</a:t>
            </a:r>
            <a:r>
              <a:rPr lang="ja-JP" altLang="en-US" sz="2500" dirty="0">
                <a:solidFill>
                  <a:srgbClr val="FF0000"/>
                </a:solidFill>
                <a:latin typeface="HGPｺﾞｼｯｸE" panose="020B0900000000000000" pitchFamily="50" charset="-128"/>
                <a:ea typeface="HGPｺﾞｼｯｸE" panose="020B0900000000000000" pitchFamily="50" charset="-128"/>
              </a:rPr>
              <a:t> </a:t>
            </a:r>
            <a:r>
              <a:rPr lang="ja-JP" altLang="en-US" sz="2500" dirty="0"/>
              <a:t>(evaluation</a:t>
            </a:r>
            <a:r>
              <a:rPr lang="en-US" altLang="ja-JP" sz="2500" dirty="0"/>
              <a:t>s</a:t>
            </a:r>
            <a:r>
              <a:rPr lang="ja-JP" altLang="en-US" sz="2500" dirty="0"/>
              <a:t>/check</a:t>
            </a:r>
            <a:r>
              <a:rPr lang="en-US" altLang="ja-JP" sz="2500" dirty="0"/>
              <a:t>s</a:t>
            </a:r>
            <a:r>
              <a:rPr lang="ja-JP" altLang="en-US" sz="2500" dirty="0"/>
              <a:t>) are </a:t>
            </a:r>
            <a:r>
              <a:rPr lang="en-US" altLang="ja-JP" sz="2500" dirty="0"/>
              <a:t>performed</a:t>
            </a:r>
            <a:r>
              <a:rPr lang="ja-JP" altLang="en-US" sz="2500" dirty="0"/>
              <a:t> at the same time</a:t>
            </a:r>
          </a:p>
        </p:txBody>
      </p:sp>
      <p:sp>
        <p:nvSpPr>
          <p:cNvPr id="30726" name="Text Box 4"/>
          <p:cNvSpPr txBox="1">
            <a:spLocks noChangeArrowheads="1"/>
          </p:cNvSpPr>
          <p:nvPr/>
        </p:nvSpPr>
        <p:spPr bwMode="auto">
          <a:xfrm>
            <a:off x="6172200" y="1752600"/>
            <a:ext cx="2895600" cy="830997"/>
          </a:xfrm>
          <a:prstGeom prst="rect">
            <a:avLst/>
          </a:prstGeom>
          <a:noFill/>
          <a:ln w="9525">
            <a:solidFill>
              <a:schemeClr val="tx1"/>
            </a:solidFill>
            <a:prstDash val="dash"/>
            <a:miter lim="800000"/>
            <a:headEnd/>
            <a:tailEnd/>
          </a:ln>
        </p:spPr>
        <p:txBody>
          <a:bodyPr wrap="square">
            <a:spAutoFit/>
          </a:bodyPr>
          <a:lstStyle/>
          <a:p>
            <a:pPr algn="ctr" rtl="0"/>
            <a:r>
              <a:rPr lang="en-US" altLang="ja-JP" sz="2400" dirty="0"/>
              <a:t>Although it seems inefficient</a:t>
            </a:r>
          </a:p>
        </p:txBody>
      </p:sp>
      <p:sp>
        <p:nvSpPr>
          <p:cNvPr id="30727" name="Text Box 5"/>
          <p:cNvSpPr txBox="1">
            <a:spLocks noChangeArrowheads="1"/>
          </p:cNvSpPr>
          <p:nvPr/>
        </p:nvSpPr>
        <p:spPr bwMode="auto">
          <a:xfrm>
            <a:off x="6477000" y="3352800"/>
            <a:ext cx="2514600" cy="1569660"/>
          </a:xfrm>
          <a:prstGeom prst="rect">
            <a:avLst/>
          </a:prstGeom>
          <a:noFill/>
          <a:ln w="19050">
            <a:solidFill>
              <a:srgbClr val="FF0000"/>
            </a:solidFill>
            <a:miter lim="800000"/>
            <a:headEnd/>
            <a:tailEnd/>
          </a:ln>
        </p:spPr>
        <p:txBody>
          <a:bodyPr wrap="square">
            <a:spAutoFit/>
          </a:bodyPr>
          <a:lstStyle/>
          <a:p>
            <a:pPr algn="l" rtl="0"/>
            <a:r>
              <a:rPr lang="en-US" altLang="ja-JP" sz="2400" dirty="0"/>
              <a:t>As a result, it helps to maintain high code quality.</a:t>
            </a:r>
            <a:endParaRPr lang="ja-JP" altLang="en-US" sz="2400" dirty="0"/>
          </a:p>
        </p:txBody>
      </p:sp>
      <p:sp>
        <p:nvSpPr>
          <p:cNvPr id="30728" name="AutoShape 6"/>
          <p:cNvSpPr>
            <a:spLocks noChangeArrowheads="1"/>
          </p:cNvSpPr>
          <p:nvPr/>
        </p:nvSpPr>
        <p:spPr bwMode="auto">
          <a:xfrm>
            <a:off x="7467600" y="2699485"/>
            <a:ext cx="304800" cy="604381"/>
          </a:xfrm>
          <a:prstGeom prst="downArrow">
            <a:avLst>
              <a:gd name="adj1" fmla="val 50000"/>
              <a:gd name="adj2" fmla="val 60000"/>
            </a:avLst>
          </a:prstGeom>
          <a:solidFill>
            <a:schemeClr val="accent1"/>
          </a:solidFill>
          <a:ln w="9525">
            <a:solidFill>
              <a:schemeClr val="tx1"/>
            </a:solidFill>
            <a:miter lim="800000"/>
            <a:headEnd/>
            <a:tailEnd/>
          </a:ln>
        </p:spPr>
        <p:txBody>
          <a:bodyPr vert="eaVert" wrap="none" anchor="ctr"/>
          <a:lstStyle/>
          <a:p>
            <a:pPr algn="l" rtl="0"/>
            <a:endParaRPr lang="ja-JP" altLang="en-US"/>
          </a:p>
        </p:txBody>
      </p:sp>
      <p:sp>
        <p:nvSpPr>
          <p:cNvPr id="30729" name="Text Box 7"/>
          <p:cNvSpPr txBox="1">
            <a:spLocks noChangeArrowheads="1"/>
          </p:cNvSpPr>
          <p:nvPr/>
        </p:nvSpPr>
        <p:spPr bwMode="auto">
          <a:xfrm>
            <a:off x="6438900" y="5029200"/>
            <a:ext cx="2590800" cy="923330"/>
          </a:xfrm>
          <a:prstGeom prst="rect">
            <a:avLst/>
          </a:prstGeom>
          <a:noFill/>
          <a:ln w="9525">
            <a:noFill/>
            <a:miter lim="800000"/>
            <a:headEnd/>
            <a:tailEnd/>
          </a:ln>
        </p:spPr>
        <p:txBody>
          <a:bodyPr wrap="square">
            <a:spAutoFit/>
          </a:bodyPr>
          <a:lstStyle/>
          <a:p>
            <a:pPr algn="ctr" rtl="0"/>
            <a:r>
              <a:rPr lang="en-US" altLang="ja-JP" dirty="0">
                <a:solidFill>
                  <a:srgbClr val="FF0000"/>
                </a:solidFill>
                <a:latin typeface="HGPｺﾞｼｯｸE" panose="020B0900000000000000" pitchFamily="50" charset="-128"/>
                <a:ea typeface="HGPｺﾞｼｯｸE" panose="020B0900000000000000" pitchFamily="50" charset="-128"/>
              </a:rPr>
              <a:t>It is also important to change the partners in efficient pairs.</a:t>
            </a:r>
          </a:p>
        </p:txBody>
      </p:sp>
    </p:spTree>
    <p:extLst>
      <p:ext uri="{BB962C8B-B14F-4D97-AF65-F5344CB8AC3E}">
        <p14:creationId xmlns:p14="http://schemas.microsoft.com/office/powerpoint/2010/main" val="4029502869"/>
      </p:ext>
    </p:extLst>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フッター プレースホルダ 5"/>
          <p:cNvSpPr>
            <a:spLocks noGrp="1"/>
          </p:cNvSpPr>
          <p:nvPr>
            <p:ph type="ftr" sz="quarter" idx="11"/>
          </p:nvPr>
        </p:nvSpPr>
        <p:spPr>
          <a:noFill/>
        </p:spPr>
        <p:txBody>
          <a:bodyPr/>
          <a:lstStyle/>
          <a:p>
            <a:pPr algn="l" rtl="0"/>
            <a:r>
              <a:rPr lang="en-US" altLang="ja-JP"/>
              <a:t>(C) 2007-2022 Hirohisa AMAN</a:t>
            </a:r>
          </a:p>
        </p:txBody>
      </p:sp>
      <p:sp>
        <p:nvSpPr>
          <p:cNvPr id="31747" name="スライド番号プレースホルダ 6"/>
          <p:cNvSpPr>
            <a:spLocks noGrp="1"/>
          </p:cNvSpPr>
          <p:nvPr>
            <p:ph type="sldNum" sz="quarter" idx="12"/>
          </p:nvPr>
        </p:nvSpPr>
        <p:spPr>
          <a:noFill/>
        </p:spPr>
        <p:txBody>
          <a:bodyPr/>
          <a:lstStyle/>
          <a:p>
            <a:pPr algn="l" rtl="0"/>
            <a:fld id="{A7F072DC-C188-4E26-A118-58580F3EDE1B}" type="slidenum">
              <a:rPr lang="en-US" altLang="ja-JP" smtClean="0"/>
              <a:pPr algn="l" rtl="0"/>
              <a:t>34</a:t>
            </a:fld>
            <a:endParaRPr lang="en-US" altLang="ja-JP"/>
          </a:p>
        </p:txBody>
      </p:sp>
      <p:sp>
        <p:nvSpPr>
          <p:cNvPr id="31748" name="Rectangle 2"/>
          <p:cNvSpPr>
            <a:spLocks noGrp="1" noChangeArrowheads="1"/>
          </p:cNvSpPr>
          <p:nvPr>
            <p:ph type="title"/>
          </p:nvPr>
        </p:nvSpPr>
        <p:spPr/>
        <p:txBody>
          <a:bodyPr/>
          <a:lstStyle/>
          <a:p>
            <a:pPr algn="l" rtl="0" eaLnBrk="1" hangingPunct="1"/>
            <a:r>
              <a:rPr lang="ja-JP" altLang="en-US" sz="3400" dirty="0">
                <a:ea typeface="HGPｺﾞｼｯｸE" pitchFamily="50" charset="-128"/>
              </a:rPr>
              <a:t>⑧ </a:t>
            </a:r>
            <a:r>
              <a:rPr lang="en-US" altLang="ja-JP" sz="3400" dirty="0">
                <a:ea typeface="HGPｺﾞｼｯｸE" pitchFamily="50" charset="-128"/>
              </a:rPr>
              <a:t>Collective </a:t>
            </a:r>
            <a:r>
              <a:rPr lang="ja-JP" altLang="en-US" sz="3400" dirty="0">
                <a:ea typeface="HGPｺﾞｼｯｸE" pitchFamily="50" charset="-128"/>
              </a:rPr>
              <a:t>ownership</a:t>
            </a:r>
            <a:br>
              <a:rPr lang="ja-JP" altLang="en-US" sz="3400" dirty="0">
                <a:ea typeface="HGPｺﾞｼｯｸE" pitchFamily="50" charset="-128"/>
              </a:rPr>
            </a:br>
            <a:r>
              <a:rPr lang="ja-JP" altLang="en-US" sz="3400" dirty="0">
                <a:ea typeface="HGPｺﾞｼｯｸE" pitchFamily="50" charset="-128"/>
              </a:rPr>
              <a:t>⑨ Continuous integration</a:t>
            </a:r>
          </a:p>
        </p:txBody>
      </p:sp>
      <p:sp>
        <p:nvSpPr>
          <p:cNvPr id="31749" name="Rectangle 3"/>
          <p:cNvSpPr>
            <a:spLocks noGrp="1" noChangeArrowheads="1"/>
          </p:cNvSpPr>
          <p:nvPr>
            <p:ph type="body" sz="half" idx="1"/>
          </p:nvPr>
        </p:nvSpPr>
        <p:spPr>
          <a:xfrm>
            <a:off x="566738" y="1752600"/>
            <a:ext cx="4157662" cy="4267200"/>
          </a:xfrm>
        </p:spPr>
        <p:txBody>
          <a:bodyPr/>
          <a:lstStyle/>
          <a:p>
            <a:pPr algn="l" rtl="0" eaLnBrk="1" hangingPunct="1"/>
            <a:r>
              <a:rPr lang="en-US" altLang="ja-JP" sz="2600" dirty="0">
                <a:ea typeface="HGPｺﾞｼｯｸE" pitchFamily="50" charset="-128"/>
              </a:rPr>
              <a:t>Collective </a:t>
            </a:r>
            <a:r>
              <a:rPr lang="ja-JP" altLang="en-US" sz="2600" dirty="0">
                <a:ea typeface="HGPｺﾞｼｯｸE" pitchFamily="50" charset="-128"/>
              </a:rPr>
              <a:t>ownership</a:t>
            </a:r>
          </a:p>
          <a:p>
            <a:pPr lvl="1" algn="l" rtl="0" eaLnBrk="1" hangingPunct="1"/>
            <a:r>
              <a:rPr lang="ja-JP" altLang="en-US" sz="2200" dirty="0"/>
              <a:t>Allow </a:t>
            </a:r>
            <a:r>
              <a:rPr lang="en-US" altLang="ja-JP" sz="2200" dirty="0"/>
              <a:t>all</a:t>
            </a:r>
            <a:r>
              <a:rPr lang="ja-JP" altLang="en-US" sz="2200" dirty="0"/>
              <a:t> member</a:t>
            </a:r>
            <a:r>
              <a:rPr lang="en-US" altLang="ja-JP" sz="2200" dirty="0"/>
              <a:t>s</a:t>
            </a:r>
            <a:r>
              <a:rPr lang="ja-JP" altLang="en-US" sz="2200" dirty="0"/>
              <a:t> to freely view and modify all code</a:t>
            </a:r>
          </a:p>
          <a:p>
            <a:pPr lvl="1" algn="l" rtl="0" eaLnBrk="1" hangingPunct="1"/>
            <a:r>
              <a:rPr lang="en-US" altLang="ja-JP" sz="2200" dirty="0"/>
              <a:t>Quick improvements are possible because everyone understands the code and can modify it.</a:t>
            </a:r>
            <a:endParaRPr lang="ja-JP" altLang="en-US" sz="2200" dirty="0"/>
          </a:p>
        </p:txBody>
      </p:sp>
      <p:sp>
        <p:nvSpPr>
          <p:cNvPr id="31750" name="Rectangle 4"/>
          <p:cNvSpPr>
            <a:spLocks noGrp="1" noChangeArrowheads="1"/>
          </p:cNvSpPr>
          <p:nvPr>
            <p:ph type="body" sz="half" idx="2"/>
          </p:nvPr>
        </p:nvSpPr>
        <p:spPr>
          <a:xfrm>
            <a:off x="4643438" y="1752600"/>
            <a:ext cx="4500562" cy="4267200"/>
          </a:xfrm>
        </p:spPr>
        <p:txBody>
          <a:bodyPr/>
          <a:lstStyle/>
          <a:p>
            <a:pPr algn="l" rtl="0" eaLnBrk="1" hangingPunct="1"/>
            <a:r>
              <a:rPr lang="ja-JP" altLang="en-US" sz="2600" dirty="0">
                <a:ea typeface="HGPｺﾞｼｯｸE" pitchFamily="50" charset="-128"/>
              </a:rPr>
              <a:t>Continuous integration</a:t>
            </a:r>
          </a:p>
          <a:p>
            <a:pPr lvl="1" algn="l" rtl="0" eaLnBrk="1" hangingPunct="1"/>
            <a:r>
              <a:rPr lang="en-US" altLang="ja-JP" sz="2200" dirty="0"/>
              <a:t>Do integration testing immediately after completing code creation/modification and unit testing for each pair.</a:t>
            </a:r>
            <a:endParaRPr lang="ja-JP" altLang="en-US" sz="2200" dirty="0"/>
          </a:p>
          <a:p>
            <a:pPr lvl="1" algn="l" rtl="0" eaLnBrk="1" hangingPunct="1"/>
            <a:r>
              <a:rPr lang="en-US" altLang="ja-JP" sz="2200" dirty="0"/>
              <a:t>Perform integration multiple times a day at different timings.</a:t>
            </a:r>
            <a:endParaRPr lang="ja-JP" altLang="en-US" sz="2200" dirty="0"/>
          </a:p>
        </p:txBody>
      </p:sp>
      <p:sp>
        <p:nvSpPr>
          <p:cNvPr id="31751" name="Text Box 5"/>
          <p:cNvSpPr txBox="1">
            <a:spLocks noChangeArrowheads="1"/>
          </p:cNvSpPr>
          <p:nvPr/>
        </p:nvSpPr>
        <p:spPr bwMode="auto">
          <a:xfrm>
            <a:off x="685800" y="5103813"/>
            <a:ext cx="4419601" cy="923330"/>
          </a:xfrm>
          <a:prstGeom prst="rect">
            <a:avLst/>
          </a:prstGeom>
          <a:noFill/>
          <a:ln w="9525">
            <a:noFill/>
            <a:miter lim="800000"/>
            <a:headEnd/>
            <a:tailEnd/>
          </a:ln>
        </p:spPr>
        <p:txBody>
          <a:bodyPr wrap="square">
            <a:spAutoFit/>
          </a:bodyPr>
          <a:lstStyle/>
          <a:p>
            <a:pPr algn="l" rtl="0"/>
            <a:r>
              <a:rPr lang="en-US" altLang="ja-JP" dirty="0"/>
              <a:t>A system that centrally manages source code in one place is effective (e.g. version control system)</a:t>
            </a:r>
            <a:endParaRPr lang="ja-JP" altLang="en-US" dirty="0"/>
          </a:p>
        </p:txBody>
      </p:sp>
    </p:spTree>
    <p:extLst>
      <p:ext uri="{BB962C8B-B14F-4D97-AF65-F5344CB8AC3E}">
        <p14:creationId xmlns:p14="http://schemas.microsoft.com/office/powerpoint/2010/main" val="3847139665"/>
      </p:ext>
    </p:extLst>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フッター プレースホルダ 5"/>
          <p:cNvSpPr>
            <a:spLocks noGrp="1"/>
          </p:cNvSpPr>
          <p:nvPr>
            <p:ph type="ftr" sz="quarter" idx="11"/>
          </p:nvPr>
        </p:nvSpPr>
        <p:spPr>
          <a:noFill/>
        </p:spPr>
        <p:txBody>
          <a:bodyPr/>
          <a:lstStyle/>
          <a:p>
            <a:pPr algn="l" rtl="0"/>
            <a:r>
              <a:rPr lang="en-US" altLang="ja-JP"/>
              <a:t>(C) 2007-2022 Hirohisa AMAN</a:t>
            </a:r>
          </a:p>
        </p:txBody>
      </p:sp>
      <p:sp>
        <p:nvSpPr>
          <p:cNvPr id="32771" name="スライド番号プレースホルダ 6"/>
          <p:cNvSpPr>
            <a:spLocks noGrp="1"/>
          </p:cNvSpPr>
          <p:nvPr>
            <p:ph type="sldNum" sz="quarter" idx="12"/>
          </p:nvPr>
        </p:nvSpPr>
        <p:spPr>
          <a:noFill/>
        </p:spPr>
        <p:txBody>
          <a:bodyPr/>
          <a:lstStyle/>
          <a:p>
            <a:pPr algn="l" rtl="0"/>
            <a:fld id="{E4F5A0E6-258C-4916-BA74-0C63C33902B7}" type="slidenum">
              <a:rPr lang="en-US" altLang="ja-JP" smtClean="0"/>
              <a:pPr algn="l" rtl="0"/>
              <a:t>35</a:t>
            </a:fld>
            <a:endParaRPr lang="en-US" altLang="ja-JP"/>
          </a:p>
        </p:txBody>
      </p:sp>
      <p:sp>
        <p:nvSpPr>
          <p:cNvPr id="32772" name="Rectangle 2"/>
          <p:cNvSpPr>
            <a:spLocks noGrp="1" noChangeArrowheads="1"/>
          </p:cNvSpPr>
          <p:nvPr>
            <p:ph type="title"/>
          </p:nvPr>
        </p:nvSpPr>
        <p:spPr/>
        <p:txBody>
          <a:bodyPr/>
          <a:lstStyle/>
          <a:p>
            <a:pPr algn="l" rtl="0" eaLnBrk="1" hangingPunct="1"/>
            <a:r>
              <a:rPr lang="ja-JP" altLang="en-US" sz="3400" dirty="0">
                <a:ea typeface="HGPｺﾞｼｯｸE" pitchFamily="50" charset="-128"/>
              </a:rPr>
              <a:t>⑩ 40 hours </a:t>
            </a:r>
            <a:r>
              <a:rPr lang="en-US" altLang="ja-JP" sz="3400" dirty="0">
                <a:ea typeface="HGPｺﾞｼｯｸE" pitchFamily="50" charset="-128"/>
              </a:rPr>
              <a:t>work</a:t>
            </a:r>
            <a:r>
              <a:rPr lang="ja-JP" altLang="en-US" sz="3400" dirty="0">
                <a:ea typeface="HGPｺﾞｼｯｸE" pitchFamily="50" charset="-128"/>
              </a:rPr>
              <a:t> week</a:t>
            </a:r>
            <a:br>
              <a:rPr lang="ja-JP" altLang="en-US" sz="3400" dirty="0">
                <a:ea typeface="HGPｺﾞｼｯｸE" pitchFamily="50" charset="-128"/>
              </a:rPr>
            </a:br>
            <a:r>
              <a:rPr lang="ja-JP" altLang="en-US" sz="3400" dirty="0">
                <a:ea typeface="HGPｺﾞｼｯｸE" pitchFamily="50" charset="-128"/>
              </a:rPr>
              <a:t>⑪ On-site customer</a:t>
            </a:r>
          </a:p>
        </p:txBody>
      </p:sp>
      <p:sp>
        <p:nvSpPr>
          <p:cNvPr id="32773" name="Rectangle 3"/>
          <p:cNvSpPr>
            <a:spLocks noGrp="1" noChangeArrowheads="1"/>
          </p:cNvSpPr>
          <p:nvPr>
            <p:ph type="body" sz="half" idx="1"/>
          </p:nvPr>
        </p:nvSpPr>
        <p:spPr>
          <a:xfrm>
            <a:off x="566738" y="1752600"/>
            <a:ext cx="4076700" cy="4267200"/>
          </a:xfrm>
        </p:spPr>
        <p:txBody>
          <a:bodyPr/>
          <a:lstStyle/>
          <a:p>
            <a:pPr algn="l" rtl="0" eaLnBrk="1" hangingPunct="1"/>
            <a:r>
              <a:rPr lang="ja-JP" altLang="en-US" sz="2600" dirty="0">
                <a:ea typeface="HGPｺﾞｼｯｸE" pitchFamily="50" charset="-128"/>
              </a:rPr>
              <a:t>40 hours work week</a:t>
            </a:r>
          </a:p>
          <a:p>
            <a:pPr lvl="1" eaLnBrk="1" hangingPunct="1"/>
            <a:r>
              <a:rPr lang="en-US" altLang="ja-JP" sz="2200" dirty="0"/>
              <a:t>Set a "target" of working hours of 8 hours a day x 5 days.</a:t>
            </a:r>
            <a:endParaRPr lang="ja-JP" altLang="en-US" sz="2200" dirty="0"/>
          </a:p>
          <a:p>
            <a:pPr lvl="1" algn="l" rtl="0" eaLnBrk="1" hangingPunct="1"/>
            <a:r>
              <a:rPr lang="en-US" altLang="ja-JP" sz="2200" dirty="0"/>
              <a:t>Productivity does not increase if you are tired or work overtime.</a:t>
            </a:r>
            <a:endParaRPr lang="ja-JP" altLang="en-US" sz="2200" dirty="0"/>
          </a:p>
        </p:txBody>
      </p:sp>
      <p:sp>
        <p:nvSpPr>
          <p:cNvPr id="32774" name="Rectangle 4"/>
          <p:cNvSpPr>
            <a:spLocks noGrp="1" noChangeArrowheads="1"/>
          </p:cNvSpPr>
          <p:nvPr>
            <p:ph type="body" sz="half" idx="2"/>
          </p:nvPr>
        </p:nvSpPr>
        <p:spPr>
          <a:xfrm>
            <a:off x="4643438" y="1752600"/>
            <a:ext cx="4424362" cy="4267200"/>
          </a:xfrm>
        </p:spPr>
        <p:txBody>
          <a:bodyPr/>
          <a:lstStyle/>
          <a:p>
            <a:pPr algn="l" rtl="0" eaLnBrk="1" hangingPunct="1"/>
            <a:r>
              <a:rPr lang="en-US" altLang="ja-JP" sz="2600" dirty="0">
                <a:ea typeface="HGPｺﾞｼｯｸE" pitchFamily="50" charset="-128"/>
              </a:rPr>
              <a:t>O</a:t>
            </a:r>
            <a:r>
              <a:rPr lang="ja-JP" altLang="en-US" sz="2600" dirty="0">
                <a:ea typeface="HGPｺﾞｼｯｸE" pitchFamily="50" charset="-128"/>
              </a:rPr>
              <a:t>n</a:t>
            </a:r>
            <a:r>
              <a:rPr lang="en-US" altLang="ja-JP" sz="2600" dirty="0">
                <a:ea typeface="HGPｺﾞｼｯｸE" pitchFamily="50" charset="-128"/>
              </a:rPr>
              <a:t>-</a:t>
            </a:r>
            <a:r>
              <a:rPr lang="ja-JP" altLang="en-US" sz="2600" dirty="0">
                <a:ea typeface="HGPｺﾞｼｯｸE" pitchFamily="50" charset="-128"/>
              </a:rPr>
              <a:t>site customer</a:t>
            </a:r>
            <a:endParaRPr lang="ja-JP" altLang="en-US" sz="2200" dirty="0"/>
          </a:p>
          <a:p>
            <a:pPr lvl="1" algn="l" rtl="0" eaLnBrk="1" hangingPunct="1"/>
            <a:r>
              <a:rPr lang="en-US" altLang="ja-JP" sz="2200" dirty="0"/>
              <a:t>Include customer representatives on the development team or keep them nearby at all times</a:t>
            </a:r>
          </a:p>
          <a:p>
            <a:pPr lvl="1" algn="l" rtl="0" eaLnBrk="1" hangingPunct="1"/>
            <a:r>
              <a:rPr lang="en-US" altLang="ja-JP" sz="2200" dirty="0"/>
              <a:t>In</a:t>
            </a:r>
            <a:r>
              <a:rPr lang="ja-JP" altLang="en-US" sz="2200" dirty="0"/>
              <a:t> agile development </a:t>
            </a:r>
            <a:r>
              <a:rPr lang="en-US" altLang="ja-JP" sz="2200" dirty="0"/>
              <a:t>, f</a:t>
            </a:r>
            <a:r>
              <a:rPr lang="ja-JP" altLang="en-US" sz="2200" dirty="0"/>
              <a:t>requent meetings with customers are important</a:t>
            </a:r>
          </a:p>
        </p:txBody>
      </p:sp>
      <p:sp>
        <p:nvSpPr>
          <p:cNvPr id="32776" name="Text Box 6"/>
          <p:cNvSpPr txBox="1">
            <a:spLocks noChangeArrowheads="1"/>
          </p:cNvSpPr>
          <p:nvPr/>
        </p:nvSpPr>
        <p:spPr bwMode="auto">
          <a:xfrm>
            <a:off x="762000" y="5163016"/>
            <a:ext cx="4076700" cy="646331"/>
          </a:xfrm>
          <a:prstGeom prst="rect">
            <a:avLst/>
          </a:prstGeom>
          <a:noFill/>
          <a:ln w="9525">
            <a:solidFill>
              <a:schemeClr val="tx1"/>
            </a:solidFill>
            <a:miter lim="800000"/>
            <a:headEnd/>
            <a:tailEnd/>
          </a:ln>
        </p:spPr>
        <p:txBody>
          <a:bodyPr wrap="square">
            <a:spAutoFit/>
          </a:bodyPr>
          <a:lstStyle/>
          <a:p>
            <a:pPr algn="l" rtl="0"/>
            <a:r>
              <a:rPr lang="en-US" altLang="ja-JP" dirty="0"/>
              <a:t>Fatigue of one person leads to the collapse of pair programming.</a:t>
            </a:r>
            <a:endParaRPr lang="ja-JP" altLang="en-US" dirty="0"/>
          </a:p>
        </p:txBody>
      </p:sp>
    </p:spTree>
    <p:extLst>
      <p:ext uri="{BB962C8B-B14F-4D97-AF65-F5344CB8AC3E}">
        <p14:creationId xmlns:p14="http://schemas.microsoft.com/office/powerpoint/2010/main" val="1203270910"/>
      </p:ext>
    </p:extLst>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33795" name="スライド番号プレースホルダ 5"/>
          <p:cNvSpPr>
            <a:spLocks noGrp="1"/>
          </p:cNvSpPr>
          <p:nvPr>
            <p:ph type="sldNum" sz="quarter" idx="12"/>
          </p:nvPr>
        </p:nvSpPr>
        <p:spPr>
          <a:noFill/>
        </p:spPr>
        <p:txBody>
          <a:bodyPr/>
          <a:lstStyle/>
          <a:p>
            <a:pPr algn="l" rtl="0"/>
            <a:fld id="{8A90A5D7-E9F6-458D-839E-CFB2A5DAB585}" type="slidenum">
              <a:rPr lang="en-US" altLang="ja-JP" smtClean="0"/>
              <a:pPr algn="l" rtl="0"/>
              <a:t>36</a:t>
            </a:fld>
            <a:endParaRPr lang="en-US" altLang="ja-JP"/>
          </a:p>
        </p:txBody>
      </p:sp>
      <p:sp>
        <p:nvSpPr>
          <p:cNvPr id="33796" name="Rectangle 2"/>
          <p:cNvSpPr>
            <a:spLocks noGrp="1" noChangeArrowheads="1"/>
          </p:cNvSpPr>
          <p:nvPr>
            <p:ph type="title"/>
          </p:nvPr>
        </p:nvSpPr>
        <p:spPr/>
        <p:txBody>
          <a:bodyPr/>
          <a:lstStyle/>
          <a:p>
            <a:pPr algn="l" rtl="0" eaLnBrk="1" hangingPunct="1"/>
            <a:r>
              <a:rPr lang="ja-JP" altLang="en-US" dirty="0">
                <a:ea typeface="HGPｺﾞｼｯｸE" pitchFamily="50" charset="-128"/>
              </a:rPr>
              <a:t>⑫ Coding standards</a:t>
            </a:r>
          </a:p>
        </p:txBody>
      </p:sp>
      <p:sp>
        <p:nvSpPr>
          <p:cNvPr id="33797" name="Rectangle 3"/>
          <p:cNvSpPr>
            <a:spLocks noGrp="1" noChangeArrowheads="1"/>
          </p:cNvSpPr>
          <p:nvPr>
            <p:ph type="body" idx="1"/>
          </p:nvPr>
        </p:nvSpPr>
        <p:spPr/>
        <p:txBody>
          <a:bodyPr/>
          <a:lstStyle/>
          <a:p>
            <a:pPr algn="l" rtl="0" eaLnBrk="1" hangingPunct="1"/>
            <a:r>
              <a:rPr lang="en-US" altLang="ja-JP" dirty="0"/>
              <a:t>The style of writing source code varies from person to person</a:t>
            </a:r>
            <a:endParaRPr lang="ja-JP" altLang="en-US" dirty="0"/>
          </a:p>
          <a:p>
            <a:pPr algn="l" rtl="0" eaLnBrk="1" hangingPunct="1"/>
            <a:r>
              <a:rPr lang="en-US" altLang="ja-JP" dirty="0"/>
              <a:t>My own style of writing is difficult for others to understand.</a:t>
            </a:r>
            <a:endParaRPr lang="ja-JP" altLang="en-US" dirty="0"/>
          </a:p>
          <a:p>
            <a:pPr algn="l" rtl="0" eaLnBrk="1" hangingPunct="1"/>
            <a:r>
              <a:rPr lang="ja-JP" altLang="en-US" dirty="0"/>
              <a:t>Set rules in your organization</a:t>
            </a:r>
          </a:p>
          <a:p>
            <a:pPr lvl="1" algn="l" rtl="0" eaLnBrk="1" hangingPunct="1"/>
            <a:r>
              <a:rPr lang="ja-JP" altLang="en-US" dirty="0"/>
              <a:t>how to name variables</a:t>
            </a:r>
          </a:p>
          <a:p>
            <a:pPr lvl="1" algn="l" rtl="0" eaLnBrk="1" hangingPunct="1"/>
            <a:r>
              <a:rPr lang="ja-JP" altLang="en-US" dirty="0"/>
              <a:t>how to write comment</a:t>
            </a:r>
            <a:r>
              <a:rPr lang="en-US" altLang="ja-JP" dirty="0"/>
              <a:t>s</a:t>
            </a:r>
            <a:endParaRPr lang="ja-JP" altLang="en-US" dirty="0"/>
          </a:p>
          <a:p>
            <a:pPr lvl="1" algn="l" rtl="0" eaLnBrk="1" hangingPunct="1"/>
            <a:r>
              <a:rPr lang="ja-JP" altLang="en-US" dirty="0"/>
              <a:t>how to put brackets</a:t>
            </a:r>
          </a:p>
          <a:p>
            <a:pPr lvl="1" algn="l" rtl="0" eaLnBrk="1" hangingPunct="1"/>
            <a:r>
              <a:rPr lang="ja-JP" altLang="en-US" dirty="0"/>
              <a:t>how to indent</a:t>
            </a:r>
          </a:p>
        </p:txBody>
      </p:sp>
      <p:sp>
        <p:nvSpPr>
          <p:cNvPr id="33798" name="Text Box 4"/>
          <p:cNvSpPr txBox="1">
            <a:spLocks noChangeArrowheads="1"/>
          </p:cNvSpPr>
          <p:nvPr/>
        </p:nvSpPr>
        <p:spPr bwMode="auto">
          <a:xfrm>
            <a:off x="5675605" y="4267200"/>
            <a:ext cx="2491388" cy="646331"/>
          </a:xfrm>
          <a:prstGeom prst="rect">
            <a:avLst/>
          </a:prstGeom>
          <a:noFill/>
          <a:ln w="9525">
            <a:solidFill>
              <a:schemeClr val="tx1"/>
            </a:solidFill>
            <a:miter lim="800000"/>
            <a:headEnd/>
            <a:tailEnd/>
          </a:ln>
        </p:spPr>
        <p:txBody>
          <a:bodyPr wrap="none">
            <a:spAutoFit/>
          </a:bodyPr>
          <a:lstStyle/>
          <a:p>
            <a:pPr algn="l" rtl="0"/>
            <a:r>
              <a:rPr lang="en-US" altLang="ja-JP" dirty="0">
                <a:latin typeface="Consolas" panose="020B0609020204030204" pitchFamily="49" charset="0"/>
                <a:ea typeface="HGPｺﾞｼｯｸE" pitchFamily="50" charset="-128"/>
              </a:rPr>
              <a:t>while ( x &gt; 0 ) {</a:t>
            </a:r>
            <a:r>
              <a:rPr lang="ja-JP" altLang="en-US" dirty="0">
                <a:latin typeface="Consolas" panose="020B0609020204030204" pitchFamily="49" charset="0"/>
                <a:ea typeface="HGPｺﾞｼｯｸE" pitchFamily="50" charset="-128"/>
              </a:rPr>
              <a:t>　</a:t>
            </a:r>
          </a:p>
          <a:p>
            <a:pPr algn="l" rtl="0"/>
            <a:r>
              <a:rPr lang="ja-JP" altLang="en-US" dirty="0">
                <a:latin typeface="Consolas" panose="020B0609020204030204" pitchFamily="49" charset="0"/>
                <a:ea typeface="HGPｺﾞｼｯｸE" pitchFamily="50" charset="-128"/>
              </a:rPr>
              <a:t>   ・・・・</a:t>
            </a:r>
          </a:p>
        </p:txBody>
      </p:sp>
      <p:sp>
        <p:nvSpPr>
          <p:cNvPr id="33799" name="Text Box 5"/>
          <p:cNvSpPr txBox="1">
            <a:spLocks noChangeArrowheads="1"/>
          </p:cNvSpPr>
          <p:nvPr/>
        </p:nvSpPr>
        <p:spPr bwMode="auto">
          <a:xfrm>
            <a:off x="5675605" y="5181600"/>
            <a:ext cx="1957587" cy="923330"/>
          </a:xfrm>
          <a:prstGeom prst="rect">
            <a:avLst/>
          </a:prstGeom>
          <a:noFill/>
          <a:ln w="9525">
            <a:solidFill>
              <a:schemeClr val="tx1"/>
            </a:solidFill>
            <a:miter lim="800000"/>
            <a:headEnd/>
            <a:tailEnd/>
          </a:ln>
        </p:spPr>
        <p:txBody>
          <a:bodyPr wrap="none">
            <a:spAutoFit/>
          </a:bodyPr>
          <a:lstStyle/>
          <a:p>
            <a:pPr algn="l" rtl="0"/>
            <a:r>
              <a:rPr lang="en-US" altLang="ja-JP" dirty="0">
                <a:latin typeface="Consolas" panose="020B0609020204030204" pitchFamily="49" charset="0"/>
                <a:ea typeface="HGPｺﾞｼｯｸE" pitchFamily="50" charset="-128"/>
              </a:rPr>
              <a:t>while( x &gt; 0 )</a:t>
            </a:r>
          </a:p>
          <a:p>
            <a:pPr algn="l" rtl="0"/>
            <a:r>
              <a:rPr lang="en-US" altLang="ja-JP" dirty="0">
                <a:latin typeface="Consolas" panose="020B0609020204030204" pitchFamily="49" charset="0"/>
                <a:ea typeface="HGPｺﾞｼｯｸE" pitchFamily="50" charset="-128"/>
              </a:rPr>
              <a:t>{</a:t>
            </a:r>
          </a:p>
          <a:p>
            <a:pPr algn="l" rtl="0"/>
            <a:r>
              <a:rPr lang="en-US" altLang="ja-JP" dirty="0">
                <a:latin typeface="Consolas" panose="020B0609020204030204" pitchFamily="49" charset="0"/>
                <a:ea typeface="HGPｺﾞｼｯｸE" pitchFamily="50" charset="-128"/>
              </a:rPr>
              <a:t>   </a:t>
            </a:r>
            <a:r>
              <a:rPr lang="ja-JP" altLang="en-US" dirty="0">
                <a:latin typeface="Consolas" panose="020B0609020204030204" pitchFamily="49" charset="0"/>
                <a:ea typeface="HGPｺﾞｼｯｸE" pitchFamily="50" charset="-128"/>
              </a:rPr>
              <a:t>・・・・</a:t>
            </a:r>
          </a:p>
        </p:txBody>
      </p:sp>
      <p:sp>
        <p:nvSpPr>
          <p:cNvPr id="33800" name="Text Box 6"/>
          <p:cNvSpPr txBox="1">
            <a:spLocks noChangeArrowheads="1"/>
          </p:cNvSpPr>
          <p:nvPr/>
        </p:nvSpPr>
        <p:spPr bwMode="auto">
          <a:xfrm>
            <a:off x="8001001" y="5260290"/>
            <a:ext cx="1143000" cy="923330"/>
          </a:xfrm>
          <a:prstGeom prst="rect">
            <a:avLst/>
          </a:prstGeom>
          <a:noFill/>
          <a:ln w="9525">
            <a:noFill/>
            <a:miter lim="800000"/>
            <a:headEnd/>
            <a:tailEnd/>
          </a:ln>
        </p:spPr>
        <p:txBody>
          <a:bodyPr wrap="square">
            <a:spAutoFit/>
          </a:bodyPr>
          <a:lstStyle/>
          <a:p>
            <a:pPr algn="l" rtl="0"/>
            <a:r>
              <a:rPr lang="en-US" altLang="ja-JP" dirty="0"/>
              <a:t>Which one to choose?</a:t>
            </a:r>
          </a:p>
        </p:txBody>
      </p:sp>
      <p:sp>
        <p:nvSpPr>
          <p:cNvPr id="33801" name="Line 7"/>
          <p:cNvSpPr>
            <a:spLocks noChangeShapeType="1"/>
          </p:cNvSpPr>
          <p:nvPr/>
        </p:nvSpPr>
        <p:spPr bwMode="auto">
          <a:xfrm flipH="1" flipV="1">
            <a:off x="7780337" y="4726890"/>
            <a:ext cx="304800" cy="609600"/>
          </a:xfrm>
          <a:prstGeom prst="line">
            <a:avLst/>
          </a:prstGeom>
          <a:noFill/>
          <a:ln w="9525">
            <a:solidFill>
              <a:schemeClr val="tx1"/>
            </a:solidFill>
            <a:round/>
            <a:headEnd/>
            <a:tailEnd type="triangle" w="lg" len="lg"/>
          </a:ln>
        </p:spPr>
        <p:txBody>
          <a:bodyPr/>
          <a:lstStyle/>
          <a:p>
            <a:pPr algn="l" rtl="0"/>
            <a:endParaRPr lang="ja-JP" altLang="en-US"/>
          </a:p>
        </p:txBody>
      </p:sp>
      <p:sp>
        <p:nvSpPr>
          <p:cNvPr id="33802" name="Line 8"/>
          <p:cNvSpPr>
            <a:spLocks noChangeShapeType="1"/>
          </p:cNvSpPr>
          <p:nvPr/>
        </p:nvSpPr>
        <p:spPr bwMode="auto">
          <a:xfrm flipH="1">
            <a:off x="7551737" y="5412690"/>
            <a:ext cx="533400" cy="228600"/>
          </a:xfrm>
          <a:prstGeom prst="line">
            <a:avLst/>
          </a:prstGeom>
          <a:noFill/>
          <a:ln w="9525">
            <a:solidFill>
              <a:schemeClr val="tx1"/>
            </a:solidFill>
            <a:round/>
            <a:headEnd/>
            <a:tailEnd type="triangle" w="lg" len="lg"/>
          </a:ln>
        </p:spPr>
        <p:txBody>
          <a:bodyPr/>
          <a:lstStyle/>
          <a:p>
            <a:pPr algn="l" rtl="0"/>
            <a:endParaRPr lang="ja-JP" altLang="en-US"/>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53C555-00DB-4ECF-B786-C2E11C4140EE}"/>
              </a:ext>
            </a:extLst>
          </p:cNvPr>
          <p:cNvSpPr>
            <a:spLocks noGrp="1"/>
          </p:cNvSpPr>
          <p:nvPr>
            <p:ph type="title"/>
          </p:nvPr>
        </p:nvSpPr>
        <p:spPr/>
        <p:txBody>
          <a:bodyPr/>
          <a:lstStyle/>
          <a:p>
            <a:pPr algn="l" rtl="0"/>
            <a:r>
              <a:rPr lang="ja-JP" altLang="en-US" dirty="0">
                <a:latin typeface="HGPｺﾞｼｯｸE" panose="020B0900000000000000" pitchFamily="50" charset="-128"/>
                <a:ea typeface="HGPｺﾞｼｯｸE" panose="020B0900000000000000" pitchFamily="50" charset="-128"/>
              </a:rPr>
              <a:t>(</a:t>
            </a:r>
            <a:r>
              <a:rPr lang="en-US" altLang="ja-JP" dirty="0">
                <a:latin typeface="HGPｺﾞｼｯｸE" panose="020B0900000000000000" pitchFamily="50" charset="-128"/>
                <a:ea typeface="HGPｺﾞｼｯｸE" panose="020B0900000000000000" pitchFamily="50" charset="-128"/>
              </a:rPr>
              <a:t>T</a:t>
            </a:r>
            <a:r>
              <a:rPr lang="ja-JP" altLang="en-US" dirty="0">
                <a:latin typeface="HGPｺﾞｼｯｸE" panose="020B0900000000000000" pitchFamily="50" charset="-128"/>
                <a:ea typeface="HGPｺﾞｼｯｸE" panose="020B0900000000000000" pitchFamily="50" charset="-128"/>
              </a:rPr>
              <a:t>est + </a:t>
            </a:r>
            <a:r>
              <a:rPr lang="en-US" altLang="ja-JP" dirty="0">
                <a:latin typeface="HGPｺﾞｼｯｸE" panose="020B0900000000000000" pitchFamily="50" charset="-128"/>
                <a:ea typeface="HGPｺﾞｼｯｸE" panose="020B0900000000000000" pitchFamily="50" charset="-128"/>
              </a:rPr>
              <a:t>P</a:t>
            </a:r>
            <a:r>
              <a:rPr lang="ja-JP" altLang="en-US" dirty="0">
                <a:latin typeface="HGPｺﾞｼｯｸE" panose="020B0900000000000000" pitchFamily="50" charset="-128"/>
                <a:ea typeface="HGPｺﾞｼｯｸE" panose="020B0900000000000000" pitchFamily="50" charset="-128"/>
              </a:rPr>
              <a:t>rogramming)</a:t>
            </a:r>
            <a:br>
              <a:rPr lang="en-US" altLang="ja-JP" dirty="0">
                <a:latin typeface="HGPｺﾞｼｯｸE" panose="020B0900000000000000" pitchFamily="50" charset="-128"/>
                <a:ea typeface="HGPｺﾞｼｯｸE" panose="020B0900000000000000" pitchFamily="50" charset="-128"/>
              </a:rPr>
            </a:br>
            <a:r>
              <a:rPr lang="en-US" altLang="ja-JP" dirty="0">
                <a:latin typeface="HGPｺﾞｼｯｸE" panose="020B0900000000000000" pitchFamily="50" charset="-128"/>
                <a:ea typeface="HGPｺﾞｼｯｸE" panose="020B0900000000000000" pitchFamily="50" charset="-128"/>
              </a:rPr>
              <a:t>T</a:t>
            </a:r>
            <a:r>
              <a:rPr lang="ja-JP" altLang="en-US" dirty="0">
                <a:latin typeface="HGPｺﾞｼｯｸE" panose="020B0900000000000000" pitchFamily="50" charset="-128"/>
                <a:ea typeface="HGPｺﾞｼｯｸE" panose="020B0900000000000000" pitchFamily="50" charset="-128"/>
              </a:rPr>
              <a:t>est driven development</a:t>
            </a:r>
            <a:endParaRPr kumimoji="1" lang="ja-JP" altLang="en-US" dirty="0">
              <a:latin typeface="HGPｺﾞｼｯｸE" panose="020B0900000000000000" pitchFamily="50" charset="-128"/>
              <a:ea typeface="HGP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EC0FE6AD-894F-4764-93BF-3BAA6F0CC293}"/>
              </a:ext>
            </a:extLst>
          </p:cNvPr>
          <p:cNvSpPr>
            <a:spLocks noGrp="1"/>
          </p:cNvSpPr>
          <p:nvPr>
            <p:ph idx="1"/>
          </p:nvPr>
        </p:nvSpPr>
        <p:spPr>
          <a:xfrm>
            <a:off x="566737" y="1752600"/>
            <a:ext cx="8237407" cy="4267200"/>
          </a:xfrm>
        </p:spPr>
        <p:txBody>
          <a:bodyPr/>
          <a:lstStyle/>
          <a:p>
            <a:pPr marL="0" indent="0" algn="l" rtl="0">
              <a:buNone/>
            </a:pPr>
            <a:r>
              <a:rPr lang="en-US" altLang="ja-JP" dirty="0">
                <a:solidFill>
                  <a:srgbClr val="FF0000"/>
                </a:solidFill>
                <a:latin typeface="HGPｺﾞｼｯｸE" panose="020B0900000000000000" pitchFamily="50" charset="-128"/>
                <a:ea typeface="HGPｺﾞｼｯｸE" panose="020B0900000000000000" pitchFamily="50" charset="-128"/>
              </a:rPr>
              <a:t>A method of repeating “first create a test case, </a:t>
            </a:r>
            <a:r>
              <a:rPr lang="en-US" altLang="ja-JP" dirty="0">
                <a:solidFill>
                  <a:srgbClr val="0000FF"/>
                </a:solidFill>
                <a:latin typeface="HGPｺﾞｼｯｸE" panose="020B0900000000000000" pitchFamily="50" charset="-128"/>
                <a:ea typeface="HGPｺﾞｼｯｸE" panose="020B0900000000000000" pitchFamily="50" charset="-128"/>
              </a:rPr>
              <a:t>then</a:t>
            </a:r>
            <a:r>
              <a:rPr lang="ja-JP" altLang="en-US" dirty="0">
                <a:solidFill>
                  <a:srgbClr val="0000FF"/>
                </a:solidFill>
                <a:latin typeface="HGPｺﾞｼｯｸE" panose="020B0900000000000000" pitchFamily="50" charset="-128"/>
                <a:ea typeface="HGPｺﾞｼｯｸE" panose="020B0900000000000000" pitchFamily="50" charset="-128"/>
              </a:rPr>
              <a:t> </a:t>
            </a:r>
            <a:r>
              <a:rPr lang="en-US" altLang="ja-JP" dirty="0">
                <a:solidFill>
                  <a:srgbClr val="0000FF"/>
                </a:solidFill>
                <a:latin typeface="HGPｺﾞｼｯｸE" panose="020B0900000000000000" pitchFamily="50" charset="-128"/>
                <a:ea typeface="HGPｺﾞｼｯｸE" panose="020B0900000000000000" pitchFamily="50" charset="-128"/>
              </a:rPr>
              <a:t>write </a:t>
            </a:r>
            <a:r>
              <a:rPr lang="ja-JP" altLang="en-US" dirty="0">
                <a:solidFill>
                  <a:srgbClr val="0000FF"/>
                </a:solidFill>
                <a:latin typeface="HGPｺﾞｼｯｸE" panose="020B0900000000000000" pitchFamily="50" charset="-128"/>
                <a:ea typeface="HGPｺﾞｼｯｸE" panose="020B0900000000000000" pitchFamily="50" charset="-128"/>
              </a:rPr>
              <a:t>a program that passes it</a:t>
            </a:r>
            <a:r>
              <a:rPr lang="en-US" altLang="ja-JP" dirty="0">
                <a:solidFill>
                  <a:srgbClr val="0000FF"/>
                </a:solidFill>
                <a:latin typeface="HGPｺﾞｼｯｸE" panose="020B0900000000000000" pitchFamily="50" charset="-128"/>
                <a:ea typeface="HGPｺﾞｼｯｸE" panose="020B0900000000000000" pitchFamily="50" charset="-128"/>
              </a:rPr>
              <a:t>”</a:t>
            </a:r>
            <a:endParaRPr lang="en-US" altLang="ja-JP" dirty="0"/>
          </a:p>
          <a:p>
            <a:pPr algn="l" rtl="0"/>
            <a:endParaRPr kumimoji="1" lang="ja-JP" altLang="en-US" dirty="0"/>
          </a:p>
        </p:txBody>
      </p:sp>
      <p:sp>
        <p:nvSpPr>
          <p:cNvPr id="4" name="フッター プレースホルダー 3">
            <a:extLst>
              <a:ext uri="{FF2B5EF4-FFF2-40B4-BE49-F238E27FC236}">
                <a16:creationId xmlns:a16="http://schemas.microsoft.com/office/drawing/2014/main" id="{C75E1F92-1887-472E-8F1A-614E61027237}"/>
              </a:ext>
            </a:extLst>
          </p:cNvPr>
          <p:cNvSpPr>
            <a:spLocks noGrp="1"/>
          </p:cNvSpPr>
          <p:nvPr>
            <p:ph type="ftr" sz="quarter" idx="11"/>
          </p:nvPr>
        </p:nvSpPr>
        <p:spPr/>
        <p:txBody>
          <a:bodyPr/>
          <a:lstStyle/>
          <a:p>
            <a:pPr algn="l" rtl="0">
              <a:defRPr/>
            </a:pPr>
            <a:r>
              <a:rPr lang="en-US" altLang="ja-JP"/>
              <a:t>(C) 2007-2022 Hirohisa AMAN</a:t>
            </a:r>
          </a:p>
        </p:txBody>
      </p:sp>
      <p:sp>
        <p:nvSpPr>
          <p:cNvPr id="5" name="スライド番号プレースホルダー 4">
            <a:extLst>
              <a:ext uri="{FF2B5EF4-FFF2-40B4-BE49-F238E27FC236}">
                <a16:creationId xmlns:a16="http://schemas.microsoft.com/office/drawing/2014/main" id="{DB3DE833-21BB-4708-842C-13BDD7F671CB}"/>
              </a:ext>
            </a:extLst>
          </p:cNvPr>
          <p:cNvSpPr>
            <a:spLocks noGrp="1"/>
          </p:cNvSpPr>
          <p:nvPr>
            <p:ph type="sldNum" sz="quarter" idx="12"/>
          </p:nvPr>
        </p:nvSpPr>
        <p:spPr/>
        <p:txBody>
          <a:bodyPr/>
          <a:lstStyle/>
          <a:p>
            <a:pPr algn="l" rtl="0">
              <a:defRPr/>
            </a:pPr>
            <a:fld id="{51F26CC0-8E9F-4D6C-9F25-E19A0500C4C4}" type="slidenum">
              <a:rPr lang="en-US" altLang="ja-JP" smtClean="0"/>
              <a:pPr algn="l" rtl="0">
                <a:defRPr/>
              </a:pPr>
              <a:t>37</a:t>
            </a:fld>
            <a:endParaRPr lang="en-US" altLang="ja-JP"/>
          </a:p>
        </p:txBody>
      </p:sp>
      <p:sp>
        <p:nvSpPr>
          <p:cNvPr id="6" name="四角形: 角を丸くする 5">
            <a:extLst>
              <a:ext uri="{FF2B5EF4-FFF2-40B4-BE49-F238E27FC236}">
                <a16:creationId xmlns:a16="http://schemas.microsoft.com/office/drawing/2014/main" id="{D2181540-21B8-4D60-A26C-4BC42EA69A7C}"/>
              </a:ext>
            </a:extLst>
          </p:cNvPr>
          <p:cNvSpPr/>
          <p:nvPr/>
        </p:nvSpPr>
        <p:spPr>
          <a:xfrm>
            <a:off x="3091923" y="3206723"/>
            <a:ext cx="2317315" cy="576197"/>
          </a:xfrm>
          <a:prstGeom prst="roundRect">
            <a:avLst/>
          </a:prstGeom>
          <a:solidFill>
            <a:srgbClr val="FF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r>
              <a:rPr lang="ja-JP" altLang="en-US" dirty="0">
                <a:solidFill>
                  <a:schemeClr val="tx1"/>
                </a:solidFill>
              </a:rPr>
              <a:t>① Test case creation</a:t>
            </a:r>
            <a:endParaRPr kumimoji="1" lang="ja-JP" altLang="en-US" dirty="0">
              <a:solidFill>
                <a:schemeClr val="tx1"/>
              </a:solidFill>
            </a:endParaRPr>
          </a:p>
        </p:txBody>
      </p:sp>
      <p:sp>
        <p:nvSpPr>
          <p:cNvPr id="7" name="四角形: 角を丸くする 6">
            <a:extLst>
              <a:ext uri="{FF2B5EF4-FFF2-40B4-BE49-F238E27FC236}">
                <a16:creationId xmlns:a16="http://schemas.microsoft.com/office/drawing/2014/main" id="{D837111C-9E28-4FA7-9494-E3B984B41B11}"/>
              </a:ext>
            </a:extLst>
          </p:cNvPr>
          <p:cNvSpPr/>
          <p:nvPr/>
        </p:nvSpPr>
        <p:spPr>
          <a:xfrm>
            <a:off x="5835071" y="4325437"/>
            <a:ext cx="2317315" cy="576197"/>
          </a:xfrm>
          <a:prstGeom prst="round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r>
              <a:rPr kumimoji="1" lang="ja-JP" altLang="en-US" dirty="0">
                <a:solidFill>
                  <a:schemeClr val="tx1"/>
                </a:solidFill>
              </a:rPr>
              <a:t>③ Programming</a:t>
            </a:r>
          </a:p>
        </p:txBody>
      </p:sp>
      <p:sp>
        <p:nvSpPr>
          <p:cNvPr id="8" name="フローチャート: 判断 7">
            <a:extLst>
              <a:ext uri="{FF2B5EF4-FFF2-40B4-BE49-F238E27FC236}">
                <a16:creationId xmlns:a16="http://schemas.microsoft.com/office/drawing/2014/main" id="{E353471C-5A24-4587-A37E-B7A60E9F1D85}"/>
              </a:ext>
            </a:extLst>
          </p:cNvPr>
          <p:cNvSpPr/>
          <p:nvPr/>
        </p:nvSpPr>
        <p:spPr>
          <a:xfrm>
            <a:off x="3091923" y="4222992"/>
            <a:ext cx="2317249" cy="788719"/>
          </a:xfrm>
          <a:prstGeom prst="flowChartDecision">
            <a:avLst/>
          </a:prstGeom>
          <a:solidFill>
            <a:srgbClr val="FFCC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r>
              <a:rPr kumimoji="1" lang="ja-JP" altLang="en-US" sz="1700" dirty="0">
                <a:solidFill>
                  <a:schemeClr val="tx1"/>
                </a:solidFill>
              </a:rPr>
              <a:t>②Test</a:t>
            </a:r>
            <a:r>
              <a:rPr lang="en-US" altLang="ja-JP" sz="1700" dirty="0" err="1">
                <a:solidFill>
                  <a:schemeClr val="tx1"/>
                </a:solidFill>
              </a:rPr>
              <a:t>ing</a:t>
            </a:r>
            <a:endParaRPr kumimoji="1" lang="ja-JP" altLang="en-US" sz="1700" dirty="0">
              <a:solidFill>
                <a:schemeClr val="tx1"/>
              </a:solidFill>
            </a:endParaRPr>
          </a:p>
        </p:txBody>
      </p:sp>
      <p:sp>
        <p:nvSpPr>
          <p:cNvPr id="9" name="フローチャート: 判断 8">
            <a:extLst>
              <a:ext uri="{FF2B5EF4-FFF2-40B4-BE49-F238E27FC236}">
                <a16:creationId xmlns:a16="http://schemas.microsoft.com/office/drawing/2014/main" id="{F130CDA5-17F6-4D3E-9E15-93D9F9FA01CF}"/>
              </a:ext>
            </a:extLst>
          </p:cNvPr>
          <p:cNvSpPr/>
          <p:nvPr/>
        </p:nvSpPr>
        <p:spPr>
          <a:xfrm>
            <a:off x="5486404" y="5308629"/>
            <a:ext cx="2993553" cy="788719"/>
          </a:xfrm>
          <a:prstGeom prst="flowChartDecision">
            <a:avLst/>
          </a:prstGeom>
          <a:solidFill>
            <a:srgbClr val="FFCC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r>
              <a:rPr kumimoji="1" lang="ja-JP" altLang="en-US" dirty="0">
                <a:solidFill>
                  <a:schemeClr val="tx1"/>
                </a:solidFill>
              </a:rPr>
              <a:t>④ Test</a:t>
            </a:r>
            <a:r>
              <a:rPr kumimoji="1" lang="en-US" altLang="ja-JP" dirty="0" err="1">
                <a:solidFill>
                  <a:schemeClr val="tx1"/>
                </a:solidFill>
              </a:rPr>
              <a:t>ing</a:t>
            </a:r>
            <a:endParaRPr kumimoji="1" lang="ja-JP" altLang="en-US" dirty="0">
              <a:solidFill>
                <a:schemeClr val="tx1"/>
              </a:solidFill>
            </a:endParaRPr>
          </a:p>
        </p:txBody>
      </p:sp>
      <p:cxnSp>
        <p:nvCxnSpPr>
          <p:cNvPr id="10" name="直線矢印コネクタ 9">
            <a:extLst>
              <a:ext uri="{FF2B5EF4-FFF2-40B4-BE49-F238E27FC236}">
                <a16:creationId xmlns:a16="http://schemas.microsoft.com/office/drawing/2014/main" id="{E9BF831E-FBE8-477D-9D09-039DC6330CCC}"/>
              </a:ext>
            </a:extLst>
          </p:cNvPr>
          <p:cNvCxnSpPr>
            <a:cxnSpLocks/>
            <a:stCxn id="6" idx="2"/>
            <a:endCxn id="8" idx="0"/>
          </p:cNvCxnSpPr>
          <p:nvPr/>
        </p:nvCxnSpPr>
        <p:spPr>
          <a:xfrm flipH="1">
            <a:off x="4250548" y="3782920"/>
            <a:ext cx="33" cy="440072"/>
          </a:xfrm>
          <a:prstGeom prst="straightConnector1">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85F703DE-2377-4D86-8648-5992A66D47D1}"/>
              </a:ext>
            </a:extLst>
          </p:cNvPr>
          <p:cNvCxnSpPr>
            <a:cxnSpLocks/>
            <a:stCxn id="8" idx="3"/>
            <a:endCxn id="7" idx="1"/>
          </p:cNvCxnSpPr>
          <p:nvPr/>
        </p:nvCxnSpPr>
        <p:spPr>
          <a:xfrm flipV="1">
            <a:off x="5409172" y="4613536"/>
            <a:ext cx="425899" cy="3816"/>
          </a:xfrm>
          <a:prstGeom prst="straightConnector1">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6B1616BB-0615-4648-A4A7-BFCDF24F704D}"/>
              </a:ext>
            </a:extLst>
          </p:cNvPr>
          <p:cNvCxnSpPr>
            <a:cxnSpLocks/>
            <a:stCxn id="7" idx="2"/>
            <a:endCxn id="9" idx="0"/>
          </p:cNvCxnSpPr>
          <p:nvPr/>
        </p:nvCxnSpPr>
        <p:spPr>
          <a:xfrm flipH="1">
            <a:off x="6983181" y="4901634"/>
            <a:ext cx="10548" cy="406995"/>
          </a:xfrm>
          <a:prstGeom prst="straightConnector1">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3" name="四角形: 角を丸くする 12">
            <a:extLst>
              <a:ext uri="{FF2B5EF4-FFF2-40B4-BE49-F238E27FC236}">
                <a16:creationId xmlns:a16="http://schemas.microsoft.com/office/drawing/2014/main" id="{2263767C-C792-4D37-AF4D-B62CB283E79C}"/>
              </a:ext>
            </a:extLst>
          </p:cNvPr>
          <p:cNvSpPr/>
          <p:nvPr/>
        </p:nvSpPr>
        <p:spPr>
          <a:xfrm>
            <a:off x="1371600" y="4326203"/>
            <a:ext cx="1085589" cy="576197"/>
          </a:xfrm>
          <a:prstGeom prst="roundRect">
            <a:avLst/>
          </a:prstGeom>
          <a:solidFill>
            <a:srgbClr val="FF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r>
              <a:rPr lang="en-US" altLang="ja-JP" dirty="0">
                <a:solidFill>
                  <a:schemeClr val="tx1"/>
                </a:solidFill>
              </a:rPr>
              <a:t>Review</a:t>
            </a:r>
            <a:endParaRPr kumimoji="1" lang="ja-JP" altLang="en-US" dirty="0">
              <a:solidFill>
                <a:schemeClr val="tx1"/>
              </a:solidFill>
            </a:endParaRPr>
          </a:p>
        </p:txBody>
      </p:sp>
      <p:cxnSp>
        <p:nvCxnSpPr>
          <p:cNvPr id="14" name="直線矢印コネクタ 13">
            <a:extLst>
              <a:ext uri="{FF2B5EF4-FFF2-40B4-BE49-F238E27FC236}">
                <a16:creationId xmlns:a16="http://schemas.microsoft.com/office/drawing/2014/main" id="{2F60C742-7639-46BD-82AC-2899255159FD}"/>
              </a:ext>
            </a:extLst>
          </p:cNvPr>
          <p:cNvCxnSpPr>
            <a:cxnSpLocks/>
            <a:stCxn id="8" idx="1"/>
            <a:endCxn id="13" idx="3"/>
          </p:cNvCxnSpPr>
          <p:nvPr/>
        </p:nvCxnSpPr>
        <p:spPr>
          <a:xfrm flipH="1" flipV="1">
            <a:off x="2457189" y="4614302"/>
            <a:ext cx="634734" cy="3050"/>
          </a:xfrm>
          <a:prstGeom prst="straightConnector1">
            <a:avLst/>
          </a:prstGeom>
          <a:ln>
            <a:solidFill>
              <a:schemeClr val="tx1">
                <a:lumMod val="65000"/>
                <a:lumOff val="35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38E8A62B-8188-4A70-8994-A8D60A951856}"/>
              </a:ext>
            </a:extLst>
          </p:cNvPr>
          <p:cNvCxnSpPr>
            <a:cxnSpLocks/>
            <a:stCxn id="9" idx="1"/>
          </p:cNvCxnSpPr>
          <p:nvPr/>
        </p:nvCxnSpPr>
        <p:spPr>
          <a:xfrm flipH="1">
            <a:off x="1094057" y="5702989"/>
            <a:ext cx="4392347"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E5F39015-7B34-48D8-8580-A3A3A8C38F5E}"/>
              </a:ext>
            </a:extLst>
          </p:cNvPr>
          <p:cNvCxnSpPr>
            <a:cxnSpLocks/>
          </p:cNvCxnSpPr>
          <p:nvPr/>
        </p:nvCxnSpPr>
        <p:spPr>
          <a:xfrm flipV="1">
            <a:off x="1110725" y="3494821"/>
            <a:ext cx="0" cy="219333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53F5D9DD-9F24-4F54-B4E7-983055D72A78}"/>
              </a:ext>
            </a:extLst>
          </p:cNvPr>
          <p:cNvCxnSpPr>
            <a:cxnSpLocks/>
            <a:endCxn id="6" idx="1"/>
          </p:cNvCxnSpPr>
          <p:nvPr/>
        </p:nvCxnSpPr>
        <p:spPr>
          <a:xfrm>
            <a:off x="1110725" y="3485975"/>
            <a:ext cx="1981198" cy="8847"/>
          </a:xfrm>
          <a:prstGeom prst="straightConnector1">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048B7962-6778-4BCE-8BD7-9B4C68C9A7CC}"/>
              </a:ext>
            </a:extLst>
          </p:cNvPr>
          <p:cNvCxnSpPr>
            <a:cxnSpLocks/>
            <a:stCxn id="13" idx="0"/>
          </p:cNvCxnSpPr>
          <p:nvPr/>
        </p:nvCxnSpPr>
        <p:spPr>
          <a:xfrm flipV="1">
            <a:off x="1914395" y="3777125"/>
            <a:ext cx="1209805" cy="549078"/>
          </a:xfrm>
          <a:prstGeom prst="straightConnector1">
            <a:avLst/>
          </a:prstGeom>
          <a:ln>
            <a:solidFill>
              <a:schemeClr val="tx1">
                <a:lumMod val="65000"/>
                <a:lumOff val="35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78FA5256-18EF-4FE2-99BB-EA1CCD5DB237}"/>
              </a:ext>
            </a:extLst>
          </p:cNvPr>
          <p:cNvSpPr txBox="1"/>
          <p:nvPr/>
        </p:nvSpPr>
        <p:spPr>
          <a:xfrm>
            <a:off x="2590800" y="4730870"/>
            <a:ext cx="1106393" cy="369332"/>
          </a:xfrm>
          <a:prstGeom prst="rect">
            <a:avLst/>
          </a:prstGeom>
          <a:noFill/>
        </p:spPr>
        <p:txBody>
          <a:bodyPr wrap="none" rtlCol="0">
            <a:spAutoFit/>
          </a:bodyPr>
          <a:lstStyle/>
          <a:p>
            <a:pPr algn="l" rtl="0"/>
            <a:r>
              <a:rPr kumimoji="1" lang="en-US" altLang="ja-JP" dirty="0"/>
              <a:t>S</a:t>
            </a:r>
            <a:r>
              <a:rPr kumimoji="1" lang="ja-JP" altLang="en-US" dirty="0"/>
              <a:t>uccess</a:t>
            </a:r>
          </a:p>
        </p:txBody>
      </p:sp>
      <p:sp>
        <p:nvSpPr>
          <p:cNvPr id="20" name="テキスト ボックス 19">
            <a:extLst>
              <a:ext uri="{FF2B5EF4-FFF2-40B4-BE49-F238E27FC236}">
                <a16:creationId xmlns:a16="http://schemas.microsoft.com/office/drawing/2014/main" id="{9970CA1A-DB12-4440-B521-592FFF158751}"/>
              </a:ext>
            </a:extLst>
          </p:cNvPr>
          <p:cNvSpPr txBox="1"/>
          <p:nvPr/>
        </p:nvSpPr>
        <p:spPr>
          <a:xfrm>
            <a:off x="4953000" y="4730680"/>
            <a:ext cx="646331" cy="369332"/>
          </a:xfrm>
          <a:prstGeom prst="rect">
            <a:avLst/>
          </a:prstGeom>
          <a:noFill/>
        </p:spPr>
        <p:txBody>
          <a:bodyPr wrap="none" rtlCol="0">
            <a:spAutoFit/>
          </a:bodyPr>
          <a:lstStyle/>
          <a:p>
            <a:pPr algn="l" rtl="0"/>
            <a:r>
              <a:rPr kumimoji="1" lang="ja-JP" altLang="en-US" dirty="0"/>
              <a:t>Failure</a:t>
            </a:r>
          </a:p>
        </p:txBody>
      </p:sp>
      <p:sp>
        <p:nvSpPr>
          <p:cNvPr id="21" name="テキスト ボックス 20">
            <a:extLst>
              <a:ext uri="{FF2B5EF4-FFF2-40B4-BE49-F238E27FC236}">
                <a16:creationId xmlns:a16="http://schemas.microsoft.com/office/drawing/2014/main" id="{A9D508EF-26CB-4870-8190-06364E3C381E}"/>
              </a:ext>
            </a:extLst>
          </p:cNvPr>
          <p:cNvSpPr txBox="1"/>
          <p:nvPr/>
        </p:nvSpPr>
        <p:spPr>
          <a:xfrm>
            <a:off x="5029200" y="5728016"/>
            <a:ext cx="1106393" cy="369332"/>
          </a:xfrm>
          <a:prstGeom prst="rect">
            <a:avLst/>
          </a:prstGeom>
          <a:noFill/>
        </p:spPr>
        <p:txBody>
          <a:bodyPr wrap="none" rtlCol="0">
            <a:spAutoFit/>
          </a:bodyPr>
          <a:lstStyle/>
          <a:p>
            <a:pPr algn="l" rtl="0"/>
            <a:r>
              <a:rPr kumimoji="1" lang="en-US" altLang="ja-JP" dirty="0"/>
              <a:t>S</a:t>
            </a:r>
            <a:r>
              <a:rPr kumimoji="1" lang="ja-JP" altLang="en-US" dirty="0"/>
              <a:t>uccess</a:t>
            </a:r>
          </a:p>
        </p:txBody>
      </p:sp>
      <p:sp>
        <p:nvSpPr>
          <p:cNvPr id="22" name="テキスト ボックス 21">
            <a:extLst>
              <a:ext uri="{FF2B5EF4-FFF2-40B4-BE49-F238E27FC236}">
                <a16:creationId xmlns:a16="http://schemas.microsoft.com/office/drawing/2014/main" id="{A72877E7-CBFF-4641-B0DD-F451829E2B1C}"/>
              </a:ext>
            </a:extLst>
          </p:cNvPr>
          <p:cNvSpPr txBox="1"/>
          <p:nvPr/>
        </p:nvSpPr>
        <p:spPr>
          <a:xfrm>
            <a:off x="8116669" y="5733374"/>
            <a:ext cx="646331" cy="369332"/>
          </a:xfrm>
          <a:prstGeom prst="rect">
            <a:avLst/>
          </a:prstGeom>
          <a:noFill/>
        </p:spPr>
        <p:txBody>
          <a:bodyPr wrap="none" rtlCol="0">
            <a:spAutoFit/>
          </a:bodyPr>
          <a:lstStyle/>
          <a:p>
            <a:pPr algn="l" rtl="0"/>
            <a:r>
              <a:rPr kumimoji="1" lang="ja-JP" altLang="en-US" dirty="0"/>
              <a:t>Failure</a:t>
            </a:r>
          </a:p>
        </p:txBody>
      </p:sp>
      <p:cxnSp>
        <p:nvCxnSpPr>
          <p:cNvPr id="23" name="直線コネクタ 22">
            <a:extLst>
              <a:ext uri="{FF2B5EF4-FFF2-40B4-BE49-F238E27FC236}">
                <a16:creationId xmlns:a16="http://schemas.microsoft.com/office/drawing/2014/main" id="{E564DB22-5505-4FAB-8831-140BD71FF507}"/>
              </a:ext>
            </a:extLst>
          </p:cNvPr>
          <p:cNvCxnSpPr>
            <a:cxnSpLocks/>
            <a:stCxn id="9" idx="3"/>
          </p:cNvCxnSpPr>
          <p:nvPr/>
        </p:nvCxnSpPr>
        <p:spPr>
          <a:xfrm>
            <a:off x="8479957" y="5702989"/>
            <a:ext cx="254976"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3CC3B475-A284-4BEA-904B-4F8231C41D4D}"/>
              </a:ext>
            </a:extLst>
          </p:cNvPr>
          <p:cNvCxnSpPr>
            <a:cxnSpLocks/>
          </p:cNvCxnSpPr>
          <p:nvPr/>
        </p:nvCxnSpPr>
        <p:spPr>
          <a:xfrm>
            <a:off x="8751602" y="4613536"/>
            <a:ext cx="0" cy="1074619"/>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746A145E-9FF1-40F7-8E46-6D3820B60189}"/>
              </a:ext>
            </a:extLst>
          </p:cNvPr>
          <p:cNvCxnSpPr>
            <a:cxnSpLocks/>
            <a:endCxn id="7" idx="3"/>
          </p:cNvCxnSpPr>
          <p:nvPr/>
        </p:nvCxnSpPr>
        <p:spPr>
          <a:xfrm flipH="1">
            <a:off x="8152386" y="4613536"/>
            <a:ext cx="618102" cy="0"/>
          </a:xfrm>
          <a:prstGeom prst="straightConnector1">
            <a:avLst/>
          </a:prstGeom>
          <a:ln>
            <a:solidFill>
              <a:schemeClr val="tx1">
                <a:lumMod val="65000"/>
                <a:lumOff val="35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四角形: 角を丸くする 25">
            <a:extLst>
              <a:ext uri="{FF2B5EF4-FFF2-40B4-BE49-F238E27FC236}">
                <a16:creationId xmlns:a16="http://schemas.microsoft.com/office/drawing/2014/main" id="{5C704413-0379-4CDD-AF31-E04B9D644610}"/>
              </a:ext>
            </a:extLst>
          </p:cNvPr>
          <p:cNvSpPr/>
          <p:nvPr/>
        </p:nvSpPr>
        <p:spPr>
          <a:xfrm>
            <a:off x="367514" y="5407161"/>
            <a:ext cx="2317315" cy="576197"/>
          </a:xfrm>
          <a:prstGeom prst="round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r>
              <a:rPr kumimoji="1" lang="en-US" altLang="ja-JP" dirty="0">
                <a:solidFill>
                  <a:schemeClr val="tx1"/>
                </a:solidFill>
              </a:rPr>
              <a:t>R</a:t>
            </a:r>
            <a:r>
              <a:rPr kumimoji="1" lang="ja-JP" altLang="en-US" dirty="0">
                <a:solidFill>
                  <a:schemeClr val="tx1"/>
                </a:solidFill>
              </a:rPr>
              <a:t>efactoring</a:t>
            </a:r>
            <a:endParaRPr kumimoji="1" lang="en-US" altLang="ja-JP" dirty="0">
              <a:solidFill>
                <a:schemeClr val="tx1"/>
              </a:solidFill>
            </a:endParaRPr>
          </a:p>
          <a:p>
            <a:pPr algn="ctr" rtl="0"/>
            <a:r>
              <a:rPr lang="ja-JP" altLang="en-US" sz="1400" dirty="0">
                <a:solidFill>
                  <a:schemeClr val="tx1"/>
                </a:solidFill>
              </a:rPr>
              <a:t>(</a:t>
            </a:r>
            <a:r>
              <a:rPr lang="en-US" altLang="ja-JP" sz="1400" dirty="0">
                <a:solidFill>
                  <a:schemeClr val="tx1"/>
                </a:solidFill>
              </a:rPr>
              <a:t>If necessary</a:t>
            </a:r>
            <a:r>
              <a:rPr lang="ja-JP" altLang="en-US" sz="1400" dirty="0">
                <a:solidFill>
                  <a:schemeClr val="tx1"/>
                </a:solidFill>
              </a:rPr>
              <a:t>)</a:t>
            </a:r>
            <a:endParaRPr kumimoji="1" lang="ja-JP" altLang="en-US" sz="1400" dirty="0">
              <a:solidFill>
                <a:schemeClr val="tx1"/>
              </a:solidFill>
            </a:endParaRPr>
          </a:p>
        </p:txBody>
      </p:sp>
      <p:sp>
        <p:nvSpPr>
          <p:cNvPr id="27" name="吹き出し: 角を丸めた四角形 26">
            <a:extLst>
              <a:ext uri="{FF2B5EF4-FFF2-40B4-BE49-F238E27FC236}">
                <a16:creationId xmlns:a16="http://schemas.microsoft.com/office/drawing/2014/main" id="{01BD6183-AB2A-479A-BE12-8CFA13FA1876}"/>
              </a:ext>
            </a:extLst>
          </p:cNvPr>
          <p:cNvSpPr/>
          <p:nvPr/>
        </p:nvSpPr>
        <p:spPr>
          <a:xfrm>
            <a:off x="5562599" y="3048000"/>
            <a:ext cx="3547899" cy="892231"/>
          </a:xfrm>
          <a:prstGeom prst="wedgeRoundRectCallout">
            <a:avLst>
              <a:gd name="adj1" fmla="val -66361"/>
              <a:gd name="adj2" fmla="val 92573"/>
              <a:gd name="adj3" fmla="val 16667"/>
            </a:avLst>
          </a:prstGeom>
          <a:solidFill>
            <a:srgbClr val="FFFF99"/>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dirty="0">
                <a:solidFill>
                  <a:schemeClr val="tx1"/>
                </a:solidFill>
              </a:rPr>
              <a:t>A new test should </a:t>
            </a:r>
            <a:r>
              <a:rPr lang="en-US" altLang="ja-JP" sz="1600" b="1" dirty="0">
                <a:solidFill>
                  <a:srgbClr val="0000FF"/>
                </a:solidFill>
              </a:rPr>
              <a:t>fail the first time </a:t>
            </a:r>
            <a:r>
              <a:rPr lang="en-US" altLang="ja-JP" sz="1600" dirty="0">
                <a:solidFill>
                  <a:schemeClr val="tx1"/>
                </a:solidFill>
              </a:rPr>
              <a:t>(because it hasn't been implemented yet).</a:t>
            </a:r>
          </a:p>
        </p:txBody>
      </p:sp>
      <p:sp>
        <p:nvSpPr>
          <p:cNvPr id="29" name="テキスト ボックス 1">
            <a:extLst>
              <a:ext uri="{FF2B5EF4-FFF2-40B4-BE49-F238E27FC236}">
                <a16:creationId xmlns:a16="http://schemas.microsoft.com/office/drawing/2014/main" id="{FFB1E937-F4CD-51B0-123F-00A209069A24}"/>
              </a:ext>
            </a:extLst>
          </p:cNvPr>
          <p:cNvSpPr txBox="1"/>
          <p:nvPr/>
        </p:nvSpPr>
        <p:spPr>
          <a:xfrm>
            <a:off x="6283455" y="887968"/>
            <a:ext cx="2520690" cy="369332"/>
          </a:xfrm>
          <a:prstGeom prst="rect">
            <a:avLst/>
          </a:prstGeom>
          <a:solidFill>
            <a:srgbClr val="FFFF99"/>
          </a:solidFill>
          <a:ln>
            <a:solidFill>
              <a:srgbClr val="FF0000"/>
            </a:solidFill>
          </a:ln>
        </p:spPr>
        <p:txBody>
          <a:bodyPr wrap="none" rtlCol="0">
            <a:spAutoFit/>
          </a:bodyPr>
          <a:lstStyle/>
          <a:p>
            <a:pPr algn="l" rtl="0"/>
            <a:r>
              <a:rPr lang="en-US" altLang="ja-JP" dirty="0"/>
              <a:t>Exercise in Week 11</a:t>
            </a:r>
          </a:p>
        </p:txBody>
      </p:sp>
    </p:spTree>
    <p:custDataLst>
      <p:tags r:id="rId1"/>
    </p:custDataLst>
    <p:extLst>
      <p:ext uri="{BB962C8B-B14F-4D97-AF65-F5344CB8AC3E}">
        <p14:creationId xmlns:p14="http://schemas.microsoft.com/office/powerpoint/2010/main" val="93012859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197C5-ED02-409A-95E1-97C3C35956A0}"/>
              </a:ext>
            </a:extLst>
          </p:cNvPr>
          <p:cNvSpPr>
            <a:spLocks noGrp="1"/>
          </p:cNvSpPr>
          <p:nvPr>
            <p:ph type="title"/>
          </p:nvPr>
        </p:nvSpPr>
        <p:spPr>
          <a:xfrm>
            <a:off x="571500" y="304800"/>
            <a:ext cx="8001000" cy="1216025"/>
          </a:xfrm>
        </p:spPr>
        <p:txBody>
          <a:bodyPr/>
          <a:lstStyle/>
          <a:p>
            <a:pPr algn="l" rtl="0"/>
            <a:r>
              <a:rPr lang="en-US" altLang="ja-JP" dirty="0">
                <a:latin typeface="HGPｺﾞｼｯｸE" panose="020B0900000000000000" pitchFamily="50" charset="-128"/>
                <a:ea typeface="HGPｺﾞｼｯｸE" panose="020B0900000000000000" pitchFamily="50" charset="-128"/>
              </a:rPr>
              <a:t>Feature</a:t>
            </a:r>
            <a:r>
              <a:rPr lang="ja-JP" altLang="en-US" dirty="0">
                <a:latin typeface="HGPｺﾞｼｯｸE" panose="020B0900000000000000" pitchFamily="50" charset="-128"/>
                <a:ea typeface="HGPｺﾞｼｯｸE" panose="020B0900000000000000" pitchFamily="50" charset="-128"/>
              </a:rPr>
              <a:t>s of test driven development</a:t>
            </a:r>
            <a:endParaRPr kumimoji="1" lang="ja-JP" altLang="en-US" dirty="0"/>
          </a:p>
        </p:txBody>
      </p:sp>
      <p:sp>
        <p:nvSpPr>
          <p:cNvPr id="3" name="コンテンツ プレースホルダー 2">
            <a:extLst>
              <a:ext uri="{FF2B5EF4-FFF2-40B4-BE49-F238E27FC236}">
                <a16:creationId xmlns:a16="http://schemas.microsoft.com/office/drawing/2014/main" id="{776A0DAE-2A32-4F59-A853-3428220738BA}"/>
              </a:ext>
            </a:extLst>
          </p:cNvPr>
          <p:cNvSpPr>
            <a:spLocks noGrp="1"/>
          </p:cNvSpPr>
          <p:nvPr>
            <p:ph idx="1"/>
          </p:nvPr>
        </p:nvSpPr>
        <p:spPr>
          <a:xfrm>
            <a:off x="566738" y="1752599"/>
            <a:ext cx="8196262" cy="4492625"/>
          </a:xfrm>
        </p:spPr>
        <p:txBody>
          <a:bodyPr>
            <a:noAutofit/>
          </a:bodyPr>
          <a:lstStyle/>
          <a:p>
            <a:pPr algn="l" rtl="0"/>
            <a:r>
              <a:rPr kumimoji="1" lang="en-US" altLang="ja-JP" dirty="0"/>
              <a:t>C</a:t>
            </a:r>
            <a:r>
              <a:rPr kumimoji="1" lang="ja-JP" altLang="en-US" dirty="0"/>
              <a:t>l</a:t>
            </a:r>
            <a:r>
              <a:rPr lang="en-US" altLang="ja-JP" dirty="0" err="1"/>
              <a:t>arify</a:t>
            </a:r>
            <a:r>
              <a:rPr lang="en-US" altLang="ja-JP" dirty="0"/>
              <a:t> </a:t>
            </a:r>
            <a:r>
              <a:rPr kumimoji="1" lang="ja-JP" altLang="en-US" dirty="0"/>
              <a:t>goal</a:t>
            </a:r>
            <a:r>
              <a:rPr kumimoji="1" lang="en-US" altLang="ja-JP" dirty="0"/>
              <a:t>s</a:t>
            </a:r>
          </a:p>
          <a:p>
            <a:pPr lvl="1" algn="l" rtl="0"/>
            <a:r>
              <a:rPr kumimoji="1" lang="ja-JP" altLang="en-US" dirty="0"/>
              <a:t>You will write a program so that it works correctly for the prepared test cases</a:t>
            </a:r>
            <a:endParaRPr kumimoji="1" lang="en-US" altLang="ja-JP" dirty="0"/>
          </a:p>
          <a:p>
            <a:pPr lvl="1"/>
            <a:r>
              <a:rPr lang="ja-JP" altLang="en-US" b="1" dirty="0">
                <a:solidFill>
                  <a:srgbClr val="FF0000"/>
                </a:solidFill>
              </a:rPr>
              <a:t>A test case </a:t>
            </a:r>
            <a:r>
              <a:rPr lang="ja-JP" altLang="en-US" dirty="0"/>
              <a:t>play</a:t>
            </a:r>
            <a:r>
              <a:rPr lang="en-US" altLang="ja-JP" dirty="0"/>
              <a:t>s</a:t>
            </a:r>
            <a:r>
              <a:rPr lang="ja-JP" altLang="en-US" dirty="0"/>
              <a:t> the role of</a:t>
            </a:r>
            <a:r>
              <a:rPr lang="ja-JP" altLang="en-US" b="1" dirty="0">
                <a:solidFill>
                  <a:srgbClr val="FF0000"/>
                </a:solidFill>
              </a:rPr>
              <a:t> a concrete specification</a:t>
            </a:r>
            <a:endParaRPr lang="en-US" altLang="ja-JP" dirty="0"/>
          </a:p>
          <a:p>
            <a:pPr algn="l" rtl="0"/>
            <a:r>
              <a:rPr kumimoji="1" lang="ja-JP" altLang="en-US" dirty="0"/>
              <a:t>Avoid overlooking bugs</a:t>
            </a:r>
            <a:endParaRPr kumimoji="1" lang="en-US" altLang="ja-JP" dirty="0"/>
          </a:p>
          <a:p>
            <a:pPr lvl="1"/>
            <a:r>
              <a:rPr kumimoji="1" lang="ja-JP" altLang="en-US" dirty="0"/>
              <a:t>Since programming progresses while repeating the test</a:t>
            </a:r>
            <a:r>
              <a:rPr kumimoji="1" lang="en-US" altLang="ja-JP" dirty="0"/>
              <a:t>s</a:t>
            </a:r>
            <a:r>
              <a:rPr kumimoji="1" lang="ja-JP" altLang="en-US" dirty="0"/>
              <a:t> many times</a:t>
            </a:r>
            <a:br>
              <a:rPr lang="en-US" altLang="ja-JP" dirty="0"/>
            </a:br>
            <a:r>
              <a:rPr kumimoji="1" lang="en-US" altLang="ja-JP" b="1" dirty="0">
                <a:solidFill>
                  <a:srgbClr val="FF0000"/>
                </a:solidFill>
              </a:rPr>
              <a:t>So </a:t>
            </a:r>
            <a:r>
              <a:rPr kumimoji="1" lang="en-US" altLang="ja-JP" b="1" dirty="0" err="1">
                <a:solidFill>
                  <a:srgbClr val="FF0000"/>
                </a:solidFill>
              </a:rPr>
              <a:t>i</a:t>
            </a:r>
            <a:r>
              <a:rPr kumimoji="1" lang="ja-JP" altLang="en-US" b="1" dirty="0">
                <a:solidFill>
                  <a:srgbClr val="FF0000"/>
                </a:solidFill>
              </a:rPr>
              <a:t>t is easy to notice even </a:t>
            </a:r>
            <a:r>
              <a:rPr lang="en-US" altLang="ja-JP" b="1" dirty="0">
                <a:solidFill>
                  <a:srgbClr val="FF0000"/>
                </a:solidFill>
              </a:rPr>
              <a:t>if bugs are introduced midway through</a:t>
            </a:r>
            <a:endParaRPr kumimoji="1" lang="ja-JP" altLang="en-US" b="1" dirty="0">
              <a:solidFill>
                <a:srgbClr val="FF0000"/>
              </a:solidFill>
            </a:endParaRPr>
          </a:p>
          <a:p>
            <a:pPr marL="471487" lvl="1" indent="0" algn="l" rtl="0">
              <a:buNone/>
            </a:pPr>
            <a:endParaRPr kumimoji="1" lang="en-US" altLang="ja-JP" dirty="0"/>
          </a:p>
        </p:txBody>
      </p:sp>
      <p:sp>
        <p:nvSpPr>
          <p:cNvPr id="4" name="スライド番号プレースホルダー 3">
            <a:extLst>
              <a:ext uri="{FF2B5EF4-FFF2-40B4-BE49-F238E27FC236}">
                <a16:creationId xmlns:a16="http://schemas.microsoft.com/office/drawing/2014/main" id="{D6008918-5684-47C4-81E7-21A47F270774}"/>
              </a:ext>
            </a:extLst>
          </p:cNvPr>
          <p:cNvSpPr>
            <a:spLocks noGrp="1"/>
          </p:cNvSpPr>
          <p:nvPr>
            <p:ph type="sldNum" sz="quarter" idx="12"/>
          </p:nvPr>
        </p:nvSpPr>
        <p:spPr/>
        <p:txBody>
          <a:bodyPr/>
          <a:lstStyle/>
          <a:p>
            <a:pPr algn="l" rtl="0"/>
            <a:fld id="{401CF334-2D5C-4859-84A6-CA7E6E43FAEB}" type="slidenum">
              <a:rPr lang="en-US" altLang="ja-JP" smtClean="0"/>
              <a:pPr algn="l" rtl="0"/>
              <a:t>38</a:t>
            </a:fld>
            <a:endParaRPr lang="ja-JP" altLang="en-US" dirty="0"/>
          </a:p>
        </p:txBody>
      </p:sp>
      <p:sp>
        <p:nvSpPr>
          <p:cNvPr id="5" name="フッター プレースホルダー 4">
            <a:extLst>
              <a:ext uri="{FF2B5EF4-FFF2-40B4-BE49-F238E27FC236}">
                <a16:creationId xmlns:a16="http://schemas.microsoft.com/office/drawing/2014/main" id="{1E4C7296-0D1E-401C-A7B3-4CB9161584BC}"/>
              </a:ext>
            </a:extLst>
          </p:cNvPr>
          <p:cNvSpPr>
            <a:spLocks noGrp="1"/>
          </p:cNvSpPr>
          <p:nvPr>
            <p:ph type="ftr" sz="quarter" idx="11"/>
          </p:nvPr>
        </p:nvSpPr>
        <p:spPr/>
        <p:txBody>
          <a:bodyPr/>
          <a:lstStyle/>
          <a:p>
            <a:pPr algn="l" rtl="0">
              <a:defRPr/>
            </a:pPr>
            <a:r>
              <a:rPr lang="en-US" altLang="ja-JP"/>
              <a:t>(C) 2007-2022 Hirohisa AMAN</a:t>
            </a:r>
          </a:p>
        </p:txBody>
      </p:sp>
    </p:spTree>
    <p:extLst>
      <p:ext uri="{BB962C8B-B14F-4D97-AF65-F5344CB8AC3E}">
        <p14:creationId xmlns:p14="http://schemas.microsoft.com/office/powerpoint/2010/main" val="334839964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lang="en-US" altLang="ja-JP" dirty="0">
                <a:ea typeface="HGPｺﾞｼｯｸE" pitchFamily="50" charset="-128"/>
              </a:rPr>
              <a:t>S</a:t>
            </a:r>
            <a:r>
              <a:rPr lang="ja-JP" altLang="en-US" dirty="0">
                <a:ea typeface="HGPｺﾞｼｯｸE" pitchFamily="50" charset="-128"/>
              </a:rPr>
              <a:t>ummary</a:t>
            </a:r>
            <a:endParaRPr kumimoji="1" lang="ja-JP" altLang="en-US" dirty="0"/>
          </a:p>
        </p:txBody>
      </p:sp>
      <p:sp>
        <p:nvSpPr>
          <p:cNvPr id="3" name="コンテンツ プレースホルダ 2"/>
          <p:cNvSpPr>
            <a:spLocks noGrp="1"/>
          </p:cNvSpPr>
          <p:nvPr>
            <p:ph idx="1"/>
          </p:nvPr>
        </p:nvSpPr>
        <p:spPr>
          <a:xfrm>
            <a:off x="566738" y="1752600"/>
            <a:ext cx="8577262" cy="4267200"/>
          </a:xfrm>
        </p:spPr>
        <p:txBody>
          <a:bodyPr/>
          <a:lstStyle/>
          <a:p>
            <a:pPr algn="l" rtl="0"/>
            <a:r>
              <a:rPr lang="ja-JP" altLang="en-US" dirty="0"/>
              <a:t>Programming etiquette:</a:t>
            </a:r>
            <a:br>
              <a:rPr lang="en-US" altLang="ja-JP" dirty="0"/>
            </a:br>
            <a:r>
              <a:rPr lang="en-US" altLang="ja-JP" dirty="0">
                <a:solidFill>
                  <a:srgbClr val="FF0000"/>
                </a:solidFill>
                <a:latin typeface="HGPｺﾞｼｯｸE" pitchFamily="50" charset="-128"/>
                <a:ea typeface="HGPｺﾞｼｯｸE" pitchFamily="50" charset="-128"/>
              </a:rPr>
              <a:t>Easy to understand </a:t>
            </a:r>
            <a:r>
              <a:rPr lang="ja-JP" altLang="en-US" dirty="0"/>
              <a:t>is important</a:t>
            </a:r>
            <a:endParaRPr lang="en-US" altLang="ja-JP" dirty="0"/>
          </a:p>
          <a:p>
            <a:pPr algn="l" rtl="0"/>
            <a:endParaRPr lang="en-US" altLang="ja-JP" dirty="0"/>
          </a:p>
          <a:p>
            <a:pPr algn="l" rtl="0"/>
            <a:r>
              <a:rPr lang="ja-JP" altLang="en-US" dirty="0"/>
              <a:t>Fundamentals of agile development</a:t>
            </a:r>
            <a:endParaRPr lang="en-US" altLang="ja-JP" dirty="0"/>
          </a:p>
          <a:p>
            <a:pPr lvl="1" algn="l" rtl="0"/>
            <a:r>
              <a:rPr lang="en-US" altLang="ja-JP" dirty="0">
                <a:solidFill>
                  <a:srgbClr val="FF0000"/>
                </a:solidFill>
                <a:latin typeface="HGPｺﾞｼｯｸE" pitchFamily="50" charset="-128"/>
                <a:ea typeface="HGPｺﾞｼｯｸE" pitchFamily="50" charset="-128"/>
              </a:rPr>
              <a:t>T</a:t>
            </a:r>
            <a:r>
              <a:rPr lang="ja-JP" altLang="en-US" dirty="0">
                <a:solidFill>
                  <a:srgbClr val="FF0000"/>
                </a:solidFill>
                <a:latin typeface="HGPｺﾞｼｯｸE" pitchFamily="50" charset="-128"/>
                <a:ea typeface="HGPｺﾞｼｯｸE" pitchFamily="50" charset="-128"/>
              </a:rPr>
              <a:t>est</a:t>
            </a:r>
            <a:r>
              <a:rPr lang="en-US" altLang="ja-JP" dirty="0">
                <a:solidFill>
                  <a:srgbClr val="FF0000"/>
                </a:solidFill>
                <a:latin typeface="HGPｺﾞｼｯｸE" pitchFamily="50" charset="-128"/>
                <a:ea typeface="HGPｺﾞｼｯｸE" pitchFamily="50" charset="-128"/>
              </a:rPr>
              <a:t>-</a:t>
            </a:r>
            <a:r>
              <a:rPr lang="ja-JP" altLang="en-US" dirty="0">
                <a:solidFill>
                  <a:srgbClr val="FF0000"/>
                </a:solidFill>
                <a:latin typeface="HGPｺﾞｼｯｸE" pitchFamily="50" charset="-128"/>
                <a:ea typeface="HGPｺﾞｼｯｸE" pitchFamily="50" charset="-128"/>
              </a:rPr>
              <a:t>first</a:t>
            </a:r>
            <a:endParaRPr lang="en-US" altLang="ja-JP" dirty="0">
              <a:solidFill>
                <a:srgbClr val="FF0000"/>
              </a:solidFill>
              <a:latin typeface="HGPｺﾞｼｯｸE" pitchFamily="50" charset="-128"/>
              <a:ea typeface="HGPｺﾞｼｯｸE" pitchFamily="50" charset="-128"/>
            </a:endParaRPr>
          </a:p>
          <a:p>
            <a:pPr lvl="1" algn="l" rtl="0"/>
            <a:r>
              <a:rPr lang="en-US" altLang="ja-JP" dirty="0"/>
              <a:t>R</a:t>
            </a:r>
            <a:r>
              <a:rPr lang="ja-JP" altLang="en-US" dirty="0"/>
              <a:t>efactoring</a:t>
            </a:r>
            <a:endParaRPr lang="en-US" altLang="ja-JP" dirty="0"/>
          </a:p>
          <a:p>
            <a:pPr lvl="1" algn="l" rtl="0"/>
            <a:r>
              <a:rPr lang="en-US" altLang="ja-JP" dirty="0">
                <a:solidFill>
                  <a:srgbClr val="FF0000"/>
                </a:solidFill>
                <a:latin typeface="HGPｺﾞｼｯｸE" pitchFamily="50" charset="-128"/>
                <a:ea typeface="HGPｺﾞｼｯｸE" pitchFamily="50" charset="-128"/>
              </a:rPr>
              <a:t>P</a:t>
            </a:r>
            <a:r>
              <a:rPr lang="ja-JP" altLang="en-US" dirty="0">
                <a:solidFill>
                  <a:srgbClr val="FF0000"/>
                </a:solidFill>
                <a:latin typeface="HGPｺﾞｼｯｸE" pitchFamily="50" charset="-128"/>
                <a:ea typeface="HGPｺﾞｼｯｸE" pitchFamily="50" charset="-128"/>
              </a:rPr>
              <a:t>air programming</a:t>
            </a:r>
            <a:endParaRPr lang="en-US" altLang="ja-JP" dirty="0">
              <a:solidFill>
                <a:srgbClr val="FF0000"/>
              </a:solidFill>
              <a:latin typeface="HGPｺﾞｼｯｸE" pitchFamily="50" charset="-128"/>
              <a:ea typeface="HGPｺﾞｼｯｸE" pitchFamily="50" charset="-128"/>
            </a:endParaRPr>
          </a:p>
          <a:p>
            <a:pPr lvl="1" algn="l" rtl="0"/>
            <a:r>
              <a:rPr lang="en-US" altLang="ja-JP" dirty="0">
                <a:solidFill>
                  <a:srgbClr val="0000FF"/>
                </a:solidFill>
                <a:latin typeface="HGPｺﾞｼｯｸE" pitchFamily="50" charset="-128"/>
                <a:ea typeface="HGPｺﾞｼｯｸE" pitchFamily="50" charset="-128"/>
              </a:rPr>
              <a:t>C</a:t>
            </a:r>
            <a:r>
              <a:rPr lang="ja-JP" altLang="en-US" dirty="0">
                <a:solidFill>
                  <a:srgbClr val="0000FF"/>
                </a:solidFill>
                <a:latin typeface="HGPｺﾞｼｯｸE" pitchFamily="50" charset="-128"/>
                <a:ea typeface="HGPｺﾞｼｯｸE" pitchFamily="50" charset="-128"/>
              </a:rPr>
              <a:t>oding standards</a:t>
            </a:r>
            <a:endParaRPr lang="en-US" altLang="ja-JP" dirty="0">
              <a:solidFill>
                <a:srgbClr val="0000FF"/>
              </a:solidFill>
              <a:latin typeface="HGPｺﾞｼｯｸE" pitchFamily="50" charset="-128"/>
              <a:ea typeface="HGPｺﾞｼｯｸE" pitchFamily="50" charset="-128"/>
            </a:endParaRPr>
          </a:p>
        </p:txBody>
      </p:sp>
      <p:sp>
        <p:nvSpPr>
          <p:cNvPr id="4" name="フッター プレースホルダ 3"/>
          <p:cNvSpPr>
            <a:spLocks noGrp="1"/>
          </p:cNvSpPr>
          <p:nvPr>
            <p:ph type="ftr" sz="quarter" idx="11"/>
          </p:nvPr>
        </p:nvSpPr>
        <p:spPr/>
        <p:txBody>
          <a:bodyPr/>
          <a:lstStyle/>
          <a:p>
            <a:pPr algn="l" rtl="0">
              <a:defRPr/>
            </a:pPr>
            <a:r>
              <a:rPr lang="en-US" altLang="ja-JP"/>
              <a:t>(C) 2007-2022 Hirohisa AMAN</a:t>
            </a:r>
          </a:p>
        </p:txBody>
      </p:sp>
      <p:sp>
        <p:nvSpPr>
          <p:cNvPr id="5" name="スライド番号プレースホルダ 4"/>
          <p:cNvSpPr>
            <a:spLocks noGrp="1"/>
          </p:cNvSpPr>
          <p:nvPr>
            <p:ph type="sldNum" sz="quarter" idx="12"/>
          </p:nvPr>
        </p:nvSpPr>
        <p:spPr/>
        <p:txBody>
          <a:bodyPr/>
          <a:lstStyle/>
          <a:p>
            <a:pPr algn="l" rtl="0">
              <a:defRPr/>
            </a:pPr>
            <a:fld id="{241E8B89-13B5-4AB5-8513-A2DA8DF8F7B3}" type="slidenum">
              <a:rPr lang="en-US" altLang="ja-JP" smtClean="0"/>
              <a:pPr algn="l" rtl="0">
                <a:defRPr/>
              </a:pPr>
              <a:t>39</a:t>
            </a:fld>
            <a:endParaRPr lang="en-US" altLang="ja-JP"/>
          </a:p>
        </p:txBody>
      </p:sp>
      <p:sp>
        <p:nvSpPr>
          <p:cNvPr id="6" name="テキスト ボックス 5"/>
          <p:cNvSpPr txBox="1"/>
          <p:nvPr/>
        </p:nvSpPr>
        <p:spPr>
          <a:xfrm>
            <a:off x="5029200" y="3962400"/>
            <a:ext cx="396240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rtl="0"/>
            <a:r>
              <a:rPr kumimoji="1" lang="en-US" altLang="ja-JP" sz="2400" dirty="0"/>
              <a:t>Even when it comes to programming, it is better to approach it as a </a:t>
            </a:r>
            <a:r>
              <a:rPr kumimoji="1" lang="en-US" altLang="ja-JP" sz="2400" b="1" dirty="0">
                <a:solidFill>
                  <a:srgbClr val="FF0000"/>
                </a:solidFill>
              </a:rPr>
              <a:t>team play </a:t>
            </a:r>
            <a:r>
              <a:rPr kumimoji="1" lang="en-US" altLang="ja-JP" sz="2400" dirty="0"/>
              <a:t>rather than an individual play.</a:t>
            </a: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7171" name="スライド番号プレースホルダ 5"/>
          <p:cNvSpPr>
            <a:spLocks noGrp="1"/>
          </p:cNvSpPr>
          <p:nvPr>
            <p:ph type="sldNum" sz="quarter" idx="12"/>
          </p:nvPr>
        </p:nvSpPr>
        <p:spPr>
          <a:noFill/>
        </p:spPr>
        <p:txBody>
          <a:bodyPr/>
          <a:lstStyle/>
          <a:p>
            <a:pPr algn="l" rtl="0"/>
            <a:fld id="{0602111C-EA2E-400E-80BD-006E7EA9C681}" type="slidenum">
              <a:rPr lang="en-US" altLang="ja-JP" smtClean="0"/>
              <a:pPr algn="l" rtl="0"/>
              <a:t>4</a:t>
            </a:fld>
            <a:endParaRPr lang="en-US" altLang="ja-JP"/>
          </a:p>
        </p:txBody>
      </p:sp>
      <p:sp>
        <p:nvSpPr>
          <p:cNvPr id="7172" name="Rectangle 2"/>
          <p:cNvSpPr>
            <a:spLocks noGrp="1" noChangeArrowheads="1"/>
          </p:cNvSpPr>
          <p:nvPr>
            <p:ph type="title"/>
          </p:nvPr>
        </p:nvSpPr>
        <p:spPr>
          <a:xfrm>
            <a:off x="574674" y="304800"/>
            <a:ext cx="8416925" cy="1216025"/>
          </a:xfrm>
        </p:spPr>
        <p:txBody>
          <a:bodyPr/>
          <a:lstStyle/>
          <a:p>
            <a:pPr algn="l" rtl="0" eaLnBrk="1" hangingPunct="1"/>
            <a:r>
              <a:rPr lang="en-US" altLang="ja-JP" dirty="0">
                <a:ea typeface="HGPｺﾞｼｯｸE" pitchFamily="50" charset="-128"/>
              </a:rPr>
              <a:t>I</a:t>
            </a:r>
            <a:r>
              <a:rPr lang="ja-JP" altLang="en-US" dirty="0">
                <a:ea typeface="HGPｺﾞｼｯｸE" pitchFamily="50" charset="-128"/>
              </a:rPr>
              <a:t>mportant thing</a:t>
            </a:r>
            <a:r>
              <a:rPr lang="en-US" altLang="ja-JP" dirty="0">
                <a:ea typeface="HGPｺﾞｼｯｸE" pitchFamily="50" charset="-128"/>
              </a:rPr>
              <a:t>s</a:t>
            </a:r>
            <a:r>
              <a:rPr lang="ja-JP" altLang="en-US" dirty="0">
                <a:ea typeface="HGPｺﾞｼｯｸE" pitchFamily="50" charset="-128"/>
              </a:rPr>
              <a:t> in programming</a:t>
            </a:r>
          </a:p>
        </p:txBody>
      </p:sp>
      <p:sp>
        <p:nvSpPr>
          <p:cNvPr id="7173" name="Rectangle 3"/>
          <p:cNvSpPr>
            <a:spLocks noGrp="1" noChangeArrowheads="1"/>
          </p:cNvSpPr>
          <p:nvPr>
            <p:ph type="body" idx="1"/>
          </p:nvPr>
        </p:nvSpPr>
        <p:spPr>
          <a:xfrm>
            <a:off x="304800" y="1752600"/>
            <a:ext cx="8839200" cy="4267200"/>
          </a:xfrm>
        </p:spPr>
        <p:txBody>
          <a:bodyPr/>
          <a:lstStyle/>
          <a:p>
            <a:pPr eaLnBrk="1" hangingPunct="1"/>
            <a:r>
              <a:rPr lang="en-US" altLang="ja-JP" sz="2800" dirty="0"/>
              <a:t>W</a:t>
            </a:r>
            <a:r>
              <a:rPr lang="ja-JP" altLang="en-US" sz="2800" dirty="0"/>
              <a:t>riting programs </a:t>
            </a:r>
            <a:r>
              <a:rPr lang="en-US" altLang="ja-JP" sz="2800" dirty="0"/>
              <a:t>that c</a:t>
            </a:r>
            <a:r>
              <a:rPr lang="ja-JP" altLang="en-US" sz="2800" dirty="0"/>
              <a:t>orrectly reflect the specification</a:t>
            </a:r>
            <a:r>
              <a:rPr lang="en-US" altLang="ja-JP" sz="2800" dirty="0"/>
              <a:t>s</a:t>
            </a:r>
            <a:r>
              <a:rPr lang="ja-JP" altLang="en-US" sz="2800" dirty="0"/>
              <a:t> (</a:t>
            </a:r>
            <a:r>
              <a:rPr lang="en-US" altLang="ja-JP" sz="2800" dirty="0">
                <a:solidFill>
                  <a:srgbClr val="FF0000"/>
                </a:solidFill>
                <a:ea typeface="HGPｺﾞｼｯｸE" pitchFamily="50" charset="-128"/>
              </a:rPr>
              <a:t>error-free</a:t>
            </a:r>
            <a:r>
              <a:rPr lang="ja-JP" altLang="en-US" sz="2800" dirty="0"/>
              <a:t>)</a:t>
            </a:r>
          </a:p>
          <a:p>
            <a:pPr lvl="1" rtl="0" eaLnBrk="1" hangingPunct="1"/>
            <a:r>
              <a:rPr lang="ja-JP" altLang="en-US" sz="2400" dirty="0"/>
              <a:t>Be careful not to make the mistake of creating bug</a:t>
            </a:r>
            <a:r>
              <a:rPr lang="en-US" altLang="ja-JP" sz="2400" dirty="0"/>
              <a:t>s (errors)</a:t>
            </a:r>
            <a:endParaRPr lang="ja-JP" altLang="en-US" sz="2400" dirty="0"/>
          </a:p>
          <a:p>
            <a:pPr rtl="0" eaLnBrk="1" hangingPunct="1"/>
            <a:r>
              <a:rPr lang="en-US" altLang="ja-JP" sz="2800" dirty="0">
                <a:solidFill>
                  <a:srgbClr val="FF0000"/>
                </a:solidFill>
                <a:ea typeface="HGPｺﾞｼｯｸE" pitchFamily="50" charset="-128"/>
              </a:rPr>
              <a:t>Write e</a:t>
            </a:r>
            <a:r>
              <a:rPr lang="ja-JP" altLang="en-US" sz="2800" dirty="0">
                <a:solidFill>
                  <a:srgbClr val="FF0000"/>
                </a:solidFill>
                <a:ea typeface="HGPｺﾞｼｯｸE" pitchFamily="50" charset="-128"/>
              </a:rPr>
              <a:t>asy to understand</a:t>
            </a:r>
            <a:r>
              <a:rPr lang="ja-JP" altLang="en-US" sz="2800" dirty="0"/>
              <a:t> program</a:t>
            </a:r>
            <a:r>
              <a:rPr lang="en-US" altLang="ja-JP" sz="2800" dirty="0"/>
              <a:t>s</a:t>
            </a:r>
            <a:endParaRPr lang="ja-JP" altLang="en-US" sz="2800" dirty="0"/>
          </a:p>
          <a:p>
            <a:pPr lvl="1" rtl="0" eaLnBrk="1" hangingPunct="1"/>
            <a:r>
              <a:rPr lang="en-US" altLang="ja-JP" sz="2400" dirty="0"/>
              <a:t>I</a:t>
            </a:r>
            <a:r>
              <a:rPr lang="ja-JP" altLang="en-US" sz="2400" dirty="0"/>
              <a:t>dea</a:t>
            </a:r>
            <a:r>
              <a:rPr lang="en-US" altLang="ja-JP" sz="2400" dirty="0"/>
              <a:t>: </a:t>
            </a:r>
            <a:r>
              <a:rPr lang="ja-JP" altLang="en-US" sz="2400" dirty="0"/>
              <a:t>“I just need to know myself” </a:t>
            </a:r>
            <a:r>
              <a:rPr lang="en-US" altLang="ja-JP" sz="2400" dirty="0">
                <a:sym typeface="Wingdings" panose="05000000000000000000" pitchFamily="2" charset="2"/>
              </a:rPr>
              <a:t> Is not good</a:t>
            </a:r>
            <a:endParaRPr lang="ja-JP" altLang="en-US" sz="2400" dirty="0"/>
          </a:p>
          <a:p>
            <a:pPr lvl="1" rtl="0" eaLnBrk="1" hangingPunct="1"/>
            <a:r>
              <a:rPr lang="ja-JP" altLang="en-US" sz="2400" dirty="0">
                <a:solidFill>
                  <a:srgbClr val="0000FF"/>
                </a:solidFill>
                <a:ea typeface="HGPｺﾞｼｯｸE" pitchFamily="50" charset="-128"/>
              </a:rPr>
              <a:t>Maintenance is impossible unless the program is understood by others</a:t>
            </a:r>
          </a:p>
          <a:p>
            <a:pPr lvl="1" rtl="0" eaLnBrk="1" hangingPunct="1">
              <a:buFont typeface="Wingdings" pitchFamily="2" charset="2"/>
              <a:buNone/>
            </a:pPr>
            <a:r>
              <a:rPr lang="ja-JP" altLang="en-US" sz="2400" dirty="0">
                <a:ea typeface="HGPｺﾞｼｯｸE" pitchFamily="50" charset="-128"/>
              </a:rPr>
              <a:t>(Even the person who wrote it may not be able to understand it after </a:t>
            </a:r>
            <a:r>
              <a:rPr lang="en-US" altLang="ja-JP" sz="2400" dirty="0">
                <a:ea typeface="HGPｺﾞｼｯｸE" pitchFamily="50" charset="-128"/>
              </a:rPr>
              <a:t>6 months</a:t>
            </a:r>
            <a:r>
              <a:rPr lang="ja-JP" altLang="en-US" sz="2400" dirty="0">
                <a:ea typeface="HGPｺﾞｼｯｸE" pitchFamily="50" charset="-128"/>
              </a:rPr>
              <a:t>)</a:t>
            </a:r>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lang="en-US" altLang="ja-JP" b="1" dirty="0">
                <a:ea typeface="HGPｺﾞｼｯｸE" pitchFamily="50" charset="-128"/>
              </a:rPr>
              <a:t>H</a:t>
            </a:r>
            <a:r>
              <a:rPr lang="ja-JP" altLang="en-US" b="1" dirty="0">
                <a:ea typeface="HGPｺﾞｼｯｸE" pitchFamily="50" charset="-128"/>
              </a:rPr>
              <a:t>omework</a:t>
            </a:r>
            <a:endParaRPr kumimoji="1" lang="ja-JP" altLang="en-US" b="1" dirty="0"/>
          </a:p>
        </p:txBody>
      </p:sp>
      <p:sp>
        <p:nvSpPr>
          <p:cNvPr id="3" name="コンテンツ プレースホルダ 2"/>
          <p:cNvSpPr>
            <a:spLocks noGrp="1"/>
          </p:cNvSpPr>
          <p:nvPr>
            <p:ph idx="1"/>
          </p:nvPr>
        </p:nvSpPr>
        <p:spPr/>
        <p:txBody>
          <a:bodyPr/>
          <a:lstStyle/>
          <a:p>
            <a:pPr marL="0" indent="0" algn="l" rtl="0">
              <a:buNone/>
            </a:pPr>
            <a:endParaRPr kumimoji="1" lang="en-US" altLang="ja-JP" sz="3200" dirty="0"/>
          </a:p>
          <a:p>
            <a:pPr marL="0" indent="0" algn="l" rtl="0">
              <a:buNone/>
            </a:pPr>
            <a:r>
              <a:rPr kumimoji="1" lang="en-US" altLang="ja-JP" sz="3200" dirty="0"/>
              <a:t>Answer “[9] quiz”</a:t>
            </a:r>
          </a:p>
          <a:p>
            <a:pPr marL="0" indent="0" algn="l" rtl="0">
              <a:buNone/>
            </a:pPr>
            <a:r>
              <a:rPr kumimoji="1" lang="en-US" altLang="ja-JP" sz="3200" dirty="0"/>
              <a:t>by this Friday 23:59</a:t>
            </a:r>
            <a:endParaRPr kumimoji="1" lang="ja-JP" altLang="en-US" sz="3200" dirty="0"/>
          </a:p>
        </p:txBody>
      </p:sp>
      <p:sp>
        <p:nvSpPr>
          <p:cNvPr id="4" name="フッター プレースホルダ 3"/>
          <p:cNvSpPr>
            <a:spLocks noGrp="1"/>
          </p:cNvSpPr>
          <p:nvPr>
            <p:ph type="ftr" sz="quarter" idx="11"/>
          </p:nvPr>
        </p:nvSpPr>
        <p:spPr/>
        <p:txBody>
          <a:bodyPr/>
          <a:lstStyle/>
          <a:p>
            <a:pPr algn="l" rtl="0">
              <a:defRPr/>
            </a:pPr>
            <a:r>
              <a:rPr lang="en-US" altLang="ja-JP"/>
              <a:t>(C) 2007-2022 Hirohisa AMAN</a:t>
            </a:r>
            <a:endParaRPr lang="en-US" altLang="ja-JP" dirty="0"/>
          </a:p>
        </p:txBody>
      </p:sp>
      <p:sp>
        <p:nvSpPr>
          <p:cNvPr id="5" name="スライド番号プレースホルダ 4"/>
          <p:cNvSpPr>
            <a:spLocks noGrp="1"/>
          </p:cNvSpPr>
          <p:nvPr>
            <p:ph type="sldNum" sz="quarter" idx="12"/>
          </p:nvPr>
        </p:nvSpPr>
        <p:spPr/>
        <p:txBody>
          <a:bodyPr/>
          <a:lstStyle/>
          <a:p>
            <a:pPr algn="l" rtl="0">
              <a:defRPr/>
            </a:pPr>
            <a:fld id="{0017905F-1DAB-4873-AEC2-A8B6E43044A2}" type="slidenum">
              <a:rPr lang="en-US" altLang="ja-JP" smtClean="0"/>
              <a:pPr algn="l" rtl="0">
                <a:defRPr/>
              </a:pPr>
              <a:t>40</a:t>
            </a:fld>
            <a:endParaRPr lang="en-US" altLang="ja-JP"/>
          </a:p>
        </p:txBody>
      </p:sp>
      <p:sp>
        <p:nvSpPr>
          <p:cNvPr id="7" name="TextBox 6">
            <a:extLst>
              <a:ext uri="{FF2B5EF4-FFF2-40B4-BE49-F238E27FC236}">
                <a16:creationId xmlns:a16="http://schemas.microsoft.com/office/drawing/2014/main" id="{E2A8FF40-17F0-659D-AF5A-A2E93F5C7BC2}"/>
              </a:ext>
            </a:extLst>
          </p:cNvPr>
          <p:cNvSpPr txBox="1"/>
          <p:nvPr/>
        </p:nvSpPr>
        <p:spPr>
          <a:xfrm>
            <a:off x="574675" y="4953000"/>
            <a:ext cx="8077200" cy="400110"/>
          </a:xfrm>
          <a:prstGeom prst="rect">
            <a:avLst/>
          </a:prstGeom>
          <a:noFill/>
        </p:spPr>
        <p:txBody>
          <a:bodyPr wrap="square">
            <a:spAutoFit/>
          </a:bodyPr>
          <a:lstStyle/>
          <a:p>
            <a:pPr marL="12700" algn="l" rtl="0">
              <a:lnSpc>
                <a:spcPct val="100000"/>
              </a:lnSpc>
              <a:spcBef>
                <a:spcPts val="5"/>
              </a:spcBef>
            </a:pPr>
            <a:r>
              <a:rPr lang="ja-JP" altLang="en-US" sz="2000" spc="-80" dirty="0">
                <a:latin typeface="AoyagiKouzanFontT"/>
                <a:cs typeface="AoyagiKouzanFontT"/>
              </a:rPr>
              <a:t>(</a:t>
            </a:r>
            <a:r>
              <a:rPr lang="en-US" sz="2000" spc="-80" dirty="0">
                <a:latin typeface="Verdana"/>
                <a:cs typeface="Verdana"/>
              </a:rPr>
              <a:t>Note: </a:t>
            </a:r>
            <a:r>
              <a:rPr lang="en-US" sz="2000" spc="-15" dirty="0">
                <a:latin typeface="Verdana"/>
                <a:cs typeface="Verdana"/>
              </a:rPr>
              <a:t>Your </a:t>
            </a:r>
            <a:r>
              <a:rPr lang="en-US" sz="2000" dirty="0">
                <a:latin typeface="Verdana"/>
                <a:cs typeface="Verdana"/>
              </a:rPr>
              <a:t>quiz score </a:t>
            </a:r>
            <a:r>
              <a:rPr lang="en-US" sz="2000" spc="-5" dirty="0">
                <a:latin typeface="Verdana"/>
                <a:cs typeface="Verdana"/>
              </a:rPr>
              <a:t>will </a:t>
            </a:r>
            <a:r>
              <a:rPr lang="en-US" sz="2000" dirty="0">
                <a:latin typeface="Verdana"/>
                <a:cs typeface="Verdana"/>
              </a:rPr>
              <a:t>be a part of your final </a:t>
            </a:r>
            <a:r>
              <a:rPr lang="en-US" sz="2000" spc="-50" dirty="0">
                <a:latin typeface="Verdana"/>
                <a:cs typeface="Verdana"/>
              </a:rPr>
              <a:t>evaluation</a:t>
            </a:r>
            <a:r>
              <a:rPr lang="en-US" sz="2000" spc="-50" dirty="0">
                <a:latin typeface="AoyagiKouzanFontT"/>
                <a:cs typeface="AoyagiKouzanFontT"/>
              </a:rPr>
              <a:t>)</a:t>
            </a:r>
            <a:endParaRPr lang="en-US" sz="2000" dirty="0">
              <a:latin typeface="AoyagiKouzanFontT"/>
              <a:cs typeface="AoyagiKouzanFontT"/>
            </a:endParaRPr>
          </a:p>
        </p:txBody>
      </p:sp>
    </p:spTree>
    <p:extLst>
      <p:ext uri="{BB962C8B-B14F-4D97-AF65-F5344CB8AC3E}">
        <p14:creationId xmlns:p14="http://schemas.microsoft.com/office/powerpoint/2010/main" val="1090052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8195" name="スライド番号プレースホルダ 5"/>
          <p:cNvSpPr>
            <a:spLocks noGrp="1"/>
          </p:cNvSpPr>
          <p:nvPr>
            <p:ph type="sldNum" sz="quarter" idx="12"/>
          </p:nvPr>
        </p:nvSpPr>
        <p:spPr>
          <a:noFill/>
        </p:spPr>
        <p:txBody>
          <a:bodyPr/>
          <a:lstStyle/>
          <a:p>
            <a:pPr algn="l" rtl="0"/>
            <a:fld id="{6B88311B-B800-4F05-B437-ABD211538D50}" type="slidenum">
              <a:rPr lang="en-US" altLang="ja-JP" smtClean="0"/>
              <a:pPr algn="l" rtl="0"/>
              <a:t>5</a:t>
            </a:fld>
            <a:endParaRPr lang="en-US" altLang="ja-JP"/>
          </a:p>
        </p:txBody>
      </p:sp>
      <p:sp>
        <p:nvSpPr>
          <p:cNvPr id="8196" name="Rectangle 2"/>
          <p:cNvSpPr>
            <a:spLocks noGrp="1" noChangeArrowheads="1"/>
          </p:cNvSpPr>
          <p:nvPr>
            <p:ph type="title"/>
          </p:nvPr>
        </p:nvSpPr>
        <p:spPr/>
        <p:txBody>
          <a:bodyPr/>
          <a:lstStyle/>
          <a:p>
            <a:pPr algn="l" rtl="0" eaLnBrk="1" hangingPunct="1"/>
            <a:r>
              <a:rPr lang="ja-JP" altLang="en-US" sz="3400" dirty="0">
                <a:ea typeface="HGPｺﾞｼｯｸE" pitchFamily="50" charset="-128"/>
              </a:rPr>
              <a:t>How to write and make a program</a:t>
            </a:r>
          </a:p>
        </p:txBody>
      </p:sp>
      <p:sp>
        <p:nvSpPr>
          <p:cNvPr id="8197" name="Rectangle 3"/>
          <p:cNvSpPr>
            <a:spLocks noGrp="1" noChangeArrowheads="1"/>
          </p:cNvSpPr>
          <p:nvPr>
            <p:ph type="body" idx="1"/>
          </p:nvPr>
        </p:nvSpPr>
        <p:spPr/>
        <p:txBody>
          <a:bodyPr/>
          <a:lstStyle/>
          <a:p>
            <a:pPr marL="571500" indent="-571500" algn="l" rtl="0" eaLnBrk="1" hangingPunct="1">
              <a:spcBef>
                <a:spcPct val="50000"/>
              </a:spcBef>
              <a:buFont typeface="Wingdings" pitchFamily="2" charset="2"/>
              <a:buAutoNum type="arabicPeriod"/>
            </a:pPr>
            <a:r>
              <a:rPr lang="ja-JP" altLang="en-US" dirty="0"/>
              <a:t>Easy to </a:t>
            </a:r>
            <a:r>
              <a:rPr lang="en-US" altLang="ja-JP" dirty="0"/>
              <a:t>read</a:t>
            </a:r>
            <a:r>
              <a:rPr lang="ja-JP" altLang="en-US" dirty="0"/>
              <a:t> and understand</a:t>
            </a:r>
          </a:p>
          <a:p>
            <a:pPr marL="571500" indent="-571500" algn="l" rtl="0" eaLnBrk="1" hangingPunct="1">
              <a:spcBef>
                <a:spcPct val="50000"/>
              </a:spcBef>
              <a:buFont typeface="Wingdings" pitchFamily="2" charset="2"/>
              <a:buAutoNum type="arabicPeriod"/>
            </a:pPr>
            <a:r>
              <a:rPr lang="en-US" altLang="ja-JP" dirty="0"/>
              <a:t>P</a:t>
            </a:r>
            <a:r>
              <a:rPr lang="ja-JP" altLang="en-US" dirty="0"/>
              <a:t>revent mistakes</a:t>
            </a:r>
          </a:p>
          <a:p>
            <a:pPr marL="571500" indent="-571500" algn="l" rtl="0" eaLnBrk="1" hangingPunct="1">
              <a:spcBef>
                <a:spcPct val="50000"/>
              </a:spcBef>
              <a:buFont typeface="Wingdings" pitchFamily="2" charset="2"/>
              <a:buAutoNum type="arabicPeriod"/>
            </a:pPr>
            <a:r>
              <a:rPr lang="en-US" altLang="ja-JP" dirty="0"/>
              <a:t>S</a:t>
            </a:r>
            <a:r>
              <a:rPr lang="ja-JP" altLang="en-US" dirty="0"/>
              <a:t>imple structure</a:t>
            </a:r>
          </a:p>
          <a:p>
            <a:pPr marL="571500" indent="-571500" algn="l" rtl="0" eaLnBrk="1" hangingPunct="1">
              <a:spcBef>
                <a:spcPct val="50000"/>
              </a:spcBef>
              <a:buFont typeface="Wingdings" pitchFamily="2" charset="2"/>
              <a:buAutoNum type="arabicPeriod"/>
            </a:pPr>
            <a:r>
              <a:rPr lang="en-US" altLang="ja-JP" dirty="0"/>
              <a:t>Be </a:t>
            </a:r>
            <a:r>
              <a:rPr lang="ja-JP" altLang="en-US" dirty="0"/>
              <a:t>environment independent</a:t>
            </a:r>
          </a:p>
          <a:p>
            <a:pPr marL="571500" indent="-571500" algn="l" rtl="0" eaLnBrk="1" hangingPunct="1">
              <a:spcBef>
                <a:spcPct val="50000"/>
              </a:spcBef>
              <a:buFont typeface="Wingdings" pitchFamily="2" charset="2"/>
              <a:buAutoNum type="arabicPeriod"/>
            </a:pPr>
            <a:r>
              <a:rPr lang="en-US" altLang="ja-JP" dirty="0"/>
              <a:t>Write comments appropriately</a:t>
            </a:r>
            <a:endParaRPr lang="ja-JP" altLang="en-US" dirty="0"/>
          </a:p>
          <a:p>
            <a:pPr marL="571500" indent="-571500" algn="l" rtl="0" eaLnBrk="1" hangingPunct="1">
              <a:spcBef>
                <a:spcPct val="50000"/>
              </a:spcBef>
              <a:buFont typeface="Wingdings" pitchFamily="2" charset="2"/>
              <a:buAutoNum type="arabicPeriod"/>
            </a:pPr>
            <a:r>
              <a:rPr lang="en-US" altLang="ja-JP" dirty="0"/>
              <a:t>M</a:t>
            </a:r>
            <a:r>
              <a:rPr lang="ja-JP" altLang="en-US" dirty="0"/>
              <a:t>ake it easy to change</a:t>
            </a: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9219" name="スライド番号プレースホルダ 5"/>
          <p:cNvSpPr>
            <a:spLocks noGrp="1"/>
          </p:cNvSpPr>
          <p:nvPr>
            <p:ph type="sldNum" sz="quarter" idx="12"/>
          </p:nvPr>
        </p:nvSpPr>
        <p:spPr>
          <a:noFill/>
        </p:spPr>
        <p:txBody>
          <a:bodyPr/>
          <a:lstStyle/>
          <a:p>
            <a:fld id="{B8837A73-05DF-437E-BF7A-2242662DBC01}" type="slidenum">
              <a:rPr lang="en-US" altLang="ja-JP" smtClean="0"/>
              <a:pPr algn="l" rtl="0"/>
              <a:t>6</a:t>
            </a:fld>
            <a:endParaRPr lang="en-US" altLang="ja-JP"/>
          </a:p>
        </p:txBody>
      </p:sp>
      <p:sp>
        <p:nvSpPr>
          <p:cNvPr id="9220" name="Rectangle 2"/>
          <p:cNvSpPr>
            <a:spLocks noGrp="1" noChangeArrowheads="1"/>
          </p:cNvSpPr>
          <p:nvPr>
            <p:ph type="title"/>
          </p:nvPr>
        </p:nvSpPr>
        <p:spPr>
          <a:xfrm>
            <a:off x="574674" y="304800"/>
            <a:ext cx="8416925" cy="1216025"/>
          </a:xfrm>
        </p:spPr>
        <p:txBody>
          <a:bodyPr/>
          <a:lstStyle/>
          <a:p>
            <a:pPr algn="l" rtl="0" eaLnBrk="1" hangingPunct="1"/>
            <a:r>
              <a:rPr lang="ja-JP" altLang="en-US" dirty="0">
                <a:ea typeface="HGPｺﾞｼｯｸE" pitchFamily="50" charset="-128"/>
              </a:rPr>
              <a:t>(1) Easy to </a:t>
            </a:r>
            <a:r>
              <a:rPr lang="en-US" altLang="ja-JP" dirty="0">
                <a:ea typeface="HGPｺﾞｼｯｸE" pitchFamily="50" charset="-128"/>
              </a:rPr>
              <a:t>read</a:t>
            </a:r>
            <a:r>
              <a:rPr lang="ja-JP" altLang="en-US" dirty="0">
                <a:ea typeface="HGPｺﾞｼｯｸE" pitchFamily="50" charset="-128"/>
              </a:rPr>
              <a:t> and understand</a:t>
            </a:r>
          </a:p>
        </p:txBody>
      </p:sp>
      <p:sp>
        <p:nvSpPr>
          <p:cNvPr id="9221" name="Rectangle 3"/>
          <p:cNvSpPr>
            <a:spLocks noGrp="1" noChangeArrowheads="1"/>
          </p:cNvSpPr>
          <p:nvPr>
            <p:ph type="body" idx="1"/>
          </p:nvPr>
        </p:nvSpPr>
        <p:spPr/>
        <p:txBody>
          <a:bodyPr/>
          <a:lstStyle/>
          <a:p>
            <a:pPr algn="l" rtl="0" eaLnBrk="1" hangingPunct="1"/>
            <a:r>
              <a:rPr lang="en-US" altLang="ja-JP" dirty="0">
                <a:solidFill>
                  <a:srgbClr val="FF0000"/>
                </a:solidFill>
                <a:latin typeface="HGPGothicE" panose="020B0900000000000000" pitchFamily="34" charset="-128"/>
                <a:ea typeface="HGPGothicE" panose="020B0900000000000000" pitchFamily="34" charset="-128"/>
              </a:rPr>
              <a:t>Add indentation </a:t>
            </a:r>
            <a:r>
              <a:rPr lang="en-US" altLang="ja-JP" dirty="0">
                <a:latin typeface="HGPGothicE" panose="020B0900000000000000" pitchFamily="34" charset="-128"/>
                <a:ea typeface="HGPGothicE" panose="020B0900000000000000" pitchFamily="34" charset="-128"/>
              </a:rPr>
              <a:t>to visually tell where the</a:t>
            </a:r>
            <a:r>
              <a:rPr lang="en-US" altLang="ja-JP" dirty="0">
                <a:solidFill>
                  <a:srgbClr val="FF0000"/>
                </a:solidFill>
                <a:latin typeface="HGPGothicE" panose="020B0900000000000000" pitchFamily="34" charset="-128"/>
                <a:ea typeface="HGPGothicE" panose="020B0900000000000000" pitchFamily="34" charset="-128"/>
              </a:rPr>
              <a:t> </a:t>
            </a:r>
            <a:r>
              <a:rPr lang="en-US" altLang="ja-JP" dirty="0">
                <a:solidFill>
                  <a:srgbClr val="0000FF"/>
                </a:solidFill>
                <a:latin typeface="HGPGothicE" panose="020B0900000000000000" pitchFamily="34" charset="-128"/>
                <a:ea typeface="HGPGothicE" panose="020B0900000000000000" pitchFamily="34" charset="-128"/>
              </a:rPr>
              <a:t>block starts and ends.</a:t>
            </a:r>
            <a:endParaRPr lang="ja-JP" altLang="en-US" dirty="0">
              <a:solidFill>
                <a:srgbClr val="0000FF"/>
              </a:solidFill>
              <a:latin typeface="HGPGothicE" panose="020B0900000000000000" pitchFamily="34" charset="-128"/>
              <a:ea typeface="HGPGothicE" panose="020B0900000000000000" pitchFamily="34" charset="-128"/>
            </a:endParaRPr>
          </a:p>
          <a:p>
            <a:pPr algn="l" rtl="0" eaLnBrk="1" hangingPunct="1"/>
            <a:endParaRPr lang="ja-JP" altLang="en-US" dirty="0"/>
          </a:p>
          <a:p>
            <a:pPr marL="0" indent="0" algn="l" rtl="0" eaLnBrk="1" hangingPunct="1">
              <a:buNone/>
            </a:pPr>
            <a:endParaRPr lang="ja-JP" altLang="en-US" dirty="0"/>
          </a:p>
          <a:p>
            <a:pPr algn="l" rtl="0" eaLnBrk="1" hangingPunct="1">
              <a:spcBef>
                <a:spcPts val="3000"/>
              </a:spcBef>
            </a:pPr>
            <a:r>
              <a:rPr lang="en-US" altLang="ja-JP" sz="2600" dirty="0">
                <a:latin typeface="HGPGothicE" panose="020B0900000000000000" pitchFamily="34" charset="-128"/>
                <a:ea typeface="HGPGothicE" panose="020B0900000000000000" pitchFamily="34" charset="-128"/>
              </a:rPr>
              <a:t>Intentionally</a:t>
            </a:r>
            <a:br>
              <a:rPr lang="en-US" altLang="ja-JP" sz="2600" dirty="0">
                <a:latin typeface="HGPGothicE" panose="020B0900000000000000" pitchFamily="34" charset="-128"/>
                <a:ea typeface="HGPGothicE" panose="020B0900000000000000" pitchFamily="34" charset="-128"/>
              </a:rPr>
            </a:br>
            <a:r>
              <a:rPr lang="en-US" altLang="ja-JP" sz="2600" dirty="0">
                <a:latin typeface="HGPGothicE" panose="020B0900000000000000" pitchFamily="34" charset="-128"/>
                <a:ea typeface="HGPGothicE" panose="020B0900000000000000" pitchFamily="34" charset="-128"/>
              </a:rPr>
              <a:t>insert </a:t>
            </a:r>
            <a:r>
              <a:rPr lang="en-US" altLang="ja-JP" sz="2600" dirty="0">
                <a:solidFill>
                  <a:srgbClr val="0000FF"/>
                </a:solidFill>
                <a:latin typeface="HGPGothicE" panose="020B0900000000000000" pitchFamily="34" charset="-128"/>
                <a:ea typeface="HGPGothicE" panose="020B0900000000000000" pitchFamily="34" charset="-128"/>
              </a:rPr>
              <a:t>blank</a:t>
            </a:r>
            <a:br>
              <a:rPr lang="en-US" altLang="ja-JP" sz="2600" dirty="0">
                <a:solidFill>
                  <a:srgbClr val="0000FF"/>
                </a:solidFill>
                <a:latin typeface="HGPGothicE" panose="020B0900000000000000" pitchFamily="34" charset="-128"/>
                <a:ea typeface="HGPGothicE" panose="020B0900000000000000" pitchFamily="34" charset="-128"/>
              </a:rPr>
            </a:br>
            <a:r>
              <a:rPr lang="en-US" altLang="ja-JP" sz="2600" dirty="0">
                <a:solidFill>
                  <a:srgbClr val="0000FF"/>
                </a:solidFill>
                <a:latin typeface="HGPGothicE" panose="020B0900000000000000" pitchFamily="34" charset="-128"/>
                <a:ea typeface="HGPGothicE" panose="020B0900000000000000" pitchFamily="34" charset="-128"/>
              </a:rPr>
              <a:t>lines </a:t>
            </a:r>
            <a:r>
              <a:rPr lang="en-US" altLang="ja-JP" sz="2600" dirty="0">
                <a:latin typeface="HGPGothicE" panose="020B0900000000000000" pitchFamily="34" charset="-128"/>
                <a:ea typeface="HGPGothicE" panose="020B0900000000000000" pitchFamily="34" charset="-128"/>
              </a:rPr>
              <a:t>to emphasize</a:t>
            </a:r>
            <a:br>
              <a:rPr lang="en-US" altLang="ja-JP" sz="2600" dirty="0">
                <a:latin typeface="HGPGothicE" panose="020B0900000000000000" pitchFamily="34" charset="-128"/>
                <a:ea typeface="HGPGothicE" panose="020B0900000000000000" pitchFamily="34" charset="-128"/>
              </a:rPr>
            </a:br>
            <a:r>
              <a:rPr lang="en-US" altLang="ja-JP" sz="2600" dirty="0">
                <a:latin typeface="HGPGothicE" panose="020B0900000000000000" pitchFamily="34" charset="-128"/>
                <a:ea typeface="HGPGothicE" panose="020B0900000000000000" pitchFamily="34" charset="-128"/>
              </a:rPr>
              <a:t>the change in</a:t>
            </a:r>
            <a:br>
              <a:rPr lang="en-US" altLang="ja-JP" sz="2600" dirty="0">
                <a:latin typeface="HGPGothicE" panose="020B0900000000000000" pitchFamily="34" charset="-128"/>
                <a:ea typeface="HGPGothicE" panose="020B0900000000000000" pitchFamily="34" charset="-128"/>
              </a:rPr>
            </a:br>
            <a:r>
              <a:rPr lang="en-US" altLang="ja-JP" sz="2600" dirty="0">
                <a:latin typeface="HGPGothicE" panose="020B0900000000000000" pitchFamily="34" charset="-128"/>
                <a:ea typeface="HGPGothicE" panose="020B0900000000000000" pitchFamily="34" charset="-128"/>
              </a:rPr>
              <a:t>execution content</a:t>
            </a:r>
          </a:p>
        </p:txBody>
      </p:sp>
      <p:sp>
        <p:nvSpPr>
          <p:cNvPr id="9225" name="Text Box 13"/>
          <p:cNvSpPr txBox="1">
            <a:spLocks noChangeArrowheads="1"/>
          </p:cNvSpPr>
          <p:nvPr/>
        </p:nvSpPr>
        <p:spPr bwMode="auto">
          <a:xfrm>
            <a:off x="188534" y="2747901"/>
            <a:ext cx="3881437" cy="1323439"/>
          </a:xfrm>
          <a:prstGeom prst="rect">
            <a:avLst/>
          </a:prstGeom>
          <a:noFill/>
          <a:ln w="9525">
            <a:solidFill>
              <a:schemeClr val="accent1"/>
            </a:solidFill>
            <a:miter lim="800000"/>
            <a:headEnd/>
            <a:tailEnd/>
          </a:ln>
        </p:spPr>
        <p:txBody>
          <a:bodyPr wrap="square">
            <a:spAutoFit/>
          </a:bodyPr>
          <a:lstStyle/>
          <a:p>
            <a:pPr algn="l" rtl="0"/>
            <a:r>
              <a:rPr lang="en-US" altLang="ja-JP" sz="2000" dirty="0">
                <a:solidFill>
                  <a:srgbClr val="FF0000"/>
                </a:solidFill>
                <a:ea typeface="HGPｺﾞｼｯｸE" pitchFamily="50" charset="-128"/>
              </a:rPr>
              <a:t>To prevent forgetting something, write “}” whenever you write “{” and insert the code in between.</a:t>
            </a:r>
            <a:endParaRPr lang="ja-JP" altLang="en-US" sz="2000" dirty="0">
              <a:ea typeface="HGPｺﾞｼｯｸE" pitchFamily="50" charset="-128"/>
            </a:endParaRPr>
          </a:p>
        </p:txBody>
      </p:sp>
      <mc:AlternateContent xmlns:mc="http://schemas.openxmlformats.org/markup-compatibility/2006" xmlns:a14="http://schemas.microsoft.com/office/drawing/2010/main">
        <mc:Choice Requires="a14">
          <p:sp>
            <p:nvSpPr>
              <p:cNvPr id="2" name="Text Box 4">
                <a:extLst>
                  <a:ext uri="{FF2B5EF4-FFF2-40B4-BE49-F238E27FC236}">
                    <a16:creationId xmlns:a16="http://schemas.microsoft.com/office/drawing/2014/main" id="{C3BD2103-A740-B494-CE55-54C8024730BA}"/>
                  </a:ext>
                </a:extLst>
              </p:cNvPr>
              <p:cNvSpPr txBox="1">
                <a:spLocks noChangeArrowheads="1"/>
              </p:cNvSpPr>
              <p:nvPr/>
            </p:nvSpPr>
            <p:spPr bwMode="auto">
              <a:xfrm>
                <a:off x="4343400" y="2773362"/>
                <a:ext cx="4602542" cy="3046988"/>
              </a:xfrm>
              <a:prstGeom prst="rect">
                <a:avLst/>
              </a:prstGeom>
              <a:solidFill>
                <a:schemeClr val="bg1"/>
              </a:solidFill>
              <a:ln w="9525">
                <a:solidFill>
                  <a:schemeClr val="tx1"/>
                </a:solidFill>
                <a:miter lim="800000"/>
                <a:headEnd/>
                <a:tailEnd/>
              </a:ln>
            </p:spPr>
            <p:txBody>
              <a:bodyPr wrap="none">
                <a:spAutoFit/>
              </a:bodyPr>
              <a:lstStyle/>
              <a:p>
                <a:r>
                  <a:rPr lang="en-US" altLang="ja-JP" sz="2400" dirty="0">
                    <a:latin typeface="Consolas" panose="020B0609020204030204" pitchFamily="49" charset="0"/>
                    <a:ea typeface="HGPｺﾞｼｯｸE" pitchFamily="50" charset="-128"/>
                  </a:rPr>
                  <a:t>sum = 0;</a:t>
                </a:r>
              </a:p>
              <a:p>
                <a:r>
                  <a:rPr lang="en-US" altLang="ja-JP" sz="2400" dirty="0">
                    <a:latin typeface="Consolas" panose="020B0609020204030204" pitchFamily="49" charset="0"/>
                    <a:ea typeface="HGPｺﾞｼｯｸE" pitchFamily="50" charset="-128"/>
                  </a:rPr>
                  <a:t>for ( </a:t>
                </a:r>
                <a:r>
                  <a:rPr lang="en-US" altLang="ja-JP" sz="2400" dirty="0" err="1">
                    <a:latin typeface="Consolas" panose="020B0609020204030204" pitchFamily="49" charset="0"/>
                    <a:ea typeface="HGPｺﾞｼｯｸE" pitchFamily="50" charset="-128"/>
                  </a:rPr>
                  <a:t>i</a:t>
                </a:r>
                <a:r>
                  <a:rPr lang="en-US" altLang="ja-JP" sz="2400" dirty="0">
                    <a:latin typeface="Consolas" panose="020B0609020204030204" pitchFamily="49" charset="0"/>
                    <a:ea typeface="HGPｺﾞｼｯｸE" pitchFamily="50" charset="-128"/>
                  </a:rPr>
                  <a:t> = 0; </a:t>
                </a:r>
                <a:r>
                  <a:rPr lang="en-US" altLang="ja-JP" sz="2400" dirty="0" err="1">
                    <a:latin typeface="Consolas" panose="020B0609020204030204" pitchFamily="49" charset="0"/>
                    <a:ea typeface="HGPｺﾞｼｯｸE" pitchFamily="50" charset="-128"/>
                  </a:rPr>
                  <a:t>i</a:t>
                </a:r>
                <a:r>
                  <a:rPr lang="en-US" altLang="ja-JP" sz="2400" dirty="0">
                    <a:latin typeface="Consolas" panose="020B0609020204030204" pitchFamily="49" charset="0"/>
                    <a:ea typeface="HGPｺﾞｼｯｸE" pitchFamily="50" charset="-128"/>
                  </a:rPr>
                  <a:t> &lt; n; </a:t>
                </a:r>
                <a:r>
                  <a:rPr lang="en-US" altLang="ja-JP" sz="2400" dirty="0" err="1">
                    <a:latin typeface="Consolas" panose="020B0609020204030204" pitchFamily="49" charset="0"/>
                    <a:ea typeface="HGPｺﾞｼｯｸE" pitchFamily="50" charset="-128"/>
                  </a:rPr>
                  <a:t>i</a:t>
                </a:r>
                <a:r>
                  <a:rPr lang="en-US" altLang="ja-JP" sz="2400" dirty="0">
                    <a:latin typeface="Consolas" panose="020B0609020204030204" pitchFamily="49" charset="0"/>
                    <a:ea typeface="HGPｺﾞｼｯｸE" pitchFamily="50" charset="-128"/>
                  </a:rPr>
                  <a:t>++ ){</a:t>
                </a:r>
              </a:p>
              <a:p>
                <a:r>
                  <a:rPr lang="en-US" altLang="ja-JP" sz="2400" dirty="0">
                    <a:latin typeface="Consolas" panose="020B0609020204030204" pitchFamily="49" charset="0"/>
                    <a:ea typeface="HGPｺﾞｼｯｸE" pitchFamily="50" charset="-128"/>
                  </a:rPr>
                  <a:t> </a:t>
                </a:r>
                <a:r>
                  <a:rPr lang="en-US" altLang="ja-JP" sz="2400" dirty="0">
                    <a:solidFill>
                      <a:srgbClr val="0000FF"/>
                    </a:solidFill>
                    <a:latin typeface="Consolas" panose="020B0609020204030204" pitchFamily="49" charset="0"/>
                    <a:ea typeface="HGPｺﾞｼｯｸE" pitchFamily="50" charset="-128"/>
                  </a:rPr>
                  <a:t> </a:t>
                </a:r>
                <a:r>
                  <a:rPr lang="en-US" altLang="ja-JP" sz="2400" dirty="0">
                    <a:latin typeface="Consolas" panose="020B0609020204030204" pitchFamily="49" charset="0"/>
                    <a:ea typeface="HGPｺﾞｼｯｸE" pitchFamily="50" charset="-128"/>
                  </a:rPr>
                  <a:t>if ( a[</a:t>
                </a:r>
                <a:r>
                  <a:rPr lang="en-US" altLang="ja-JP" sz="2400" dirty="0" err="1">
                    <a:latin typeface="Consolas" panose="020B0609020204030204" pitchFamily="49" charset="0"/>
                    <a:ea typeface="HGPｺﾞｼｯｸE" pitchFamily="50" charset="-128"/>
                  </a:rPr>
                  <a:t>i</a:t>
                </a:r>
                <a:r>
                  <a:rPr lang="en-US" altLang="ja-JP" sz="2400" dirty="0">
                    <a:latin typeface="Consolas" panose="020B0609020204030204" pitchFamily="49" charset="0"/>
                    <a:ea typeface="HGPｺﾞｼｯｸE" pitchFamily="50" charset="-128"/>
                  </a:rPr>
                  <a:t>] &gt; 0 ){</a:t>
                </a:r>
              </a:p>
              <a:p>
                <a:r>
                  <a:rPr lang="en-US" altLang="ja-JP" sz="2400" dirty="0">
                    <a:latin typeface="Consolas" panose="020B0609020204030204" pitchFamily="49" charset="0"/>
                    <a:ea typeface="HGPｺﾞｼｯｸE" pitchFamily="50" charset="-128"/>
                  </a:rPr>
                  <a:t>    sum += a[</a:t>
                </a:r>
                <a:r>
                  <a:rPr lang="en-US" altLang="ja-JP" sz="2400" dirty="0" err="1">
                    <a:latin typeface="Consolas" panose="020B0609020204030204" pitchFamily="49" charset="0"/>
                    <a:ea typeface="HGPｺﾞｼｯｸE" pitchFamily="50" charset="-128"/>
                  </a:rPr>
                  <a:t>i</a:t>
                </a:r>
                <a:r>
                  <a:rPr lang="en-US" altLang="ja-JP" sz="2400" dirty="0">
                    <a:latin typeface="Consolas" panose="020B0609020204030204" pitchFamily="49" charset="0"/>
                    <a:ea typeface="HGPｺﾞｼｯｸE" pitchFamily="50" charset="-128"/>
                  </a:rPr>
                  <a:t>];</a:t>
                </a:r>
              </a:p>
              <a:p>
                <a:r>
                  <a:rPr lang="en-US" altLang="ja-JP" sz="2400" dirty="0">
                    <a:latin typeface="Consolas" panose="020B0609020204030204" pitchFamily="49" charset="0"/>
                    <a:ea typeface="HGPｺﾞｼｯｸE" pitchFamily="50" charset="-128"/>
                  </a:rPr>
                  <a:t>  }</a:t>
                </a:r>
              </a:p>
              <a:p>
                <a:r>
                  <a:rPr lang="en-US" altLang="ja-JP" sz="2400" dirty="0">
                    <a:latin typeface="Consolas" panose="020B0609020204030204" pitchFamily="49" charset="0"/>
                    <a:ea typeface="HGPｺﾞｼｯｸE" pitchFamily="50" charset="-128"/>
                  </a:rPr>
                  <a:t>} </a:t>
                </a:r>
              </a:p>
              <a:p>
                <a:endParaRPr lang="en-US" altLang="ja-JP" sz="2400" dirty="0">
                  <a:latin typeface="Consolas" panose="020B0609020204030204" pitchFamily="49" charset="0"/>
                  <a:ea typeface="HGPｺﾞｼｯｸE" pitchFamily="50" charset="-128"/>
                </a:endParaRPr>
              </a:p>
              <a:p>
                <a:r>
                  <a:rPr lang="en-US" altLang="ja-JP" sz="2400" dirty="0" err="1">
                    <a:latin typeface="Consolas" panose="020B0609020204030204" pitchFamily="49" charset="0"/>
                    <a:ea typeface="HGPｺﾞｼｯｸE" pitchFamily="50" charset="-128"/>
                  </a:rPr>
                  <a:t>printf</a:t>
                </a:r>
                <a:r>
                  <a:rPr lang="en-US" altLang="ja-JP" sz="2400" dirty="0">
                    <a:latin typeface="Consolas" panose="020B0609020204030204" pitchFamily="49" charset="0"/>
                    <a:ea typeface="HGPｺﾞｼｯｸE" pitchFamily="50" charset="-128"/>
                  </a:rPr>
                  <a:t>("%d</a:t>
                </a: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a14:m>
                <a:r>
                  <a:rPr lang="en-US" altLang="ja-JP" sz="2400" dirty="0">
                    <a:latin typeface="Consolas" panose="020B0609020204030204" pitchFamily="49" charset="0"/>
                    <a:ea typeface="HGPｺﾞｼｯｸE" pitchFamily="50" charset="-128"/>
                  </a:rPr>
                  <a:t>n", sum);</a:t>
                </a:r>
              </a:p>
            </p:txBody>
          </p:sp>
        </mc:Choice>
        <mc:Fallback xmlns="">
          <p:sp>
            <p:nvSpPr>
              <p:cNvPr id="2" name="Text Box 4">
                <a:extLst>
                  <a:ext uri="{FF2B5EF4-FFF2-40B4-BE49-F238E27FC236}">
                    <a16:creationId xmlns:a16="http://schemas.microsoft.com/office/drawing/2014/main" id="{C3BD2103-A740-B494-CE55-54C8024730BA}"/>
                  </a:ext>
                </a:extLst>
              </p:cNvPr>
              <p:cNvSpPr txBox="1">
                <a:spLocks noRot="1" noChangeAspect="1" noMove="1" noResize="1" noEditPoints="1" noAdjustHandles="1" noChangeArrowheads="1" noChangeShapeType="1" noTextEdit="1"/>
              </p:cNvSpPr>
              <p:nvPr/>
            </p:nvSpPr>
            <p:spPr bwMode="auto">
              <a:xfrm>
                <a:off x="4343400" y="2773362"/>
                <a:ext cx="4602542" cy="3046988"/>
              </a:xfrm>
              <a:prstGeom prst="rect">
                <a:avLst/>
              </a:prstGeom>
              <a:blipFill>
                <a:blip r:embed="rId3"/>
                <a:stretch>
                  <a:fillRect l="-1982" t="-1394" r="-925" b="-3386"/>
                </a:stretch>
              </a:blipFill>
              <a:ln w="9525">
                <a:solidFill>
                  <a:schemeClr val="tx1"/>
                </a:solidFill>
                <a:miter lim="800000"/>
                <a:headEnd/>
                <a:tailEnd/>
              </a:ln>
            </p:spPr>
            <p:txBody>
              <a:bodyPr/>
              <a:lstStyle/>
              <a:p>
                <a:r>
                  <a:rPr lang="en-US">
                    <a:noFill/>
                  </a:rPr>
                  <a:t> </a:t>
                </a:r>
              </a:p>
            </p:txBody>
          </p:sp>
        </mc:Fallback>
      </mc:AlternateContent>
      <p:sp>
        <p:nvSpPr>
          <p:cNvPr id="3" name="Rectangle 8">
            <a:extLst>
              <a:ext uri="{FF2B5EF4-FFF2-40B4-BE49-F238E27FC236}">
                <a16:creationId xmlns:a16="http://schemas.microsoft.com/office/drawing/2014/main" id="{A9E5B81D-CE9E-B8C5-79E2-02D44FE28916}"/>
              </a:ext>
            </a:extLst>
          </p:cNvPr>
          <p:cNvSpPr>
            <a:spLocks noChangeArrowheads="1"/>
          </p:cNvSpPr>
          <p:nvPr/>
        </p:nvSpPr>
        <p:spPr bwMode="auto">
          <a:xfrm>
            <a:off x="4445830" y="5105400"/>
            <a:ext cx="4317170" cy="304800"/>
          </a:xfrm>
          <a:prstGeom prst="rect">
            <a:avLst/>
          </a:prstGeom>
          <a:solidFill>
            <a:srgbClr val="CCFFFF"/>
          </a:solidFill>
          <a:ln w="9525">
            <a:solidFill>
              <a:schemeClr val="tx1"/>
            </a:solidFill>
            <a:miter lim="800000"/>
            <a:headEnd/>
            <a:tailEnd/>
          </a:ln>
        </p:spPr>
        <p:txBody>
          <a:bodyPr wrap="none" anchor="ctr"/>
          <a:lstStyle/>
          <a:p>
            <a:endParaRPr lang="ja-JP" altLang="en-US"/>
          </a:p>
        </p:txBody>
      </p:sp>
      <p:sp>
        <p:nvSpPr>
          <p:cNvPr id="4" name="Line 9">
            <a:extLst>
              <a:ext uri="{FF2B5EF4-FFF2-40B4-BE49-F238E27FC236}">
                <a16:creationId xmlns:a16="http://schemas.microsoft.com/office/drawing/2014/main" id="{FB2E8F50-3C5B-A07B-7270-2C10036098C0}"/>
              </a:ext>
            </a:extLst>
          </p:cNvPr>
          <p:cNvSpPr>
            <a:spLocks noChangeShapeType="1"/>
          </p:cNvSpPr>
          <p:nvPr/>
        </p:nvSpPr>
        <p:spPr bwMode="auto">
          <a:xfrm>
            <a:off x="3124200" y="4873953"/>
            <a:ext cx="1600203" cy="383845"/>
          </a:xfrm>
          <a:prstGeom prst="line">
            <a:avLst/>
          </a:prstGeom>
          <a:noFill/>
          <a:ln w="19050">
            <a:solidFill>
              <a:schemeClr val="tx1"/>
            </a:solidFill>
            <a:round/>
            <a:headEnd/>
            <a:tailEnd type="triangle" w="lg" len="lg"/>
          </a:ln>
        </p:spPr>
        <p:txBody>
          <a:bodyPr/>
          <a:lstStyle/>
          <a:p>
            <a:endParaRPr lang="ja-JP" altLang="en-US"/>
          </a:p>
        </p:txBody>
      </p:sp>
      <p:sp>
        <p:nvSpPr>
          <p:cNvPr id="5" name="Freeform 15">
            <a:extLst>
              <a:ext uri="{FF2B5EF4-FFF2-40B4-BE49-F238E27FC236}">
                <a16:creationId xmlns:a16="http://schemas.microsoft.com/office/drawing/2014/main" id="{E0D799EB-F829-F3C6-562D-F94812A1F015}"/>
              </a:ext>
            </a:extLst>
          </p:cNvPr>
          <p:cNvSpPr>
            <a:spLocks/>
          </p:cNvSpPr>
          <p:nvPr/>
        </p:nvSpPr>
        <p:spPr bwMode="auto">
          <a:xfrm>
            <a:off x="4086225" y="3409621"/>
            <a:ext cx="361950" cy="1449387"/>
          </a:xfrm>
          <a:custGeom>
            <a:avLst/>
            <a:gdLst>
              <a:gd name="T0" fmla="*/ 361950 w 228"/>
              <a:gd name="T1" fmla="*/ 1587 h 913"/>
              <a:gd name="T2" fmla="*/ 0 w 228"/>
              <a:gd name="T3" fmla="*/ 0 h 913"/>
              <a:gd name="T4" fmla="*/ 0 w 228"/>
              <a:gd name="T5" fmla="*/ 1449387 h 913"/>
              <a:gd name="T6" fmla="*/ 361950 w 228"/>
              <a:gd name="T7" fmla="*/ 1449387 h 913"/>
              <a:gd name="T8" fmla="*/ 0 60000 65536"/>
              <a:gd name="T9" fmla="*/ 0 60000 65536"/>
              <a:gd name="T10" fmla="*/ 0 60000 65536"/>
              <a:gd name="T11" fmla="*/ 0 60000 65536"/>
              <a:gd name="T12" fmla="*/ 0 w 228"/>
              <a:gd name="T13" fmla="*/ 0 h 913"/>
              <a:gd name="T14" fmla="*/ 228 w 228"/>
              <a:gd name="T15" fmla="*/ 913 h 913"/>
            </a:gdLst>
            <a:ahLst/>
            <a:cxnLst>
              <a:cxn ang="T8">
                <a:pos x="T0" y="T1"/>
              </a:cxn>
              <a:cxn ang="T9">
                <a:pos x="T2" y="T3"/>
              </a:cxn>
              <a:cxn ang="T10">
                <a:pos x="T4" y="T5"/>
              </a:cxn>
              <a:cxn ang="T11">
                <a:pos x="T6" y="T7"/>
              </a:cxn>
            </a:cxnLst>
            <a:rect l="T12" t="T13" r="T14" b="T15"/>
            <a:pathLst>
              <a:path w="228" h="913">
                <a:moveTo>
                  <a:pt x="228" y="1"/>
                </a:moveTo>
                <a:lnTo>
                  <a:pt x="0" y="0"/>
                </a:lnTo>
                <a:lnTo>
                  <a:pt x="0" y="913"/>
                </a:lnTo>
                <a:lnTo>
                  <a:pt x="228" y="913"/>
                </a:lnTo>
              </a:path>
            </a:pathLst>
          </a:custGeom>
          <a:noFill/>
          <a:ln w="19050">
            <a:solidFill>
              <a:srgbClr val="FF0000"/>
            </a:solidFill>
            <a:round/>
            <a:headEnd type="triangle" w="lg" len="lg"/>
            <a:tailEnd type="triangle" w="lg" len="lg"/>
          </a:ln>
        </p:spPr>
        <p:txBody>
          <a:bodyPr/>
          <a:lstStyle/>
          <a:p>
            <a:endParaRPr lang="ja-JP" altLang="en-US"/>
          </a:p>
        </p:txBody>
      </p:sp>
      <p:sp>
        <p:nvSpPr>
          <p:cNvPr id="6" name="Freeform 16">
            <a:extLst>
              <a:ext uri="{FF2B5EF4-FFF2-40B4-BE49-F238E27FC236}">
                <a16:creationId xmlns:a16="http://schemas.microsoft.com/office/drawing/2014/main" id="{CF4B31E9-C03B-AA1F-DD32-3284A40813CB}"/>
              </a:ext>
            </a:extLst>
          </p:cNvPr>
          <p:cNvSpPr>
            <a:spLocks/>
          </p:cNvSpPr>
          <p:nvPr/>
        </p:nvSpPr>
        <p:spPr bwMode="auto">
          <a:xfrm>
            <a:off x="4448175" y="3760787"/>
            <a:ext cx="276227" cy="762000"/>
          </a:xfrm>
          <a:custGeom>
            <a:avLst/>
            <a:gdLst>
              <a:gd name="T0" fmla="*/ 361950 w 228"/>
              <a:gd name="T1" fmla="*/ 835 h 913"/>
              <a:gd name="T2" fmla="*/ 0 w 228"/>
              <a:gd name="T3" fmla="*/ 0 h 913"/>
              <a:gd name="T4" fmla="*/ 0 w 228"/>
              <a:gd name="T5" fmla="*/ 762000 h 913"/>
              <a:gd name="T6" fmla="*/ 361950 w 228"/>
              <a:gd name="T7" fmla="*/ 762000 h 913"/>
              <a:gd name="T8" fmla="*/ 0 60000 65536"/>
              <a:gd name="T9" fmla="*/ 0 60000 65536"/>
              <a:gd name="T10" fmla="*/ 0 60000 65536"/>
              <a:gd name="T11" fmla="*/ 0 60000 65536"/>
              <a:gd name="T12" fmla="*/ 0 w 228"/>
              <a:gd name="T13" fmla="*/ 0 h 913"/>
              <a:gd name="T14" fmla="*/ 228 w 228"/>
              <a:gd name="T15" fmla="*/ 913 h 913"/>
            </a:gdLst>
            <a:ahLst/>
            <a:cxnLst>
              <a:cxn ang="T8">
                <a:pos x="T0" y="T1"/>
              </a:cxn>
              <a:cxn ang="T9">
                <a:pos x="T2" y="T3"/>
              </a:cxn>
              <a:cxn ang="T10">
                <a:pos x="T4" y="T5"/>
              </a:cxn>
              <a:cxn ang="T11">
                <a:pos x="T6" y="T7"/>
              </a:cxn>
            </a:cxnLst>
            <a:rect l="T12" t="T13" r="T14" b="T15"/>
            <a:pathLst>
              <a:path w="228" h="913">
                <a:moveTo>
                  <a:pt x="228" y="1"/>
                </a:moveTo>
                <a:lnTo>
                  <a:pt x="0" y="0"/>
                </a:lnTo>
                <a:lnTo>
                  <a:pt x="0" y="913"/>
                </a:lnTo>
                <a:lnTo>
                  <a:pt x="228" y="913"/>
                </a:lnTo>
              </a:path>
            </a:pathLst>
          </a:custGeom>
          <a:noFill/>
          <a:ln w="19050">
            <a:solidFill>
              <a:srgbClr val="FF0000"/>
            </a:solidFill>
            <a:round/>
            <a:headEnd type="triangle" w="lg" len="lg"/>
            <a:tailEnd type="triangle" w="lg" len="lg"/>
          </a:ln>
        </p:spPr>
        <p:txBody>
          <a:bodyPr/>
          <a:lstStyle/>
          <a:p>
            <a:endParaRPr lang="ja-JP" altLang="en-US"/>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0243" name="スライド番号プレースホルダ 5"/>
          <p:cNvSpPr>
            <a:spLocks noGrp="1"/>
          </p:cNvSpPr>
          <p:nvPr>
            <p:ph type="sldNum" sz="quarter" idx="12"/>
          </p:nvPr>
        </p:nvSpPr>
        <p:spPr>
          <a:noFill/>
        </p:spPr>
        <p:txBody>
          <a:bodyPr/>
          <a:lstStyle/>
          <a:p>
            <a:fld id="{3E1CBBFC-F5DA-4989-8625-105CA91ADC20}" type="slidenum">
              <a:rPr lang="en-US" altLang="ja-JP" smtClean="0"/>
              <a:pPr algn="l" rtl="0"/>
              <a:t>7</a:t>
            </a:fld>
            <a:endParaRPr lang="en-US" altLang="ja-JP"/>
          </a:p>
        </p:txBody>
      </p:sp>
      <p:sp>
        <p:nvSpPr>
          <p:cNvPr id="10244" name="Rectangle 2"/>
          <p:cNvSpPr>
            <a:spLocks noGrp="1" noChangeArrowheads="1"/>
          </p:cNvSpPr>
          <p:nvPr>
            <p:ph type="title"/>
          </p:nvPr>
        </p:nvSpPr>
        <p:spPr>
          <a:xfrm>
            <a:off x="574674" y="304800"/>
            <a:ext cx="8340725" cy="1216025"/>
          </a:xfrm>
        </p:spPr>
        <p:txBody>
          <a:bodyPr/>
          <a:lstStyle/>
          <a:p>
            <a:pPr algn="l" rtl="0" eaLnBrk="1" hangingPunct="1"/>
            <a:r>
              <a:rPr lang="ja-JP" altLang="en-US" dirty="0">
                <a:ea typeface="HGPｺﾞｼｯｸE" pitchFamily="50" charset="-128"/>
              </a:rPr>
              <a:t>Make variable names meaningful</a:t>
            </a:r>
          </a:p>
        </p:txBody>
      </p:sp>
      <p:sp>
        <p:nvSpPr>
          <p:cNvPr id="10245" name="Rectangle 3"/>
          <p:cNvSpPr>
            <a:spLocks noGrp="1" noChangeArrowheads="1"/>
          </p:cNvSpPr>
          <p:nvPr>
            <p:ph type="body" idx="1"/>
          </p:nvPr>
        </p:nvSpPr>
        <p:spPr>
          <a:xfrm>
            <a:off x="566738" y="1752600"/>
            <a:ext cx="8577262" cy="4267200"/>
          </a:xfrm>
        </p:spPr>
        <p:txBody>
          <a:bodyPr/>
          <a:lstStyle/>
          <a:p>
            <a:pPr algn="l" rtl="0" eaLnBrk="1" hangingPunct="1"/>
            <a:r>
              <a:rPr lang="en-US" altLang="ja-JP" sz="2800" dirty="0"/>
              <a:t>A name that explains </a:t>
            </a:r>
            <a:r>
              <a:rPr lang="ja-JP" altLang="en-US" sz="2800" dirty="0">
                <a:solidFill>
                  <a:srgbClr val="FF0000"/>
                </a:solidFill>
                <a:ea typeface="HGPｺﾞｼｯｸE" pitchFamily="50" charset="-128"/>
              </a:rPr>
              <a:t>what the variables represent </a:t>
            </a:r>
            <a:r>
              <a:rPr lang="ja-JP" altLang="en-US" sz="2800" dirty="0"/>
              <a:t>is desirable</a:t>
            </a:r>
          </a:p>
          <a:p>
            <a:pPr algn="l" rtl="0" eaLnBrk="1" hangingPunct="1"/>
            <a:endParaRPr lang="ja-JP" altLang="en-US" dirty="0"/>
          </a:p>
          <a:p>
            <a:pPr algn="l" rtl="0" eaLnBrk="1" hangingPunct="1"/>
            <a:endParaRPr lang="ja-JP" altLang="en-US" dirty="0"/>
          </a:p>
          <a:p>
            <a:pPr algn="l" rtl="0" eaLnBrk="1" hangingPunct="1"/>
            <a:r>
              <a:rPr lang="en-US" altLang="ja-JP" sz="2800" dirty="0"/>
              <a:t>When asking Yes/No,</a:t>
            </a:r>
            <a:br>
              <a:rPr lang="en-US" altLang="ja-JP" sz="2800" dirty="0"/>
            </a:br>
            <a:r>
              <a:rPr lang="en-US" altLang="ja-JP" sz="2800" dirty="0"/>
              <a:t>the</a:t>
            </a:r>
            <a:r>
              <a:rPr lang="ja-JP" altLang="en-US" sz="2800" dirty="0"/>
              <a:t> </a:t>
            </a:r>
            <a:r>
              <a:rPr lang="en-US" altLang="ja-JP" sz="2800" dirty="0">
                <a:solidFill>
                  <a:srgbClr val="FF0000"/>
                </a:solidFill>
                <a:ea typeface="HGPｺﾞｼｯｸE" pitchFamily="50" charset="-128"/>
              </a:rPr>
              <a:t>interrogative</a:t>
            </a:r>
            <a:r>
              <a:rPr lang="ja-JP" altLang="en-US" sz="2800" dirty="0">
                <a:solidFill>
                  <a:srgbClr val="FF0000"/>
                </a:solidFill>
                <a:ea typeface="HGPｺﾞｼｯｸE" pitchFamily="50" charset="-128"/>
              </a:rPr>
              <a:t> form </a:t>
            </a:r>
            <a:r>
              <a:rPr lang="ja-JP" altLang="en-US" sz="2800" dirty="0"/>
              <a:t>is also used</a:t>
            </a:r>
          </a:p>
        </p:txBody>
      </p:sp>
      <p:sp>
        <p:nvSpPr>
          <p:cNvPr id="10246" name="Text Box 4"/>
          <p:cNvSpPr txBox="1">
            <a:spLocks noChangeArrowheads="1"/>
          </p:cNvSpPr>
          <p:nvPr/>
        </p:nvSpPr>
        <p:spPr bwMode="auto">
          <a:xfrm>
            <a:off x="1143000" y="2791510"/>
            <a:ext cx="3430747" cy="954107"/>
          </a:xfrm>
          <a:prstGeom prst="rect">
            <a:avLst/>
          </a:prstGeom>
          <a:noFill/>
          <a:ln w="19050">
            <a:solidFill>
              <a:srgbClr val="0000FF"/>
            </a:solidFill>
            <a:miter lim="800000"/>
            <a:headEnd/>
            <a:tailEnd/>
          </a:ln>
        </p:spPr>
        <p:txBody>
          <a:bodyPr wrap="none">
            <a:spAutoFit/>
          </a:bodyPr>
          <a:lstStyle/>
          <a:p>
            <a:pPr algn="l" rtl="0"/>
            <a:r>
              <a:rPr lang="en-US" altLang="ja-JP" sz="2800" dirty="0">
                <a:latin typeface="HGPｺﾞｼｯｸE" pitchFamily="50" charset="-128"/>
                <a:ea typeface="HGPｺﾞｼｯｸE" pitchFamily="50" charset="-128"/>
              </a:rPr>
              <a:t>index, position, count</a:t>
            </a:r>
          </a:p>
          <a:p>
            <a:pPr algn="l" rtl="0"/>
            <a:r>
              <a:rPr lang="ja-JP" altLang="en-US" dirty="0">
                <a:latin typeface="HGPｺﾞｼｯｸE" pitchFamily="50" charset="-128"/>
                <a:ea typeface="HGPｺﾞｼｯｸE" pitchFamily="50" charset="-128"/>
              </a:rPr>
              <a:t>or </a:t>
            </a:r>
            <a:r>
              <a:rPr lang="en-US" altLang="ja-JP" sz="2800" dirty="0" err="1">
                <a:latin typeface="HGPｺﾞｼｯｸE" pitchFamily="50" charset="-128"/>
                <a:ea typeface="HGPｺﾞｼｯｸE" pitchFamily="50" charset="-128"/>
              </a:rPr>
              <a:t>idx</a:t>
            </a:r>
            <a:r>
              <a:rPr lang="en-US" altLang="ja-JP" sz="2800" dirty="0">
                <a:latin typeface="HGPｺﾞｼｯｸE" pitchFamily="50" charset="-128"/>
                <a:ea typeface="HGPｺﾞｼｯｸE" pitchFamily="50" charset="-128"/>
              </a:rPr>
              <a:t>, pos, </a:t>
            </a:r>
            <a:r>
              <a:rPr lang="en-US" altLang="ja-JP" sz="2800" dirty="0" err="1">
                <a:latin typeface="HGPｺﾞｼｯｸE" pitchFamily="50" charset="-128"/>
                <a:ea typeface="HGPｺﾞｼｯｸE" pitchFamily="50" charset="-128"/>
              </a:rPr>
              <a:t>cnt</a:t>
            </a:r>
            <a:r>
              <a:rPr lang="en-US" altLang="ja-JP" sz="2800" dirty="0">
                <a:latin typeface="HGPｺﾞｼｯｸE" pitchFamily="50" charset="-128"/>
                <a:ea typeface="HGPｺﾞｼｯｸE" pitchFamily="50" charset="-128"/>
              </a:rPr>
              <a:t> </a:t>
            </a:r>
            <a:r>
              <a:rPr lang="ja-JP" altLang="en-US" sz="2000" dirty="0">
                <a:latin typeface="HGPｺﾞｼｯｸE" pitchFamily="50" charset="-128"/>
                <a:ea typeface="HGPｺﾞｼｯｸE" pitchFamily="50" charset="-128"/>
              </a:rPr>
              <a:t>for short</a:t>
            </a:r>
            <a:endParaRPr lang="en-US" altLang="ja-JP" sz="2800" dirty="0">
              <a:latin typeface="HGPｺﾞｼｯｸE" pitchFamily="50" charset="-128"/>
              <a:ea typeface="HGPｺﾞｼｯｸE" pitchFamily="50" charset="-128"/>
            </a:endParaRPr>
          </a:p>
        </p:txBody>
      </p:sp>
      <p:sp>
        <p:nvSpPr>
          <p:cNvPr id="10249" name="Text Box 7"/>
          <p:cNvSpPr txBox="1">
            <a:spLocks noChangeArrowheads="1"/>
          </p:cNvSpPr>
          <p:nvPr/>
        </p:nvSpPr>
        <p:spPr bwMode="auto">
          <a:xfrm>
            <a:off x="1962150" y="4825781"/>
            <a:ext cx="3049588" cy="538163"/>
          </a:xfrm>
          <a:prstGeom prst="rect">
            <a:avLst/>
          </a:prstGeom>
          <a:noFill/>
          <a:ln w="19050">
            <a:solidFill>
              <a:srgbClr val="0000FF"/>
            </a:solidFill>
            <a:miter lim="800000"/>
            <a:headEnd/>
            <a:tailEnd/>
          </a:ln>
        </p:spPr>
        <p:txBody>
          <a:bodyPr wrap="none">
            <a:spAutoFit/>
          </a:bodyPr>
          <a:lstStyle/>
          <a:p>
            <a:pPr algn="l" rtl="0"/>
            <a:r>
              <a:rPr lang="en-US" altLang="ja-JP" sz="2800">
                <a:latin typeface="HGPｺﾞｼｯｸE" pitchFamily="50" charset="-128"/>
                <a:ea typeface="HGPｺﾞｼｯｸE" pitchFamily="50" charset="-128"/>
              </a:rPr>
              <a:t>is_empty, hasNext</a:t>
            </a:r>
          </a:p>
        </p:txBody>
      </p:sp>
      <p:sp>
        <p:nvSpPr>
          <p:cNvPr id="10250" name="Line 8"/>
          <p:cNvSpPr>
            <a:spLocks noChangeShapeType="1"/>
          </p:cNvSpPr>
          <p:nvPr/>
        </p:nvSpPr>
        <p:spPr bwMode="auto">
          <a:xfrm flipV="1">
            <a:off x="1487489" y="5011519"/>
            <a:ext cx="381000" cy="533400"/>
          </a:xfrm>
          <a:prstGeom prst="line">
            <a:avLst/>
          </a:prstGeom>
          <a:noFill/>
          <a:ln w="19050">
            <a:solidFill>
              <a:schemeClr val="tx1"/>
            </a:solidFill>
            <a:round/>
            <a:headEnd/>
            <a:tailEnd type="triangle" w="lg" len="lg"/>
          </a:ln>
        </p:spPr>
        <p:txBody>
          <a:bodyPr/>
          <a:lstStyle/>
          <a:p>
            <a:pPr algn="l" rtl="0"/>
            <a:endParaRPr lang="ja-JP" altLang="en-US"/>
          </a:p>
        </p:txBody>
      </p:sp>
      <p:sp>
        <p:nvSpPr>
          <p:cNvPr id="10251" name="Text Box 9"/>
          <p:cNvSpPr txBox="1">
            <a:spLocks noChangeArrowheads="1"/>
          </p:cNvSpPr>
          <p:nvPr/>
        </p:nvSpPr>
        <p:spPr bwMode="auto">
          <a:xfrm>
            <a:off x="341231" y="5562600"/>
            <a:ext cx="2706769" cy="646331"/>
          </a:xfrm>
          <a:prstGeom prst="rect">
            <a:avLst/>
          </a:prstGeom>
          <a:noFill/>
          <a:ln w="9525">
            <a:noFill/>
            <a:miter lim="800000"/>
            <a:headEnd/>
            <a:tailEnd/>
          </a:ln>
        </p:spPr>
        <p:txBody>
          <a:bodyPr wrap="square">
            <a:spAutoFit/>
          </a:bodyPr>
          <a:lstStyle/>
          <a:p>
            <a:r>
              <a:rPr lang="en-US" dirty="0">
                <a:effectLst/>
                <a:latin typeface="Segoe UI Web (West European)"/>
              </a:rPr>
              <a:t>Example: If the set is empty </a:t>
            </a:r>
            <a:r>
              <a:rPr lang="en-US" dirty="0">
                <a:effectLst/>
                <a:latin typeface="Segoe UI Web (West European)"/>
                <a:sym typeface="Wingdings" panose="05000000000000000000" pitchFamily="2" charset="2"/>
              </a:rPr>
              <a:t> </a:t>
            </a:r>
            <a:r>
              <a:rPr lang="en-US" dirty="0">
                <a:effectLst/>
                <a:latin typeface="Segoe UI Web (West European)"/>
              </a:rPr>
              <a:t>1, Otherwise 0</a:t>
            </a:r>
          </a:p>
        </p:txBody>
      </p:sp>
      <p:sp>
        <p:nvSpPr>
          <p:cNvPr id="10252" name="Line 10"/>
          <p:cNvSpPr>
            <a:spLocks noChangeShapeType="1"/>
          </p:cNvSpPr>
          <p:nvPr/>
        </p:nvSpPr>
        <p:spPr bwMode="auto">
          <a:xfrm flipH="1" flipV="1">
            <a:off x="5086349" y="5135344"/>
            <a:ext cx="419100" cy="457200"/>
          </a:xfrm>
          <a:prstGeom prst="line">
            <a:avLst/>
          </a:prstGeom>
          <a:noFill/>
          <a:ln w="19050">
            <a:solidFill>
              <a:schemeClr val="tx1"/>
            </a:solidFill>
            <a:round/>
            <a:headEnd/>
            <a:tailEnd type="triangle" w="lg" len="lg"/>
          </a:ln>
        </p:spPr>
        <p:txBody>
          <a:bodyPr/>
          <a:lstStyle/>
          <a:p>
            <a:pPr algn="l" rtl="0"/>
            <a:endParaRPr lang="ja-JP" altLang="en-US"/>
          </a:p>
        </p:txBody>
      </p:sp>
      <p:sp>
        <p:nvSpPr>
          <p:cNvPr id="10253" name="Text Box 11"/>
          <p:cNvSpPr txBox="1">
            <a:spLocks noChangeArrowheads="1"/>
          </p:cNvSpPr>
          <p:nvPr/>
        </p:nvSpPr>
        <p:spPr bwMode="auto">
          <a:xfrm>
            <a:off x="4324350" y="5572125"/>
            <a:ext cx="3962399" cy="646331"/>
          </a:xfrm>
          <a:prstGeom prst="rect">
            <a:avLst/>
          </a:prstGeom>
          <a:noFill/>
          <a:ln w="9525">
            <a:noFill/>
            <a:miter lim="800000"/>
            <a:headEnd/>
            <a:tailEnd/>
          </a:ln>
        </p:spPr>
        <p:txBody>
          <a:bodyPr wrap="square">
            <a:spAutoFit/>
          </a:bodyPr>
          <a:lstStyle/>
          <a:p>
            <a:r>
              <a:rPr lang="en-US" dirty="0">
                <a:effectLst/>
                <a:latin typeface="Segoe UI Web (West European)"/>
              </a:rPr>
              <a:t>Example: In the list, the following node is 1 if present, otherwise 0</a:t>
            </a:r>
          </a:p>
        </p:txBody>
      </p:sp>
      <p:sp>
        <p:nvSpPr>
          <p:cNvPr id="10254" name="Text Box 12"/>
          <p:cNvSpPr txBox="1">
            <a:spLocks noChangeArrowheads="1"/>
          </p:cNvSpPr>
          <p:nvPr/>
        </p:nvSpPr>
        <p:spPr bwMode="auto">
          <a:xfrm>
            <a:off x="5967411" y="4696420"/>
            <a:ext cx="3200400" cy="923330"/>
          </a:xfrm>
          <a:prstGeom prst="rect">
            <a:avLst/>
          </a:prstGeom>
          <a:noFill/>
          <a:ln w="9525">
            <a:noFill/>
            <a:miter lim="800000"/>
            <a:headEnd/>
            <a:tailEnd/>
          </a:ln>
        </p:spPr>
        <p:txBody>
          <a:bodyPr wrap="square">
            <a:spAutoFit/>
          </a:bodyPr>
          <a:lstStyle/>
          <a:p>
            <a:pPr algn="l" rtl="0"/>
            <a:r>
              <a:rPr lang="en-US" altLang="ja-JP" dirty="0">
                <a:ea typeface="HGPｺﾞｼｯｸE" pitchFamily="50" charset="-128"/>
              </a:rPr>
              <a:t>T</a:t>
            </a:r>
            <a:r>
              <a:rPr lang="ja-JP" altLang="en-US" dirty="0">
                <a:ea typeface="HGPｺﾞｼｯｸE" pitchFamily="50" charset="-128"/>
              </a:rPr>
              <a:t>o separate words</a:t>
            </a:r>
            <a:r>
              <a:rPr lang="en-US" altLang="ja-JP" dirty="0">
                <a:ea typeface="HGPｺﾞｼｯｸE" pitchFamily="50" charset="-128"/>
              </a:rPr>
              <a:t>, use</a:t>
            </a:r>
            <a:r>
              <a:rPr lang="ja-JP" altLang="en-US" dirty="0">
                <a:ea typeface="HGPｺﾞｼｯｸE" pitchFamily="50" charset="-128"/>
              </a:rPr>
              <a:t> underscore (</a:t>
            </a:r>
            <a:r>
              <a:rPr lang="en-US" altLang="ja-JP" dirty="0">
                <a:ea typeface="HGPｺﾞｼｯｸE" pitchFamily="50" charset="-128"/>
              </a:rPr>
              <a:t>_</a:t>
            </a:r>
            <a:r>
              <a:rPr lang="ja-JP" altLang="en-US" dirty="0">
                <a:ea typeface="HGPｺﾞｼｯｸE" pitchFamily="50" charset="-128"/>
              </a:rPr>
              <a:t>)</a:t>
            </a:r>
          </a:p>
          <a:p>
            <a:pPr algn="l" rtl="0"/>
            <a:r>
              <a:rPr lang="ja-JP" altLang="en-US" dirty="0">
                <a:ea typeface="HGPｺﾞｼｯｸE" pitchFamily="50" charset="-128"/>
              </a:rPr>
              <a:t>or use capital letters</a:t>
            </a:r>
          </a:p>
        </p:txBody>
      </p:sp>
      <p:sp>
        <p:nvSpPr>
          <p:cNvPr id="10255" name="テキスト ボックス 14"/>
          <p:cNvSpPr txBox="1">
            <a:spLocks noChangeArrowheads="1"/>
          </p:cNvSpPr>
          <p:nvPr/>
        </p:nvSpPr>
        <p:spPr bwMode="auto">
          <a:xfrm>
            <a:off x="5058364" y="2438400"/>
            <a:ext cx="3962399" cy="1477328"/>
          </a:xfrm>
          <a:prstGeom prst="rect">
            <a:avLst/>
          </a:prstGeom>
          <a:solidFill>
            <a:schemeClr val="bg1"/>
          </a:solidFill>
          <a:ln w="9525">
            <a:solidFill>
              <a:schemeClr val="tx1"/>
            </a:solidFill>
            <a:prstDash val="dash"/>
            <a:miter lim="800000"/>
            <a:headEnd/>
            <a:tailEnd/>
          </a:ln>
        </p:spPr>
        <p:txBody>
          <a:bodyPr wrap="square">
            <a:spAutoFit/>
          </a:bodyPr>
          <a:lstStyle/>
          <a:p>
            <a:pPr algn="l" rtl="0"/>
            <a:r>
              <a:rPr lang="en-US" altLang="ja-JP" dirty="0"/>
              <a:t>A program with few lines and easily understandable content can be handled without excessive worry, like the variable </a:t>
            </a:r>
            <a:r>
              <a:rPr lang="en-US" altLang="ja-JP" dirty="0" err="1"/>
              <a:t>i</a:t>
            </a:r>
            <a:r>
              <a:rPr lang="en-US" altLang="ja-JP" dirty="0"/>
              <a:t> on the previous page.</a:t>
            </a:r>
            <a:endParaRPr lang="ja-JP" altLang="en-US" dirty="0"/>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lang="en-US" altLang="ja-JP" dirty="0">
                <a:ea typeface="HGPｺﾞｼｯｸE" pitchFamily="50" charset="-128"/>
              </a:rPr>
              <a:t>V</a:t>
            </a:r>
            <a:r>
              <a:rPr lang="ja-JP" altLang="en-US" dirty="0">
                <a:ea typeface="HGPｺﾞｼｯｸE" pitchFamily="50" charset="-128"/>
              </a:rPr>
              <a:t>ariable name, function name</a:t>
            </a:r>
            <a:br>
              <a:rPr lang="en-US" altLang="ja-JP" dirty="0">
                <a:ea typeface="HGPｺﾞｼｯｸE" pitchFamily="50" charset="-128"/>
              </a:rPr>
            </a:br>
            <a:r>
              <a:rPr lang="ja-JP" altLang="en-US" dirty="0">
                <a:ea typeface="HGPｺﾞｼｯｸE" pitchFamily="50" charset="-128"/>
              </a:rPr>
              <a:t>snake case and camel case</a:t>
            </a:r>
            <a:endParaRPr kumimoji="1" lang="ja-JP" altLang="en-US" dirty="0"/>
          </a:p>
        </p:txBody>
      </p:sp>
      <p:sp>
        <p:nvSpPr>
          <p:cNvPr id="3" name="コンテンツ プレースホルダー 2"/>
          <p:cNvSpPr>
            <a:spLocks noGrp="1"/>
          </p:cNvSpPr>
          <p:nvPr>
            <p:ph idx="1"/>
          </p:nvPr>
        </p:nvSpPr>
        <p:spPr/>
        <p:txBody>
          <a:bodyPr/>
          <a:lstStyle/>
          <a:p>
            <a:pPr algn="l" rtl="0"/>
            <a:r>
              <a:rPr kumimoji="1" lang="ja-JP" altLang="en-US" dirty="0">
                <a:solidFill>
                  <a:srgbClr val="FF0000"/>
                </a:solidFill>
                <a:latin typeface="HGPｺﾞｼｯｸE" panose="020B0900000000000000" pitchFamily="50" charset="-128"/>
                <a:ea typeface="HGPｺﾞｼｯｸE" panose="020B0900000000000000" pitchFamily="50" charset="-128"/>
              </a:rPr>
              <a:t>snake case</a:t>
            </a:r>
            <a:endParaRPr lang="en-US" altLang="ja-JP" dirty="0"/>
          </a:p>
          <a:p>
            <a:pPr marL="471487" lvl="1" indent="0" algn="l" rtl="0">
              <a:buNone/>
            </a:pPr>
            <a:r>
              <a:rPr lang="en-US" altLang="ja-JP" dirty="0"/>
              <a:t>Use u</a:t>
            </a:r>
            <a:r>
              <a:rPr lang="ja-JP" altLang="en-US" dirty="0"/>
              <a:t>nderscore (</a:t>
            </a:r>
            <a:r>
              <a:rPr lang="en-US" altLang="ja-JP" dirty="0"/>
              <a:t>_</a:t>
            </a:r>
            <a:r>
              <a:rPr lang="ja-JP" altLang="en-US" dirty="0"/>
              <a:t>) to connect words</a:t>
            </a:r>
            <a:endParaRPr lang="en-US" altLang="ja-JP" dirty="0"/>
          </a:p>
          <a:p>
            <a:pPr marL="471487" lvl="1" indent="0" algn="l" rtl="0">
              <a:buNone/>
            </a:pPr>
            <a:r>
              <a:rPr lang="en-US" altLang="ja-JP" dirty="0"/>
              <a:t>Ex: </a:t>
            </a:r>
            <a:r>
              <a:rPr lang="en-US" altLang="ja-JP" dirty="0" err="1"/>
              <a:t>file_name</a:t>
            </a:r>
            <a:r>
              <a:rPr lang="en-US" altLang="ja-JP" dirty="0"/>
              <a:t>, </a:t>
            </a:r>
            <a:r>
              <a:rPr lang="en-US" altLang="ja-JP" dirty="0" err="1"/>
              <a:t>get_file_size</a:t>
            </a:r>
            <a:endParaRPr lang="en-US" altLang="ja-JP" dirty="0"/>
          </a:p>
          <a:p>
            <a:pPr lvl="1" algn="l" rtl="0"/>
            <a:endParaRPr lang="en-US" altLang="ja-JP" dirty="0"/>
          </a:p>
          <a:p>
            <a:pPr algn="l" rtl="0"/>
            <a:r>
              <a:rPr lang="ja-JP" altLang="en-US" dirty="0">
                <a:solidFill>
                  <a:srgbClr val="0000FF"/>
                </a:solidFill>
                <a:latin typeface="HGPｺﾞｼｯｸE" panose="020B0900000000000000" pitchFamily="50" charset="-128"/>
                <a:ea typeface="HGPｺﾞｼｯｸE" panose="020B0900000000000000" pitchFamily="50" charset="-128"/>
              </a:rPr>
              <a:t>camel case</a:t>
            </a:r>
            <a:endParaRPr lang="en-US" altLang="ja-JP" dirty="0"/>
          </a:p>
          <a:p>
            <a:pPr marL="471487" lvl="1" indent="0" algn="l" rtl="0">
              <a:buNone/>
            </a:pPr>
            <a:r>
              <a:rPr kumimoji="1" lang="ja-JP" altLang="en-US" dirty="0"/>
              <a:t>use capital letters for word breaks</a:t>
            </a:r>
            <a:endParaRPr kumimoji="1" lang="en-US" altLang="ja-JP" dirty="0"/>
          </a:p>
          <a:p>
            <a:pPr marL="471487" lvl="1" indent="0" algn="l" rtl="0">
              <a:buNone/>
            </a:pPr>
            <a:r>
              <a:rPr lang="en-US" altLang="ja-JP" dirty="0"/>
              <a:t>Ex: </a:t>
            </a:r>
            <a:r>
              <a:rPr lang="en-US" altLang="ja-JP" dirty="0" err="1"/>
              <a:t>fileName</a:t>
            </a:r>
            <a:r>
              <a:rPr lang="en-US" altLang="ja-JP" dirty="0"/>
              <a:t>, </a:t>
            </a:r>
            <a:r>
              <a:rPr lang="en-US" altLang="ja-JP" dirty="0" err="1"/>
              <a:t>getFileSize</a:t>
            </a:r>
            <a:endParaRPr kumimoji="1" lang="ja-JP" altLang="en-US" dirty="0"/>
          </a:p>
        </p:txBody>
      </p:sp>
      <p:sp>
        <p:nvSpPr>
          <p:cNvPr id="4" name="フッター プレースホルダー 3"/>
          <p:cNvSpPr>
            <a:spLocks noGrp="1"/>
          </p:cNvSpPr>
          <p:nvPr>
            <p:ph type="ftr" sz="quarter" idx="11"/>
          </p:nvPr>
        </p:nvSpPr>
        <p:spPr/>
        <p:txBody>
          <a:bodyPr/>
          <a:lstStyle/>
          <a:p>
            <a:pPr algn="l" rtl="0">
              <a:defRPr/>
            </a:pPr>
            <a:r>
              <a:rPr lang="en-US" altLang="ja-JP"/>
              <a:t>(C) 2007-2022 Hirohisa AMAN</a:t>
            </a:r>
          </a:p>
        </p:txBody>
      </p:sp>
      <p:sp>
        <p:nvSpPr>
          <p:cNvPr id="5" name="スライド番号プレースホルダー 4"/>
          <p:cNvSpPr>
            <a:spLocks noGrp="1"/>
          </p:cNvSpPr>
          <p:nvPr>
            <p:ph type="sldNum" sz="quarter" idx="12"/>
          </p:nvPr>
        </p:nvSpPr>
        <p:spPr/>
        <p:txBody>
          <a:bodyPr/>
          <a:lstStyle/>
          <a:p>
            <a:pPr algn="l" rtl="0">
              <a:defRPr/>
            </a:pPr>
            <a:fld id="{241E8B89-13B5-4AB5-8513-A2DA8DF8F7B3}" type="slidenum">
              <a:rPr lang="en-US" altLang="ja-JP" smtClean="0"/>
              <a:pPr algn="l" rtl="0">
                <a:defRPr/>
              </a:pPr>
              <a:t>8</a:t>
            </a:fld>
            <a:endParaRPr lang="en-US" altLang="ja-JP"/>
          </a:p>
        </p:txBody>
      </p:sp>
      <p:sp>
        <p:nvSpPr>
          <p:cNvPr id="6" name="テキスト ボックス 5">
            <a:extLst>
              <a:ext uri="{FF2B5EF4-FFF2-40B4-BE49-F238E27FC236}">
                <a16:creationId xmlns:a16="http://schemas.microsoft.com/office/drawing/2014/main" id="{2CFFE4E6-07B8-449E-8A3F-A509830B4C14}"/>
              </a:ext>
            </a:extLst>
          </p:cNvPr>
          <p:cNvSpPr txBox="1"/>
          <p:nvPr/>
        </p:nvSpPr>
        <p:spPr>
          <a:xfrm>
            <a:off x="6553200" y="2991445"/>
            <a:ext cx="2016065" cy="923330"/>
          </a:xfrm>
          <a:prstGeom prst="rect">
            <a:avLst/>
          </a:prstGeom>
          <a:solidFill>
            <a:schemeClr val="bg1"/>
          </a:solidFill>
          <a:ln>
            <a:solidFill>
              <a:schemeClr val="tx1"/>
            </a:solidFill>
          </a:ln>
        </p:spPr>
        <p:txBody>
          <a:bodyPr wrap="none" rtlCol="0">
            <a:spAutoFit/>
          </a:bodyPr>
          <a:lstStyle/>
          <a:p>
            <a:pPr algn="l" rtl="0"/>
            <a:r>
              <a:rPr lang="en-US" altLang="ja-JP" dirty="0"/>
              <a:t>F</a:t>
            </a:r>
            <a:r>
              <a:rPr lang="ja-JP" altLang="en-US" dirty="0"/>
              <a:t>or </a:t>
            </a:r>
            <a:r>
              <a:rPr lang="en-US" altLang="ja-JP" dirty="0"/>
              <a:t>C </a:t>
            </a:r>
            <a:r>
              <a:rPr lang="ja-JP" altLang="en-US" dirty="0"/>
              <a:t>language</a:t>
            </a:r>
            <a:r>
              <a:rPr lang="en-US" altLang="ja-JP" dirty="0"/>
              <a:t>,</a:t>
            </a:r>
          </a:p>
          <a:p>
            <a:pPr algn="l" rtl="0"/>
            <a:r>
              <a:rPr kumimoji="1" lang="ja-JP" altLang="en-US" dirty="0"/>
              <a:t>snake case</a:t>
            </a:r>
            <a:endParaRPr kumimoji="1" lang="en-US" altLang="ja-JP" dirty="0"/>
          </a:p>
          <a:p>
            <a:pPr algn="l" rtl="0"/>
            <a:r>
              <a:rPr kumimoji="1" lang="ja-JP" altLang="en-US" dirty="0"/>
              <a:t>is often used</a:t>
            </a:r>
          </a:p>
        </p:txBody>
      </p:sp>
    </p:spTree>
    <p:extLst>
      <p:ext uri="{BB962C8B-B14F-4D97-AF65-F5344CB8AC3E}">
        <p14:creationId xmlns:p14="http://schemas.microsoft.com/office/powerpoint/2010/main" val="1366982438"/>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1267" name="スライド番号プレースホルダ 5"/>
          <p:cNvSpPr>
            <a:spLocks noGrp="1"/>
          </p:cNvSpPr>
          <p:nvPr>
            <p:ph type="sldNum" sz="quarter" idx="12"/>
          </p:nvPr>
        </p:nvSpPr>
        <p:spPr>
          <a:noFill/>
        </p:spPr>
        <p:txBody>
          <a:bodyPr/>
          <a:lstStyle/>
          <a:p>
            <a:fld id="{D592D71A-2590-49D9-B1A6-9FB086AA4D0F}" type="slidenum">
              <a:rPr lang="en-US" altLang="ja-JP" smtClean="0"/>
              <a:pPr algn="l" rtl="0"/>
              <a:t>9</a:t>
            </a:fld>
            <a:endParaRPr lang="en-US" altLang="ja-JP"/>
          </a:p>
        </p:txBody>
      </p:sp>
      <p:sp>
        <p:nvSpPr>
          <p:cNvPr id="11268" name="Rectangle 2"/>
          <p:cNvSpPr>
            <a:spLocks noGrp="1" noChangeArrowheads="1"/>
          </p:cNvSpPr>
          <p:nvPr>
            <p:ph type="title"/>
          </p:nvPr>
        </p:nvSpPr>
        <p:spPr/>
        <p:txBody>
          <a:bodyPr/>
          <a:lstStyle/>
          <a:p>
            <a:pPr algn="l" rtl="0" eaLnBrk="1" hangingPunct="1"/>
            <a:r>
              <a:rPr lang="ja-JP" altLang="en-US" dirty="0">
                <a:ea typeface="HGPｺﾞｼｯｸE" pitchFamily="50" charset="-128"/>
              </a:rPr>
              <a:t>Be aware of function and return value in function names</a:t>
            </a:r>
          </a:p>
        </p:txBody>
      </p:sp>
      <p:sp>
        <p:nvSpPr>
          <p:cNvPr id="11269" name="Rectangle 3"/>
          <p:cNvSpPr>
            <a:spLocks noGrp="1" noChangeArrowheads="1"/>
          </p:cNvSpPr>
          <p:nvPr>
            <p:ph type="body" idx="1"/>
          </p:nvPr>
        </p:nvSpPr>
        <p:spPr>
          <a:xfrm>
            <a:off x="566737" y="1752600"/>
            <a:ext cx="8601073" cy="4267200"/>
          </a:xfrm>
        </p:spPr>
        <p:txBody>
          <a:bodyPr/>
          <a:lstStyle/>
          <a:p>
            <a:pPr algn="l" rtl="0" eaLnBrk="1" hangingPunct="1"/>
            <a:r>
              <a:rPr lang="en-US" altLang="ja-JP" sz="2800" dirty="0">
                <a:latin typeface="HGPGothicE" panose="020B0900000000000000" pitchFamily="34" charset="-128"/>
                <a:ea typeface="HGPGothicE" panose="020B0900000000000000" pitchFamily="34" charset="-128"/>
              </a:rPr>
              <a:t>Use a name that makes it easy to understand what the function does and what the return value is.</a:t>
            </a:r>
            <a:endParaRPr lang="ja-JP" altLang="en-US" dirty="0">
              <a:latin typeface="HGPGothicE" panose="020B0900000000000000" pitchFamily="34" charset="-128"/>
              <a:ea typeface="HGPGothicE" panose="020B0900000000000000" pitchFamily="34" charset="-128"/>
            </a:endParaRPr>
          </a:p>
        </p:txBody>
      </p:sp>
      <p:sp>
        <p:nvSpPr>
          <p:cNvPr id="11274" name="Text Box 8"/>
          <p:cNvSpPr txBox="1">
            <a:spLocks noChangeArrowheads="1"/>
          </p:cNvSpPr>
          <p:nvPr/>
        </p:nvSpPr>
        <p:spPr bwMode="auto">
          <a:xfrm>
            <a:off x="457200" y="2743200"/>
            <a:ext cx="1784463" cy="461665"/>
          </a:xfrm>
          <a:prstGeom prst="rect">
            <a:avLst/>
          </a:prstGeom>
          <a:noFill/>
          <a:ln w="9525">
            <a:noFill/>
            <a:miter lim="800000"/>
            <a:headEnd/>
            <a:tailEnd/>
          </a:ln>
        </p:spPr>
        <p:txBody>
          <a:bodyPr wrap="none">
            <a:spAutoFit/>
          </a:bodyPr>
          <a:lstStyle/>
          <a:p>
            <a:pPr algn="l" rtl="0"/>
            <a:r>
              <a:rPr lang="ja-JP" altLang="en-US" sz="2400" dirty="0"/>
              <a:t>(</a:t>
            </a:r>
            <a:r>
              <a:rPr lang="en-US" altLang="ja-JP" sz="2400" dirty="0"/>
              <a:t>E</a:t>
            </a:r>
            <a:r>
              <a:rPr lang="ja-JP" altLang="en-US" sz="2400" dirty="0"/>
              <a:t>xample)</a:t>
            </a:r>
          </a:p>
        </p:txBody>
      </p:sp>
      <p:sp>
        <p:nvSpPr>
          <p:cNvPr id="2" name="Text Box 12">
            <a:extLst>
              <a:ext uri="{FF2B5EF4-FFF2-40B4-BE49-F238E27FC236}">
                <a16:creationId xmlns:a16="http://schemas.microsoft.com/office/drawing/2014/main" id="{617EBE0C-2A35-94F9-D9C7-B7449251547F}"/>
              </a:ext>
            </a:extLst>
          </p:cNvPr>
          <p:cNvSpPr txBox="1">
            <a:spLocks noChangeArrowheads="1"/>
          </p:cNvSpPr>
          <p:nvPr/>
        </p:nvSpPr>
        <p:spPr bwMode="auto">
          <a:xfrm>
            <a:off x="5967411" y="4696420"/>
            <a:ext cx="3200400" cy="923330"/>
          </a:xfrm>
          <a:prstGeom prst="rect">
            <a:avLst/>
          </a:prstGeom>
          <a:noFill/>
          <a:ln w="9525">
            <a:noFill/>
            <a:miter lim="800000"/>
            <a:headEnd/>
            <a:tailEnd/>
          </a:ln>
        </p:spPr>
        <p:txBody>
          <a:bodyPr wrap="square">
            <a:spAutoFit/>
          </a:bodyPr>
          <a:lstStyle/>
          <a:p>
            <a:pPr algn="l" rtl="0"/>
            <a:r>
              <a:rPr lang="en-US" altLang="ja-JP" dirty="0">
                <a:ea typeface="HGPｺﾞｼｯｸE" pitchFamily="50" charset="-128"/>
              </a:rPr>
              <a:t>T</a:t>
            </a:r>
            <a:r>
              <a:rPr lang="ja-JP" altLang="en-US" dirty="0">
                <a:ea typeface="HGPｺﾞｼｯｸE" pitchFamily="50" charset="-128"/>
              </a:rPr>
              <a:t>o separate words</a:t>
            </a:r>
            <a:r>
              <a:rPr lang="en-US" altLang="ja-JP" dirty="0">
                <a:ea typeface="HGPｺﾞｼｯｸE" pitchFamily="50" charset="-128"/>
              </a:rPr>
              <a:t>, use</a:t>
            </a:r>
            <a:r>
              <a:rPr lang="ja-JP" altLang="en-US" dirty="0">
                <a:ea typeface="HGPｺﾞｼｯｸE" pitchFamily="50" charset="-128"/>
              </a:rPr>
              <a:t> underscore (</a:t>
            </a:r>
            <a:r>
              <a:rPr lang="en-US" altLang="ja-JP" dirty="0">
                <a:ea typeface="HGPｺﾞｼｯｸE" pitchFamily="50" charset="-128"/>
              </a:rPr>
              <a:t>_</a:t>
            </a:r>
            <a:r>
              <a:rPr lang="ja-JP" altLang="en-US" dirty="0">
                <a:ea typeface="HGPｺﾞｼｯｸE" pitchFamily="50" charset="-128"/>
              </a:rPr>
              <a:t>)</a:t>
            </a:r>
          </a:p>
          <a:p>
            <a:pPr algn="l" rtl="0"/>
            <a:r>
              <a:rPr lang="ja-JP" altLang="en-US" dirty="0">
                <a:ea typeface="HGPｺﾞｼｯｸE" pitchFamily="50" charset="-128"/>
              </a:rPr>
              <a:t>or use capital letters</a:t>
            </a:r>
          </a:p>
        </p:txBody>
      </p:sp>
      <p:sp>
        <p:nvSpPr>
          <p:cNvPr id="3" name="Text Box 4">
            <a:extLst>
              <a:ext uri="{FF2B5EF4-FFF2-40B4-BE49-F238E27FC236}">
                <a16:creationId xmlns:a16="http://schemas.microsoft.com/office/drawing/2014/main" id="{434A9283-6D68-E1A1-ECC7-BA7F24A91B4B}"/>
              </a:ext>
            </a:extLst>
          </p:cNvPr>
          <p:cNvSpPr txBox="1">
            <a:spLocks noChangeArrowheads="1"/>
          </p:cNvSpPr>
          <p:nvPr/>
        </p:nvSpPr>
        <p:spPr bwMode="auto">
          <a:xfrm>
            <a:off x="533400" y="3213100"/>
            <a:ext cx="3867150" cy="1206500"/>
          </a:xfrm>
          <a:prstGeom prst="rect">
            <a:avLst/>
          </a:prstGeom>
          <a:noFill/>
          <a:ln w="19050">
            <a:solidFill>
              <a:srgbClr val="0000FF"/>
            </a:solidFill>
            <a:miter lim="800000"/>
            <a:headEnd/>
            <a:tailEnd/>
          </a:ln>
        </p:spPr>
        <p:txBody>
          <a:bodyPr wrap="none">
            <a:spAutoFit/>
          </a:bodyPr>
          <a:lstStyle/>
          <a:p>
            <a:r>
              <a:rPr lang="en-US" altLang="ja-JP" sz="2400" dirty="0">
                <a:latin typeface="HGPｺﾞｼｯｸE" pitchFamily="50" charset="-128"/>
                <a:ea typeface="HGPｺﾞｼｯｸE" pitchFamily="50" charset="-128"/>
              </a:rPr>
              <a:t>int </a:t>
            </a:r>
            <a:r>
              <a:rPr lang="en-US" altLang="ja-JP" sz="2400" dirty="0" err="1">
                <a:latin typeface="HGPｺﾞｼｯｸE" pitchFamily="50" charset="-128"/>
                <a:ea typeface="HGPｺﾞｼｯｸE" pitchFamily="50" charset="-128"/>
              </a:rPr>
              <a:t>get_length</a:t>
            </a:r>
            <a:r>
              <a:rPr lang="en-US" altLang="ja-JP" sz="2400" dirty="0">
                <a:latin typeface="HGPｺﾞｼｯｸE" pitchFamily="50" charset="-128"/>
                <a:ea typeface="HGPｺﾞｼｯｸE" pitchFamily="50" charset="-128"/>
              </a:rPr>
              <a:t> (char str[ ]){</a:t>
            </a:r>
          </a:p>
          <a:p>
            <a:r>
              <a:rPr lang="en-US" altLang="ja-JP" sz="2400" dirty="0">
                <a:latin typeface="HGPｺﾞｼｯｸE" pitchFamily="50" charset="-128"/>
                <a:ea typeface="HGPｺﾞｼｯｸE" pitchFamily="50" charset="-128"/>
              </a:rPr>
              <a:t>   </a:t>
            </a:r>
            <a:r>
              <a:rPr lang="ja-JP" altLang="en-US" sz="2400" dirty="0">
                <a:latin typeface="HGPｺﾞｼｯｸE" pitchFamily="50" charset="-128"/>
                <a:ea typeface="HGPｺﾞｼｯｸE" pitchFamily="50" charset="-128"/>
              </a:rPr>
              <a:t>・・・文字列の長さを調べる</a:t>
            </a:r>
          </a:p>
          <a:p>
            <a:r>
              <a:rPr lang="en-US" altLang="ja-JP" sz="2400" dirty="0">
                <a:latin typeface="HGPｺﾞｼｯｸE" pitchFamily="50" charset="-128"/>
                <a:ea typeface="HGPｺﾞｼｯｸE" pitchFamily="50" charset="-128"/>
              </a:rPr>
              <a:t>}</a:t>
            </a:r>
          </a:p>
        </p:txBody>
      </p:sp>
      <p:sp>
        <p:nvSpPr>
          <p:cNvPr id="4" name="Text Box 5">
            <a:extLst>
              <a:ext uri="{FF2B5EF4-FFF2-40B4-BE49-F238E27FC236}">
                <a16:creationId xmlns:a16="http://schemas.microsoft.com/office/drawing/2014/main" id="{632F3229-7DA0-B806-98C0-ADDB88C7EA8C}"/>
              </a:ext>
            </a:extLst>
          </p:cNvPr>
          <p:cNvSpPr txBox="1">
            <a:spLocks noChangeArrowheads="1"/>
          </p:cNvSpPr>
          <p:nvPr/>
        </p:nvSpPr>
        <p:spPr bwMode="auto">
          <a:xfrm>
            <a:off x="4648200" y="3213100"/>
            <a:ext cx="3692036" cy="1200329"/>
          </a:xfrm>
          <a:prstGeom prst="rect">
            <a:avLst/>
          </a:prstGeom>
          <a:noFill/>
          <a:ln w="19050">
            <a:solidFill>
              <a:srgbClr val="0000FF"/>
            </a:solidFill>
            <a:miter lim="800000"/>
            <a:headEnd/>
            <a:tailEnd/>
          </a:ln>
        </p:spPr>
        <p:txBody>
          <a:bodyPr wrap="none">
            <a:spAutoFit/>
          </a:bodyPr>
          <a:lstStyle/>
          <a:p>
            <a:r>
              <a:rPr lang="en-US" altLang="ja-JP" sz="2400" dirty="0">
                <a:latin typeface="HGPｺﾞｼｯｸE" pitchFamily="50" charset="-128"/>
                <a:ea typeface="HGPｺﾞｼｯｸE" pitchFamily="50" charset="-128"/>
              </a:rPr>
              <a:t>void </a:t>
            </a:r>
            <a:r>
              <a:rPr lang="en-US" altLang="ja-JP" sz="2400" dirty="0" err="1">
                <a:latin typeface="HGPｺﾞｼｯｸE" pitchFamily="50" charset="-128"/>
                <a:ea typeface="HGPｺﾞｼｯｸE" pitchFamily="50" charset="-128"/>
              </a:rPr>
              <a:t>move_to</a:t>
            </a:r>
            <a:r>
              <a:rPr lang="en-US" altLang="ja-JP" sz="2400" dirty="0">
                <a:latin typeface="HGPｺﾞｼｯｸE" pitchFamily="50" charset="-128"/>
                <a:ea typeface="HGPｺﾞｼｯｸE" pitchFamily="50" charset="-128"/>
              </a:rPr>
              <a:t> (int x, int y){</a:t>
            </a:r>
          </a:p>
          <a:p>
            <a:r>
              <a:rPr lang="en-US" altLang="ja-JP" sz="2400" dirty="0">
                <a:latin typeface="HGPｺﾞｼｯｸE" pitchFamily="50" charset="-128"/>
                <a:ea typeface="HGPｺﾞｼｯｸE" pitchFamily="50" charset="-128"/>
              </a:rPr>
              <a:t>   </a:t>
            </a:r>
            <a:r>
              <a:rPr lang="ja-JP" altLang="en-US" sz="2400" dirty="0">
                <a:latin typeface="HGPｺﾞｼｯｸE" pitchFamily="50" charset="-128"/>
                <a:ea typeface="HGPｺﾞｼｯｸE" pitchFamily="50" charset="-128"/>
              </a:rPr>
              <a:t>・・・</a:t>
            </a:r>
            <a:r>
              <a:rPr lang="en-US" altLang="ja-JP" sz="2400" dirty="0">
                <a:latin typeface="HGPｺﾞｼｯｸE" pitchFamily="50" charset="-128"/>
                <a:ea typeface="HGPｺﾞｼｯｸE" pitchFamily="50" charset="-128"/>
              </a:rPr>
              <a:t>(</a:t>
            </a:r>
            <a:r>
              <a:rPr lang="en-US" altLang="ja-JP" sz="2400" dirty="0" err="1">
                <a:latin typeface="HGPｺﾞｼｯｸE" pitchFamily="50" charset="-128"/>
                <a:ea typeface="HGPｺﾞｼｯｸE" pitchFamily="50" charset="-128"/>
              </a:rPr>
              <a:t>x,y</a:t>
            </a:r>
            <a:r>
              <a:rPr lang="en-US" altLang="ja-JP" sz="2400" dirty="0">
                <a:latin typeface="HGPｺﾞｼｯｸE" pitchFamily="50" charset="-128"/>
                <a:ea typeface="HGPｺﾞｼｯｸE" pitchFamily="50" charset="-128"/>
              </a:rPr>
              <a:t>) </a:t>
            </a:r>
            <a:r>
              <a:rPr lang="ja-JP" altLang="en-US" sz="2400" dirty="0">
                <a:latin typeface="HGPｺﾞｼｯｸE" pitchFamily="50" charset="-128"/>
                <a:ea typeface="HGPｺﾞｼｯｸE" pitchFamily="50" charset="-128"/>
              </a:rPr>
              <a:t>へ移動</a:t>
            </a:r>
          </a:p>
          <a:p>
            <a:r>
              <a:rPr lang="en-US" altLang="ja-JP" sz="2400" dirty="0">
                <a:latin typeface="HGPｺﾞｼｯｸE" pitchFamily="50" charset="-128"/>
                <a:ea typeface="HGPｺﾞｼｯｸE" pitchFamily="50" charset="-128"/>
              </a:rPr>
              <a:t>}</a:t>
            </a:r>
          </a:p>
        </p:txBody>
      </p:sp>
      <p:sp>
        <p:nvSpPr>
          <p:cNvPr id="5" name="Text Box 6">
            <a:extLst>
              <a:ext uri="{FF2B5EF4-FFF2-40B4-BE49-F238E27FC236}">
                <a16:creationId xmlns:a16="http://schemas.microsoft.com/office/drawing/2014/main" id="{4354F510-FBE8-E92A-5D20-A3061BD4279B}"/>
              </a:ext>
            </a:extLst>
          </p:cNvPr>
          <p:cNvSpPr txBox="1">
            <a:spLocks noChangeArrowheads="1"/>
          </p:cNvSpPr>
          <p:nvPr/>
        </p:nvSpPr>
        <p:spPr bwMode="auto">
          <a:xfrm>
            <a:off x="1219200" y="4660900"/>
            <a:ext cx="4665663" cy="1206500"/>
          </a:xfrm>
          <a:prstGeom prst="rect">
            <a:avLst/>
          </a:prstGeom>
          <a:noFill/>
          <a:ln w="19050">
            <a:solidFill>
              <a:srgbClr val="0000FF"/>
            </a:solidFill>
            <a:miter lim="800000"/>
            <a:headEnd/>
            <a:tailEnd/>
          </a:ln>
        </p:spPr>
        <p:txBody>
          <a:bodyPr wrap="none">
            <a:spAutoFit/>
          </a:bodyPr>
          <a:lstStyle/>
          <a:p>
            <a:r>
              <a:rPr lang="en-US" altLang="ja-JP" sz="2400" dirty="0">
                <a:latin typeface="HGPｺﾞｼｯｸE" pitchFamily="50" charset="-128"/>
                <a:ea typeface="HGPｺﾞｼｯｸE" pitchFamily="50" charset="-128"/>
              </a:rPr>
              <a:t>void sort (int array[ ], int length){</a:t>
            </a:r>
          </a:p>
          <a:p>
            <a:r>
              <a:rPr lang="en-US" altLang="ja-JP" sz="2400" dirty="0">
                <a:latin typeface="HGPｺﾞｼｯｸE" pitchFamily="50" charset="-128"/>
                <a:ea typeface="HGPｺﾞｼｯｸE" pitchFamily="50" charset="-128"/>
              </a:rPr>
              <a:t>   </a:t>
            </a:r>
            <a:r>
              <a:rPr lang="ja-JP" altLang="en-US" sz="2400" dirty="0">
                <a:latin typeface="HGPｺﾞｼｯｸE" pitchFamily="50" charset="-128"/>
                <a:ea typeface="HGPｺﾞｼｯｸE" pitchFamily="50" charset="-128"/>
              </a:rPr>
              <a:t>・・・ </a:t>
            </a:r>
            <a:r>
              <a:rPr lang="en-US" altLang="ja-JP" sz="2400" dirty="0">
                <a:latin typeface="HGPｺﾞｼｯｸE" pitchFamily="50" charset="-128"/>
                <a:ea typeface="HGPｺﾞｼｯｸE" pitchFamily="50" charset="-128"/>
              </a:rPr>
              <a:t>array </a:t>
            </a:r>
            <a:r>
              <a:rPr lang="ja-JP" altLang="en-US" sz="2400" dirty="0">
                <a:latin typeface="HGPｺﾞｼｯｸE" pitchFamily="50" charset="-128"/>
                <a:ea typeface="HGPｺﾞｼｯｸE" pitchFamily="50" charset="-128"/>
              </a:rPr>
              <a:t>をソーティング</a:t>
            </a:r>
          </a:p>
          <a:p>
            <a:r>
              <a:rPr lang="en-US" altLang="ja-JP" sz="2400" dirty="0">
                <a:latin typeface="HGPｺﾞｼｯｸE" pitchFamily="50" charset="-128"/>
                <a:ea typeface="HGPｺﾞｼｯｸE" pitchFamily="50" charset="-128"/>
              </a:rPr>
              <a:t>}</a:t>
            </a:r>
          </a:p>
        </p:txBody>
      </p:sp>
    </p:spTree>
  </p:cSld>
  <p:clrMapOvr>
    <a:masterClrMapping/>
  </p:clrMapOvr>
  <p:transition spd="med">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TIMING" val="|37|75.3"/>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E17C2B823F4F84B910ACDFA191E8885" ma:contentTypeVersion="2" ma:contentTypeDescription="新しいドキュメントを作成します。" ma:contentTypeScope="" ma:versionID="5ebaceede4c969b4901ef4216d2ec6e8">
  <xsd:schema xmlns:xsd="http://www.w3.org/2001/XMLSchema" xmlns:xs="http://www.w3.org/2001/XMLSchema" xmlns:p="http://schemas.microsoft.com/office/2006/metadata/properties" xmlns:ns2="a34eac7b-ca5c-495d-a5d1-ca367955e803" targetNamespace="http://schemas.microsoft.com/office/2006/metadata/properties" ma:root="true" ma:fieldsID="edbd5ee4f470061c20f080a5988d3e2f" ns2:_="">
    <xsd:import namespace="a34eac7b-ca5c-495d-a5d1-ca367955e80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eac7b-ca5c-495d-a5d1-ca367955e8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0BE8D9-480B-4682-80B6-998E20D5D99C}">
  <ds:schemaRefs>
    <ds:schemaRef ds:uri="http://schemas.microsoft.com/sharepoint/v3/contenttype/forms"/>
  </ds:schemaRefs>
</ds:datastoreItem>
</file>

<file path=customXml/itemProps2.xml><?xml version="1.0" encoding="utf-8"?>
<ds:datastoreItem xmlns:ds="http://schemas.openxmlformats.org/officeDocument/2006/customXml" ds:itemID="{3E7A0368-19BF-4BA9-80F7-C3FEC0CFA9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eac7b-ca5c-495d-a5d1-ca367955e8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6CBE7B-2262-49CC-929D-CEC5ABB8B31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Profile</Template>
  <TotalTime>6605</TotalTime>
  <Words>7260</Words>
  <Application>Microsoft Office PowerPoint</Application>
  <PresentationFormat>On-screen Show (4:3)</PresentationFormat>
  <Paragraphs>533</Paragraphs>
  <Slides>40</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HGPGothicE</vt:lpstr>
      <vt:lpstr>HGPGothicE</vt:lpstr>
      <vt:lpstr>AoyagiKouzanFontT</vt:lpstr>
      <vt:lpstr>Arial</vt:lpstr>
      <vt:lpstr>Cambria Math</vt:lpstr>
      <vt:lpstr>Consolas</vt:lpstr>
      <vt:lpstr>Segoe UI Web (West European)</vt:lpstr>
      <vt:lpstr>Times New Roman</vt:lpstr>
      <vt:lpstr>Verdana</vt:lpstr>
      <vt:lpstr>Wingdings</vt:lpstr>
      <vt:lpstr>Profile</vt:lpstr>
      <vt:lpstr>ソフトウェアテスト 　　[9] プログラミング技術</vt:lpstr>
      <vt:lpstr>Position of programming</vt:lpstr>
      <vt:lpstr>Software development ≠ Programming</vt:lpstr>
      <vt:lpstr>Important things in programming</vt:lpstr>
      <vt:lpstr>How to write and make a program</vt:lpstr>
      <vt:lpstr>(1) Easy to read and understand</vt:lpstr>
      <vt:lpstr>Make variable names meaningful</vt:lpstr>
      <vt:lpstr>Variable name, function name snake case and camel case</vt:lpstr>
      <vt:lpstr>Be aware of function and return value in function names</vt:lpstr>
      <vt:lpstr>[Exercise 1] Think of a function name</vt:lpstr>
      <vt:lpstr>[Exercise 1] Think of a function name (Example answer)</vt:lpstr>
      <vt:lpstr>(2) Prevent mistakes</vt:lpstr>
      <vt:lpstr>(3) Simple structure</vt:lpstr>
      <vt:lpstr>Avoid too many conditional branches</vt:lpstr>
      <vt:lpstr> Cyclomatic number</vt:lpstr>
      <vt:lpstr>(4) Be environment independent</vt:lpstr>
      <vt:lpstr>(5) Write comments appropriately</vt:lpstr>
      <vt:lpstr>(6) Make it easy to change</vt:lpstr>
      <vt:lpstr>[Exercise 2] About hard coding</vt:lpstr>
      <vt:lpstr>[Exercise 2] About hard coding (Sample answer)</vt:lpstr>
      <vt:lpstr>Conventions for using macros</vt:lpstr>
      <vt:lpstr>Refactoring</vt:lpstr>
      <vt:lpstr>XP (eXtreme Programming)</vt:lpstr>
      <vt:lpstr>XP Practices</vt:lpstr>
      <vt:lpstr>① Planning game ② Small release</vt:lpstr>
      <vt:lpstr>③ Metaphor ④ Simple design</vt:lpstr>
      <vt:lpstr>⑤ Testing</vt:lpstr>
      <vt:lpstr>Test-first example</vt:lpstr>
      <vt:lpstr>⑥ Refactoring</vt:lpstr>
      <vt:lpstr>Example of code smell</vt:lpstr>
      <vt:lpstr>[Exercise 3] Think about refactoring</vt:lpstr>
      <vt:lpstr>[Exercise 3] Think about refactoring (Sample answer)</vt:lpstr>
      <vt:lpstr>⑦ Pair programming</vt:lpstr>
      <vt:lpstr>⑧ Collective ownership ⑨ Continuous integration</vt:lpstr>
      <vt:lpstr>⑩ 40 hours work week ⑪ On-site customer</vt:lpstr>
      <vt:lpstr>⑫ Coding standards</vt:lpstr>
      <vt:lpstr>(Test + Programming) Test driven development</vt:lpstr>
      <vt:lpstr>Features of test driven development</vt:lpstr>
      <vt:lpstr>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Phạm Nhật Duy</cp:lastModifiedBy>
  <cp:revision>1383</cp:revision>
  <cp:lastPrinted>1601-01-01T00:00:00Z</cp:lastPrinted>
  <dcterms:created xsi:type="dcterms:W3CDTF">1601-01-01T00:00:00Z</dcterms:created>
  <dcterms:modified xsi:type="dcterms:W3CDTF">2024-05-05T03:45:13Z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0x010100AE17C2B823F4F84B910ACDFA191E8885</vt:lpwstr>
  </property>
</Properties>
</file>