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54"/>
  </p:notesMasterIdLst>
  <p:sldIdLst>
    <p:sldId id="408" r:id="rId2"/>
    <p:sldId id="407" r:id="rId3"/>
    <p:sldId id="310" r:id="rId4"/>
    <p:sldId id="359" r:id="rId5"/>
    <p:sldId id="316" r:id="rId6"/>
    <p:sldId id="358" r:id="rId7"/>
    <p:sldId id="375" r:id="rId8"/>
    <p:sldId id="376" r:id="rId9"/>
    <p:sldId id="363" r:id="rId10"/>
    <p:sldId id="360" r:id="rId11"/>
    <p:sldId id="362" r:id="rId12"/>
    <p:sldId id="364" r:id="rId13"/>
    <p:sldId id="365" r:id="rId14"/>
    <p:sldId id="366" r:id="rId15"/>
    <p:sldId id="367" r:id="rId16"/>
    <p:sldId id="368" r:id="rId17"/>
    <p:sldId id="369" r:id="rId18"/>
    <p:sldId id="370" r:id="rId19"/>
    <p:sldId id="380" r:id="rId20"/>
    <p:sldId id="381" r:id="rId21"/>
    <p:sldId id="382" r:id="rId22"/>
    <p:sldId id="384" r:id="rId23"/>
    <p:sldId id="377" r:id="rId24"/>
    <p:sldId id="378" r:id="rId25"/>
    <p:sldId id="379" r:id="rId26"/>
    <p:sldId id="395" r:id="rId27"/>
    <p:sldId id="386" r:id="rId28"/>
    <p:sldId id="387" r:id="rId29"/>
    <p:sldId id="388" r:id="rId30"/>
    <p:sldId id="389" r:id="rId31"/>
    <p:sldId id="390" r:id="rId32"/>
    <p:sldId id="391" r:id="rId33"/>
    <p:sldId id="392" r:id="rId34"/>
    <p:sldId id="393" r:id="rId35"/>
    <p:sldId id="394" r:id="rId36"/>
    <p:sldId id="371" r:id="rId37"/>
    <p:sldId id="372" r:id="rId38"/>
    <p:sldId id="373" r:id="rId39"/>
    <p:sldId id="396" r:id="rId40"/>
    <p:sldId id="397" r:id="rId41"/>
    <p:sldId id="398" r:id="rId42"/>
    <p:sldId id="399" r:id="rId43"/>
    <p:sldId id="400" r:id="rId44"/>
    <p:sldId id="401" r:id="rId45"/>
    <p:sldId id="402" r:id="rId46"/>
    <p:sldId id="403" r:id="rId47"/>
    <p:sldId id="404" r:id="rId48"/>
    <p:sldId id="405" r:id="rId49"/>
    <p:sldId id="406" r:id="rId50"/>
    <p:sldId id="317" r:id="rId51"/>
    <p:sldId id="354" r:id="rId52"/>
    <p:sldId id="361"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41" autoAdjust="0"/>
    <p:restoredTop sz="76610" autoAdjust="0"/>
  </p:normalViewPr>
  <p:slideViewPr>
    <p:cSldViewPr>
      <p:cViewPr varScale="1">
        <p:scale>
          <a:sx n="85" d="100"/>
          <a:sy n="85" d="100"/>
        </p:scale>
        <p:origin x="151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24D39F-F2C9-454A-AED0-BE8FB7F884FC}" type="datetimeFigureOut">
              <a:rPr lang="en-US" smtClean="0"/>
              <a:pPr/>
              <a:t>17/11/2015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6ED554-A732-4055-AF84-08EE1ACC778C}" type="slidenum">
              <a:rPr lang="en-US" smtClean="0"/>
              <a:pPr/>
              <a:t>‹#›</a:t>
            </a:fld>
            <a:endParaRPr lang="en-US"/>
          </a:p>
        </p:txBody>
      </p:sp>
    </p:spTree>
    <p:extLst>
      <p:ext uri="{BB962C8B-B14F-4D97-AF65-F5344CB8AC3E}">
        <p14:creationId xmlns:p14="http://schemas.microsoft.com/office/powerpoint/2010/main" val="408167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vi.wikipedia.org/wiki/T%C6%B0_duy"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vi.wikipedia.org/wiki/Bi%E1%BB%87n_ch%E1%BB%A9ng"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0F5E5AB-588F-4C44-9866-1585D3239070}" type="slidenum">
              <a:rPr lang="en-US" altLang="en-US" smtClean="0">
                <a:solidFill>
                  <a:prstClr val="black"/>
                </a:solidFill>
              </a:rPr>
              <a:pPr>
                <a:defRPr/>
              </a:pPr>
              <a:t>1</a:t>
            </a:fld>
            <a:endParaRPr lang="en-US" altLang="en-US">
              <a:solidFill>
                <a:prstClr val="black"/>
              </a:solidFill>
            </a:endParaRPr>
          </a:p>
        </p:txBody>
      </p:sp>
    </p:spTree>
    <p:extLst>
      <p:ext uri="{BB962C8B-B14F-4D97-AF65-F5344CB8AC3E}">
        <p14:creationId xmlns:p14="http://schemas.microsoft.com/office/powerpoint/2010/main" val="887731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“Q</a:t>
            </a:r>
            <a:r>
              <a:rPr lang="vi-VN" smtClean="0"/>
              <a:t>uá trình </a:t>
            </a:r>
            <a:r>
              <a:rPr lang="vi-VN" smtClean="0">
                <a:hlinkClick r:id="rId3" tooltip="Tư duy"/>
              </a:rPr>
              <a:t>tư duy</a:t>
            </a:r>
            <a:r>
              <a:rPr lang="vi-VN" smtClean="0"/>
              <a:t> </a:t>
            </a:r>
            <a:r>
              <a:rPr lang="vi-VN" smtClean="0">
                <a:hlinkClick r:id="rId4" tooltip="Biện chứng"/>
              </a:rPr>
              <a:t>biện chứng</a:t>
            </a:r>
            <a:r>
              <a:rPr lang="vi-VN" smtClean="0"/>
              <a:t> gồm phân tích và đánh giá một thông tin đã có theo các cách nhìn khác cho vấn đề đã đặt ra</a:t>
            </a:r>
            <a:r>
              <a:rPr lang="en-US" smtClean="0"/>
              <a:t>”</a:t>
            </a:r>
          </a:p>
          <a:p>
            <a:endParaRPr lang="en-US"/>
          </a:p>
        </p:txBody>
      </p:sp>
      <p:sp>
        <p:nvSpPr>
          <p:cNvPr id="4" name="Slide Number Placeholder 3"/>
          <p:cNvSpPr>
            <a:spLocks noGrp="1"/>
          </p:cNvSpPr>
          <p:nvPr>
            <p:ph type="sldNum" sz="quarter" idx="10"/>
          </p:nvPr>
        </p:nvSpPr>
        <p:spPr/>
        <p:txBody>
          <a:bodyPr/>
          <a:lstStyle/>
          <a:p>
            <a:fld id="{69D8E505-787C-4232-A1F2-FB15F24CAE5F}" type="slidenum">
              <a:rPr lang="en-US" smtClean="0"/>
              <a:pPr/>
              <a:t>40</a:t>
            </a:fld>
            <a:endParaRPr lang="en-US"/>
          </a:p>
        </p:txBody>
      </p:sp>
    </p:spTree>
    <p:extLst>
      <p:ext uri="{BB962C8B-B14F-4D97-AF65-F5344CB8AC3E}">
        <p14:creationId xmlns:p14="http://schemas.microsoft.com/office/powerpoint/2010/main" val="2814301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D8E505-787C-4232-A1F2-FB15F24CAE5F}" type="slidenum">
              <a:rPr lang="en-US" smtClean="0"/>
              <a:pPr/>
              <a:t>41</a:t>
            </a:fld>
            <a:endParaRPr lang="en-US"/>
          </a:p>
        </p:txBody>
      </p:sp>
    </p:spTree>
    <p:extLst>
      <p:ext uri="{BB962C8B-B14F-4D97-AF65-F5344CB8AC3E}">
        <p14:creationId xmlns:p14="http://schemas.microsoft.com/office/powerpoint/2010/main" val="1625818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D8E505-787C-4232-A1F2-FB15F24CAE5F}" type="slidenum">
              <a:rPr lang="en-US" smtClean="0"/>
              <a:pPr/>
              <a:t>45</a:t>
            </a:fld>
            <a:endParaRPr lang="en-US"/>
          </a:p>
        </p:txBody>
      </p:sp>
    </p:spTree>
    <p:extLst>
      <p:ext uri="{BB962C8B-B14F-4D97-AF65-F5344CB8AC3E}">
        <p14:creationId xmlns:p14="http://schemas.microsoft.com/office/powerpoint/2010/main" val="3012577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GV</a:t>
            </a:r>
            <a:r>
              <a:rPr lang="en-US" baseline="0" dirty="0" smtClean="0"/>
              <a:t> </a:t>
            </a:r>
            <a:r>
              <a:rPr lang="en-US" baseline="0" dirty="0" err="1" smtClean="0"/>
              <a:t>đưa</a:t>
            </a:r>
            <a:r>
              <a:rPr lang="en-US" baseline="0" dirty="0" smtClean="0"/>
              <a:t> topic, </a:t>
            </a:r>
            <a:r>
              <a:rPr lang="en-US" baseline="0" dirty="0" err="1" smtClean="0"/>
              <a:t>yêu</a:t>
            </a:r>
            <a:r>
              <a:rPr lang="en-US" baseline="0" dirty="0" smtClean="0"/>
              <a:t> </a:t>
            </a:r>
            <a:r>
              <a:rPr lang="en-US" baseline="0" dirty="0" err="1" smtClean="0"/>
              <a:t>cầu</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đọc</a:t>
            </a:r>
            <a:r>
              <a:rPr lang="en-US" baseline="0" dirty="0" smtClean="0"/>
              <a:t> </a:t>
            </a:r>
            <a:r>
              <a:rPr lang="en-US" baseline="0" dirty="0" err="1" smtClean="0"/>
              <a:t>và</a:t>
            </a:r>
            <a:r>
              <a:rPr lang="en-US" baseline="0" dirty="0" smtClean="0"/>
              <a:t> </a:t>
            </a:r>
            <a:r>
              <a:rPr lang="en-US" baseline="0" dirty="0" err="1" smtClean="0"/>
              <a:t>làm</a:t>
            </a:r>
            <a:r>
              <a:rPr lang="en-US" baseline="0" dirty="0" smtClean="0"/>
              <a:t> </a:t>
            </a:r>
            <a:r>
              <a:rPr lang="en-US" baseline="0" dirty="0" err="1" smtClean="0"/>
              <a:t>theo</a:t>
            </a:r>
            <a:r>
              <a:rPr lang="en-US" baseline="0" dirty="0" smtClean="0"/>
              <a:t>: </a:t>
            </a:r>
            <a:r>
              <a:rPr lang="en-US" baseline="0" dirty="0" err="1" smtClean="0"/>
              <a:t>không</a:t>
            </a:r>
            <a:r>
              <a:rPr lang="en-US" baseline="0" dirty="0" smtClean="0"/>
              <a:t> </a:t>
            </a:r>
            <a:r>
              <a:rPr lang="en-US" baseline="0" dirty="0" err="1" smtClean="0"/>
              <a:t>giảng</a:t>
            </a:r>
            <a:r>
              <a:rPr lang="en-US" baseline="0" dirty="0" smtClean="0"/>
              <a:t> </a:t>
            </a:r>
            <a:r>
              <a:rPr lang="en-US" baseline="0" dirty="0" err="1" smtClean="0"/>
              <a:t>gì</a:t>
            </a:r>
            <a:r>
              <a:rPr lang="en-US" baseline="0" dirty="0" smtClean="0"/>
              <a:t> </a:t>
            </a:r>
            <a:r>
              <a:rPr lang="en-US" baseline="0" dirty="0" err="1" smtClean="0"/>
              <a:t>cả</a:t>
            </a:r>
            <a:r>
              <a:rPr lang="en-US" baseline="0" dirty="0" smtClean="0"/>
              <a:t>.</a:t>
            </a:r>
          </a:p>
          <a:p>
            <a:r>
              <a:rPr lang="en-US" baseline="0" dirty="0" err="1" smtClean="0"/>
              <a:t>Hoạt</a:t>
            </a:r>
            <a:r>
              <a:rPr lang="en-US" baseline="0" dirty="0" smtClean="0"/>
              <a:t> </a:t>
            </a:r>
            <a:r>
              <a:rPr lang="en-US" baseline="0" dirty="0" err="1" smtClean="0"/>
              <a:t>động</a:t>
            </a:r>
            <a:r>
              <a:rPr lang="en-US" baseline="0" dirty="0" smtClean="0"/>
              <a:t> </a:t>
            </a:r>
            <a:r>
              <a:rPr lang="en-US" baseline="0" dirty="0" err="1" smtClean="0"/>
              <a:t>này</a:t>
            </a:r>
            <a:r>
              <a:rPr lang="en-US" baseline="0" dirty="0" smtClean="0"/>
              <a:t> </a:t>
            </a:r>
            <a:r>
              <a:rPr lang="en-US" baseline="0" dirty="0" err="1" smtClean="0"/>
              <a:t>trong</a:t>
            </a:r>
            <a:r>
              <a:rPr lang="en-US" baseline="0" dirty="0" smtClean="0"/>
              <a:t> </a:t>
            </a:r>
            <a:r>
              <a:rPr lang="en-US" baseline="0" dirty="0" err="1" smtClean="0"/>
              <a:t>vòng</a:t>
            </a:r>
            <a:r>
              <a:rPr lang="en-US" baseline="0" dirty="0" smtClean="0"/>
              <a:t> 2 </a:t>
            </a:r>
            <a:r>
              <a:rPr lang="en-US" baseline="0" dirty="0" err="1" smtClean="0"/>
              <a:t>phút</a:t>
            </a:r>
            <a:r>
              <a:rPr lang="en-US" baseline="0" dirty="0" smtClean="0"/>
              <a:t> (</a:t>
            </a:r>
            <a:r>
              <a:rPr lang="en-US" baseline="0" dirty="0" err="1" smtClean="0"/>
              <a:t>cho</a:t>
            </a:r>
            <a:r>
              <a:rPr lang="en-US" baseline="0" dirty="0" smtClean="0"/>
              <a:t> </a:t>
            </a:r>
            <a:r>
              <a:rPr lang="en-US" baseline="0" dirty="0" err="1" smtClean="0"/>
              <a:t>đồng</a:t>
            </a:r>
            <a:r>
              <a:rPr lang="en-US" baseline="0" dirty="0" smtClean="0"/>
              <a:t> </a:t>
            </a:r>
            <a:r>
              <a:rPr lang="en-US" baseline="0" dirty="0" err="1" smtClean="0"/>
              <a:t>hồ</a:t>
            </a:r>
            <a:r>
              <a:rPr lang="en-US" baseline="0" dirty="0" smtClean="0"/>
              <a:t> </a:t>
            </a:r>
            <a:r>
              <a:rPr lang="en-US" baseline="0" dirty="0" err="1" smtClean="0"/>
              <a:t>chạy</a:t>
            </a:r>
            <a:r>
              <a:rPr lang="en-US" baseline="0" dirty="0" smtClean="0"/>
              <a:t> </a:t>
            </a:r>
            <a:r>
              <a:rPr lang="en-US" baseline="0" dirty="0" err="1" smtClean="0"/>
              <a:t>lùi</a:t>
            </a:r>
            <a:r>
              <a:rPr lang="en-US" baseline="0" dirty="0" smtClean="0"/>
              <a:t>). GV </a:t>
            </a:r>
            <a:r>
              <a:rPr lang="en-US" baseline="0" dirty="0" err="1" smtClean="0"/>
              <a:t>đi</a:t>
            </a:r>
            <a:r>
              <a:rPr lang="en-US" baseline="0" dirty="0" smtClean="0"/>
              <a:t> </a:t>
            </a:r>
            <a:r>
              <a:rPr lang="en-US" baseline="0" dirty="0" err="1" smtClean="0"/>
              <a:t>xung</a:t>
            </a:r>
            <a:r>
              <a:rPr lang="en-US" baseline="0" dirty="0" smtClean="0"/>
              <a:t> </a:t>
            </a:r>
            <a:r>
              <a:rPr lang="en-US" baseline="0" dirty="0" err="1" smtClean="0"/>
              <a:t>quanh</a:t>
            </a:r>
            <a:r>
              <a:rPr lang="en-US" baseline="0" dirty="0" smtClean="0"/>
              <a:t> </a:t>
            </a:r>
            <a:r>
              <a:rPr lang="en-US" baseline="0" dirty="0" err="1" smtClean="0"/>
              <a:t>để</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thêm</a:t>
            </a:r>
            <a:r>
              <a:rPr lang="en-US" baseline="0" dirty="0" smtClean="0"/>
              <a:t>. </a:t>
            </a:r>
          </a:p>
          <a:p>
            <a:r>
              <a:rPr lang="en-US" baseline="0" dirty="0" err="1" smtClean="0"/>
              <a:t>Sau</a:t>
            </a:r>
            <a:r>
              <a:rPr lang="en-US" baseline="0" dirty="0" smtClean="0"/>
              <a:t> </a:t>
            </a:r>
            <a:r>
              <a:rPr lang="en-US" baseline="0" dirty="0" err="1" smtClean="0"/>
              <a:t>đó</a:t>
            </a:r>
            <a:r>
              <a:rPr lang="en-US" baseline="0" dirty="0" smtClean="0"/>
              <a:t> GV </a:t>
            </a:r>
            <a:r>
              <a:rPr lang="en-US" baseline="0" dirty="0" err="1" smtClean="0"/>
              <a:t>chỉ</a:t>
            </a:r>
            <a:r>
              <a:rPr lang="en-US" baseline="0" dirty="0" smtClean="0"/>
              <a:t> </a:t>
            </a:r>
            <a:r>
              <a:rPr lang="en-US" baseline="0" dirty="0" err="1" smtClean="0"/>
              <a:t>ra</a:t>
            </a:r>
            <a:r>
              <a:rPr lang="en-US" baseline="0" dirty="0" smtClean="0"/>
              <a:t> </a:t>
            </a:r>
            <a:r>
              <a:rPr lang="en-US" baseline="0" dirty="0" err="1" smtClean="0"/>
              <a:t>sự</a:t>
            </a:r>
            <a:r>
              <a:rPr lang="en-US" baseline="0" dirty="0" smtClean="0"/>
              <a:t> </a:t>
            </a:r>
            <a:r>
              <a:rPr lang="en-US" baseline="0" dirty="0" err="1" smtClean="0"/>
              <a:t>thiếu</a:t>
            </a:r>
            <a:r>
              <a:rPr lang="en-US" baseline="0" dirty="0" smtClean="0"/>
              <a:t> </a:t>
            </a:r>
            <a:r>
              <a:rPr lang="en-US" baseline="0" dirty="0" err="1" smtClean="0"/>
              <a:t>sót</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nhóm</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xem</a:t>
            </a:r>
            <a:r>
              <a:rPr lang="en-US" baseline="0" dirty="0" smtClean="0"/>
              <a:t> </a:t>
            </a:r>
            <a:r>
              <a:rPr lang="en-US" baseline="0" dirty="0" err="1" smtClean="0"/>
              <a:t>xét</a:t>
            </a:r>
            <a:r>
              <a:rPr lang="en-US" baseline="0" dirty="0" smtClean="0"/>
              <a:t> </a:t>
            </a:r>
            <a:r>
              <a:rPr lang="en-US" baseline="0" dirty="0" err="1" smtClean="0"/>
              <a:t>các</a:t>
            </a:r>
            <a:r>
              <a:rPr lang="en-US" baseline="0" dirty="0" smtClean="0"/>
              <a:t> </a:t>
            </a:r>
            <a:r>
              <a:rPr lang="en-US" baseline="0" dirty="0" err="1" smtClean="0"/>
              <a:t>khía</a:t>
            </a:r>
            <a:r>
              <a:rPr lang="en-US" baseline="0" dirty="0" smtClean="0"/>
              <a:t> </a:t>
            </a:r>
            <a:r>
              <a:rPr lang="en-US" baseline="0" dirty="0" err="1" smtClean="0"/>
              <a:t>cạnh</a:t>
            </a:r>
            <a:r>
              <a:rPr lang="en-US" baseline="0" dirty="0" smtClean="0"/>
              <a:t> </a:t>
            </a:r>
            <a:r>
              <a:rPr lang="en-US" baseline="0" dirty="0" err="1" smtClean="0"/>
              <a:t>của</a:t>
            </a:r>
            <a:r>
              <a:rPr lang="en-US" baseline="0" dirty="0" smtClean="0"/>
              <a:t> POEMS framework </a:t>
            </a:r>
            <a:r>
              <a:rPr lang="en-US" baseline="0" dirty="0" err="1" smtClean="0"/>
              <a:t>rồi</a:t>
            </a:r>
            <a:r>
              <a:rPr lang="en-US" baseline="0" dirty="0" smtClean="0"/>
              <a:t> sang slide </a:t>
            </a:r>
            <a:r>
              <a:rPr lang="en-US" baseline="0" dirty="0" err="1" smtClean="0"/>
              <a:t>tiếp</a:t>
            </a:r>
            <a:r>
              <a:rPr lang="en-US" baseline="0" dirty="0" smtClean="0"/>
              <a:t> </a:t>
            </a:r>
            <a:r>
              <a:rPr lang="en-US" baseline="0" dirty="0" err="1" smtClean="0"/>
              <a:t>theo</a:t>
            </a:r>
            <a:r>
              <a:rPr lang="en-US" baseline="0" dirty="0" smtClean="0"/>
              <a:t>.</a:t>
            </a:r>
          </a:p>
          <a:p>
            <a:endParaRPr lang="en-US" baseline="0" dirty="0" smtClean="0"/>
          </a:p>
          <a:p>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chỉ</a:t>
            </a:r>
            <a:r>
              <a:rPr lang="en-US" baseline="0" dirty="0" smtClean="0"/>
              <a:t> </a:t>
            </a:r>
            <a:r>
              <a:rPr lang="en-US" baseline="0" dirty="0" err="1" smtClean="0"/>
              <a:t>ra</a:t>
            </a:r>
            <a:r>
              <a:rPr lang="en-US" baseline="0" dirty="0" smtClean="0"/>
              <a:t> </a:t>
            </a:r>
            <a:r>
              <a:rPr lang="en-US" baseline="0" dirty="0" err="1" smtClean="0"/>
              <a:t>những</a:t>
            </a:r>
            <a:r>
              <a:rPr lang="en-US" baseline="0" dirty="0" smtClean="0"/>
              <a:t> </a:t>
            </a:r>
            <a:r>
              <a:rPr lang="en-US" baseline="0" dirty="0" err="1" smtClean="0"/>
              <a:t>thiếu</a:t>
            </a:r>
            <a:r>
              <a:rPr lang="en-US" baseline="0" dirty="0" smtClean="0"/>
              <a:t> </a:t>
            </a:r>
            <a:r>
              <a:rPr lang="en-US" baseline="0" dirty="0" err="1" smtClean="0"/>
              <a:t>sót</a:t>
            </a:r>
            <a:r>
              <a:rPr lang="en-US" baseline="0" dirty="0" smtClean="0"/>
              <a:t> </a:t>
            </a:r>
            <a:r>
              <a:rPr lang="en-US" baseline="0" dirty="0" err="1" smtClean="0"/>
              <a:t>lúc</a:t>
            </a:r>
            <a:r>
              <a:rPr lang="en-US" baseline="0" dirty="0" smtClean="0"/>
              <a:t> </a:t>
            </a:r>
            <a:r>
              <a:rPr lang="en-US" baseline="0" dirty="0" err="1" smtClean="0"/>
              <a:t>làm</a:t>
            </a:r>
            <a:r>
              <a:rPr lang="en-US" baseline="0" dirty="0" smtClean="0"/>
              <a:t> </a:t>
            </a:r>
            <a:r>
              <a:rPr lang="en-US" baseline="0" dirty="0" err="1" smtClean="0"/>
              <a:t>việc</a:t>
            </a:r>
            <a:r>
              <a:rPr lang="en-US" baseline="0" dirty="0" smtClean="0"/>
              <a:t>: </a:t>
            </a:r>
          </a:p>
          <a:p>
            <a:pPr>
              <a:buFontTx/>
              <a:buChar char="-"/>
            </a:pPr>
            <a:r>
              <a:rPr lang="en-US" baseline="0" dirty="0" smtClean="0"/>
              <a:t> </a:t>
            </a:r>
            <a:r>
              <a:rPr lang="en-US" baseline="0" dirty="0" err="1" smtClean="0"/>
              <a:t>trưởng</a:t>
            </a:r>
            <a:r>
              <a:rPr lang="en-US" baseline="0" dirty="0" smtClean="0"/>
              <a:t> </a:t>
            </a:r>
            <a:r>
              <a:rPr lang="en-US" baseline="0" dirty="0" err="1" smtClean="0"/>
              <a:t>nhóm</a:t>
            </a:r>
            <a:r>
              <a:rPr lang="en-US" baseline="0" dirty="0" smtClean="0"/>
              <a:t> </a:t>
            </a:r>
            <a:r>
              <a:rPr lang="en-US" baseline="0" dirty="0" err="1" smtClean="0"/>
              <a:t>không</a:t>
            </a:r>
            <a:r>
              <a:rPr lang="en-US" baseline="0" dirty="0" smtClean="0"/>
              <a:t> </a:t>
            </a:r>
            <a:r>
              <a:rPr lang="en-US" baseline="0" dirty="0" err="1" smtClean="0"/>
              <a:t>điều</a:t>
            </a:r>
            <a:r>
              <a:rPr lang="en-US" baseline="0" dirty="0" smtClean="0"/>
              <a:t> </a:t>
            </a:r>
            <a:r>
              <a:rPr lang="en-US" baseline="0" dirty="0" err="1" smtClean="0"/>
              <a:t>phối</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trong</a:t>
            </a:r>
            <a:r>
              <a:rPr lang="en-US" baseline="0" dirty="0" smtClean="0"/>
              <a:t> </a:t>
            </a:r>
            <a:r>
              <a:rPr lang="en-US" baseline="0" dirty="0" err="1" smtClean="0"/>
              <a:t>nhóm</a:t>
            </a:r>
            <a:r>
              <a:rPr lang="en-US" baseline="0" dirty="0" smtClean="0"/>
              <a:t>, </a:t>
            </a:r>
            <a:r>
              <a:rPr lang="en-US" baseline="0" dirty="0" err="1" smtClean="0"/>
              <a:t>vì</a:t>
            </a:r>
            <a:r>
              <a:rPr lang="en-US" baseline="0" dirty="0" smtClean="0"/>
              <a:t> </a:t>
            </a:r>
            <a:r>
              <a:rPr lang="en-US" baseline="0" dirty="0" err="1" smtClean="0"/>
              <a:t>thế</a:t>
            </a:r>
            <a:r>
              <a:rPr lang="en-US" baseline="0" dirty="0" smtClean="0"/>
              <a:t> </a:t>
            </a:r>
            <a:r>
              <a:rPr lang="en-US" baseline="0" dirty="0" err="1" smtClean="0"/>
              <a:t>có</a:t>
            </a:r>
            <a:r>
              <a:rPr lang="en-US" baseline="0" dirty="0" smtClean="0"/>
              <a:t> </a:t>
            </a:r>
            <a:r>
              <a:rPr lang="en-US" baseline="0" dirty="0" err="1" smtClean="0"/>
              <a:t>người</a:t>
            </a:r>
            <a:r>
              <a:rPr lang="en-US" baseline="0" dirty="0" smtClean="0"/>
              <a:t> </a:t>
            </a:r>
            <a:r>
              <a:rPr lang="en-US" baseline="0" dirty="0" err="1" smtClean="0"/>
              <a:t>tham</a:t>
            </a:r>
            <a:r>
              <a:rPr lang="en-US" baseline="0" dirty="0" smtClean="0"/>
              <a:t> </a:t>
            </a:r>
            <a:r>
              <a:rPr lang="en-US" baseline="0" dirty="0" err="1" smtClean="0"/>
              <a:t>gia</a:t>
            </a:r>
            <a:r>
              <a:rPr lang="en-US" baseline="0" dirty="0" smtClean="0"/>
              <a:t> ý </a:t>
            </a:r>
            <a:r>
              <a:rPr lang="en-US" baseline="0" dirty="0" err="1" smtClean="0"/>
              <a:t>kiến</a:t>
            </a:r>
            <a:r>
              <a:rPr lang="en-US" baseline="0" dirty="0" smtClean="0"/>
              <a:t> </a:t>
            </a:r>
            <a:r>
              <a:rPr lang="en-US" baseline="0" dirty="0" err="1" smtClean="0"/>
              <a:t>nhiều</a:t>
            </a:r>
            <a:r>
              <a:rPr lang="en-US" baseline="0" dirty="0" smtClean="0"/>
              <a:t>, </a:t>
            </a:r>
            <a:r>
              <a:rPr lang="en-US" baseline="0" dirty="0" err="1" smtClean="0"/>
              <a:t>có</a:t>
            </a:r>
            <a:r>
              <a:rPr lang="en-US" baseline="0" dirty="0" smtClean="0"/>
              <a:t> </a:t>
            </a:r>
            <a:r>
              <a:rPr lang="en-US" baseline="0" dirty="0" err="1" smtClean="0"/>
              <a:t>người</a:t>
            </a:r>
            <a:r>
              <a:rPr lang="en-US" baseline="0" dirty="0" smtClean="0"/>
              <a:t> </a:t>
            </a:r>
            <a:r>
              <a:rPr lang="en-US" baseline="0" dirty="0" err="1" smtClean="0"/>
              <a:t>ngồi</a:t>
            </a:r>
            <a:r>
              <a:rPr lang="en-US" baseline="0" dirty="0" smtClean="0"/>
              <a:t> </a:t>
            </a:r>
            <a:r>
              <a:rPr lang="en-US" baseline="0" dirty="0" err="1" smtClean="0"/>
              <a:t>không</a:t>
            </a:r>
            <a:endParaRPr lang="en-US" baseline="0" dirty="0" smtClean="0"/>
          </a:p>
          <a:p>
            <a:pPr>
              <a:buFontTx/>
              <a:buChar char="-"/>
            </a:pPr>
            <a:r>
              <a:rPr lang="en-US" baseline="0" dirty="0" smtClean="0"/>
              <a:t> </a:t>
            </a:r>
            <a:r>
              <a:rPr lang="en-US" baseline="0" dirty="0" err="1" smtClean="0"/>
              <a:t>thư</a:t>
            </a:r>
            <a:r>
              <a:rPr lang="en-US" baseline="0" dirty="0" smtClean="0"/>
              <a:t> </a:t>
            </a:r>
            <a:r>
              <a:rPr lang="en-US" baseline="0" dirty="0" err="1" smtClean="0"/>
              <a:t>ký</a:t>
            </a:r>
            <a:r>
              <a:rPr lang="en-US" baseline="0" dirty="0" smtClean="0"/>
              <a:t> </a:t>
            </a:r>
            <a:r>
              <a:rPr lang="en-US" baseline="0" dirty="0" err="1" smtClean="0"/>
              <a:t>không</a:t>
            </a:r>
            <a:r>
              <a:rPr lang="en-US" baseline="0" dirty="0" smtClean="0"/>
              <a:t> </a:t>
            </a:r>
            <a:r>
              <a:rPr lang="en-US" baseline="0" dirty="0" err="1" smtClean="0"/>
              <a:t>ghi</a:t>
            </a:r>
            <a:r>
              <a:rPr lang="en-US" baseline="0" dirty="0" smtClean="0"/>
              <a:t> </a:t>
            </a:r>
            <a:r>
              <a:rPr lang="en-US" baseline="0" dirty="0" err="1" smtClean="0"/>
              <a:t>chép</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chi </a:t>
            </a:r>
            <a:r>
              <a:rPr lang="en-US" baseline="0" dirty="0" err="1" smtClean="0"/>
              <a:t>tiết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9D8E505-787C-4232-A1F2-FB15F24CAE5F}" type="slidenum">
              <a:rPr lang="en-US" smtClean="0"/>
              <a:pPr/>
              <a:t>7</a:t>
            </a:fld>
            <a:endParaRPr lang="en-US"/>
          </a:p>
        </p:txBody>
      </p:sp>
    </p:spTree>
    <p:extLst>
      <p:ext uri="{BB962C8B-B14F-4D97-AF65-F5344CB8AC3E}">
        <p14:creationId xmlns:p14="http://schemas.microsoft.com/office/powerpoint/2010/main" val="354588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r>
              <a:rPr lang="en-US" dirty="0" smtClean="0"/>
              <a:t> Cho</a:t>
            </a:r>
            <a:r>
              <a:rPr lang="en-US" baseline="0" dirty="0" smtClean="0"/>
              <a:t> </a:t>
            </a:r>
            <a:r>
              <a:rPr lang="en-US" baseline="0" dirty="0" err="1" smtClean="0"/>
              <a:t>sv</a:t>
            </a:r>
            <a:r>
              <a:rPr lang="en-US" baseline="0" dirty="0" smtClean="0"/>
              <a:t> </a:t>
            </a:r>
            <a:r>
              <a:rPr lang="en-US" baseline="0" dirty="0" err="1" smtClean="0"/>
              <a:t>động</a:t>
            </a:r>
            <a:r>
              <a:rPr lang="en-US" baseline="0" dirty="0" smtClean="0"/>
              <a:t> </a:t>
            </a:r>
            <a:r>
              <a:rPr lang="en-US" baseline="0" dirty="0" err="1" smtClean="0"/>
              <a:t>não</a:t>
            </a:r>
            <a:r>
              <a:rPr lang="en-US" baseline="0" dirty="0" smtClean="0"/>
              <a:t> </a:t>
            </a:r>
            <a:r>
              <a:rPr lang="en-US" baseline="0" dirty="0" err="1" smtClean="0"/>
              <a:t>trong</a:t>
            </a:r>
            <a:r>
              <a:rPr lang="en-US" baseline="0" dirty="0" smtClean="0"/>
              <a:t> 5 </a:t>
            </a:r>
            <a:r>
              <a:rPr lang="en-US" baseline="0" dirty="0" err="1" smtClean="0"/>
              <a:t>phút</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 </a:t>
            </a:r>
            <a:r>
              <a:rPr lang="en-US" dirty="0" err="1" smtClean="0"/>
              <a:t>Sau</a:t>
            </a:r>
            <a:r>
              <a:rPr lang="en-US" baseline="0" dirty="0" smtClean="0"/>
              <a:t> </a:t>
            </a:r>
            <a:r>
              <a:rPr lang="en-US" baseline="0" dirty="0" err="1" smtClean="0"/>
              <a:t>khi</a:t>
            </a:r>
            <a:r>
              <a:rPr lang="en-US" baseline="0" dirty="0" smtClean="0"/>
              <a:t> </a:t>
            </a:r>
            <a:r>
              <a:rPr lang="en-US" baseline="0" dirty="0" err="1" smtClean="0"/>
              <a:t>sv</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GV </a:t>
            </a:r>
            <a:r>
              <a:rPr lang="en-US" baseline="0" dirty="0" err="1" smtClean="0"/>
              <a:t>chỉ</a:t>
            </a:r>
            <a:r>
              <a:rPr lang="en-US" baseline="0" dirty="0" smtClean="0"/>
              <a:t> </a:t>
            </a:r>
            <a:r>
              <a:rPr lang="en-US" baseline="0" dirty="0" err="1" smtClean="0"/>
              <a:t>ra</a:t>
            </a:r>
            <a:r>
              <a:rPr lang="en-US" baseline="0" dirty="0" smtClean="0"/>
              <a:t> </a:t>
            </a:r>
            <a:r>
              <a:rPr lang="en-US" baseline="0" dirty="0" err="1" smtClean="0"/>
              <a:t>những</a:t>
            </a:r>
            <a:r>
              <a:rPr lang="en-US" baseline="0" dirty="0" smtClean="0"/>
              <a:t> </a:t>
            </a:r>
            <a:r>
              <a:rPr lang="en-US" baseline="0" dirty="0" err="1" smtClean="0"/>
              <a:t>nhóm</a:t>
            </a:r>
            <a:r>
              <a:rPr lang="en-US" baseline="0" dirty="0" smtClean="0"/>
              <a:t> “</a:t>
            </a:r>
            <a:r>
              <a:rPr lang="en-US" baseline="0" dirty="0" err="1" smtClean="0"/>
              <a:t>ko</a:t>
            </a:r>
            <a:r>
              <a:rPr lang="en-US" baseline="0" dirty="0" smtClean="0"/>
              <a:t> </a:t>
            </a:r>
            <a:r>
              <a:rPr lang="en-US" baseline="0" dirty="0" err="1" smtClean="0"/>
              <a:t>nghe</a:t>
            </a:r>
            <a:r>
              <a:rPr lang="en-US" baseline="0" dirty="0" smtClean="0"/>
              <a:t> </a:t>
            </a:r>
            <a:r>
              <a:rPr lang="en-US" baseline="0" dirty="0" err="1" smtClean="0"/>
              <a:t>lời</a:t>
            </a:r>
            <a:r>
              <a:rPr lang="en-US" baseline="0" dirty="0" smtClean="0"/>
              <a:t>” </a:t>
            </a:r>
            <a:r>
              <a:rPr lang="en-US" baseline="0" dirty="0" err="1" smtClean="0"/>
              <a:t>và</a:t>
            </a:r>
            <a:r>
              <a:rPr lang="en-US" baseline="0" dirty="0" smtClean="0"/>
              <a:t> </a:t>
            </a:r>
            <a:r>
              <a:rPr lang="en-US" baseline="0" dirty="0" err="1" smtClean="0"/>
              <a:t>những</a:t>
            </a:r>
            <a:r>
              <a:rPr lang="en-US" baseline="0" dirty="0" smtClean="0"/>
              <a:t> </a:t>
            </a:r>
            <a:r>
              <a:rPr lang="en-US" baseline="0" dirty="0" err="1" smtClean="0"/>
              <a:t>nhóm</a:t>
            </a:r>
            <a:r>
              <a:rPr lang="en-US" baseline="0" dirty="0" smtClean="0"/>
              <a:t> </a:t>
            </a:r>
            <a:r>
              <a:rPr lang="en-US" baseline="0" dirty="0" err="1" smtClean="0"/>
              <a:t>nghe</a:t>
            </a:r>
            <a:r>
              <a:rPr lang="en-US" baseline="0" dirty="0" smtClean="0"/>
              <a:t> </a:t>
            </a:r>
            <a:r>
              <a:rPr lang="en-US" baseline="0" dirty="0" err="1" smtClean="0"/>
              <a:t>lời</a:t>
            </a:r>
            <a:r>
              <a:rPr lang="en-US" baseline="0" dirty="0" smtClean="0"/>
              <a:t> </a:t>
            </a:r>
            <a:r>
              <a:rPr lang="en-US" baseline="0" dirty="0" err="1" smtClean="0"/>
              <a:t>cho</a:t>
            </a:r>
            <a:r>
              <a:rPr lang="en-US" baseline="0" dirty="0" smtClean="0"/>
              <a:t> </a:t>
            </a:r>
            <a:r>
              <a:rPr lang="en-US" baseline="0" dirty="0" err="1" smtClean="0"/>
              <a:t>phần</a:t>
            </a:r>
            <a:r>
              <a:rPr lang="en-US" baseline="0" dirty="0" smtClean="0"/>
              <a:t> </a:t>
            </a:r>
            <a:r>
              <a:rPr lang="en-US" b="1" u="sng" baseline="0" dirty="0" err="1" smtClean="0"/>
              <a:t>cải</a:t>
            </a:r>
            <a:r>
              <a:rPr lang="en-US" b="1" u="sng" baseline="0" dirty="0" smtClean="0"/>
              <a:t> </a:t>
            </a:r>
            <a:r>
              <a:rPr lang="en-US" b="1" u="sng" baseline="0" dirty="0" err="1" smtClean="0"/>
              <a:t>tiến</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 </a:t>
            </a:r>
            <a:r>
              <a:rPr lang="en-US" dirty="0" smtClean="0"/>
              <a:t>GV</a:t>
            </a:r>
            <a:r>
              <a:rPr lang="en-US" baseline="0" dirty="0" smtClean="0"/>
              <a:t> </a:t>
            </a:r>
            <a:r>
              <a:rPr lang="en-US" baseline="0" dirty="0" err="1" smtClean="0"/>
              <a:t>chỉ</a:t>
            </a:r>
            <a:r>
              <a:rPr lang="en-US" baseline="0" dirty="0" smtClean="0"/>
              <a:t> </a:t>
            </a:r>
            <a:r>
              <a:rPr lang="en-US" baseline="0" dirty="0" err="1" smtClean="0"/>
              <a:t>ra</a:t>
            </a:r>
            <a:r>
              <a:rPr lang="en-US" baseline="0" dirty="0" smtClean="0"/>
              <a:t> </a:t>
            </a:r>
            <a:r>
              <a:rPr lang="en-US" baseline="0" dirty="0" err="1" smtClean="0"/>
              <a:t>cần</a:t>
            </a:r>
            <a:r>
              <a:rPr lang="en-US" baseline="0" dirty="0" smtClean="0"/>
              <a:t> </a:t>
            </a:r>
            <a:r>
              <a:rPr lang="en-US" baseline="0" dirty="0" err="1" smtClean="0"/>
              <a:t>nhìn</a:t>
            </a:r>
            <a:r>
              <a:rPr lang="en-US" baseline="0" dirty="0" smtClean="0"/>
              <a:t> </a:t>
            </a:r>
            <a:r>
              <a:rPr lang="en-US" baseline="0" dirty="0" err="1" smtClean="0"/>
              <a:t>nhận</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ở </a:t>
            </a:r>
            <a:r>
              <a:rPr lang="en-US" baseline="0" dirty="0" err="1" smtClean="0"/>
              <a:t>nhiều</a:t>
            </a:r>
            <a:r>
              <a:rPr lang="en-US" baseline="0" dirty="0" smtClean="0"/>
              <a:t> </a:t>
            </a:r>
            <a:r>
              <a:rPr lang="en-US" baseline="0" dirty="0" err="1" smtClean="0"/>
              <a:t>khía</a:t>
            </a:r>
            <a:r>
              <a:rPr lang="en-US" baseline="0" dirty="0" smtClean="0"/>
              <a:t> </a:t>
            </a:r>
            <a:r>
              <a:rPr lang="en-US" baseline="0" dirty="0" err="1" smtClean="0"/>
              <a:t>cạnh</a:t>
            </a:r>
            <a:r>
              <a:rPr lang="en-US" baseline="0" dirty="0" smtClean="0"/>
              <a:t> </a:t>
            </a:r>
            <a:r>
              <a:rPr lang="en-US" baseline="0" dirty="0" err="1" smtClean="0"/>
              <a:t>bằng</a:t>
            </a:r>
            <a:r>
              <a:rPr lang="en-US" baseline="0" dirty="0" smtClean="0"/>
              <a:t> </a:t>
            </a:r>
            <a:r>
              <a:rPr lang="en-US" baseline="0" dirty="0" err="1" smtClean="0"/>
              <a:t>gợi</a:t>
            </a:r>
            <a:r>
              <a:rPr lang="en-US" baseline="0" dirty="0" smtClean="0"/>
              <a:t> ý </a:t>
            </a:r>
            <a:r>
              <a:rPr lang="en-US" baseline="0" dirty="0" err="1" smtClean="0"/>
              <a:t>như</a:t>
            </a:r>
            <a:r>
              <a:rPr lang="en-US" baseline="0" dirty="0" smtClean="0"/>
              <a:t> </a:t>
            </a:r>
            <a:r>
              <a:rPr lang="en-US" baseline="0" dirty="0" err="1" smtClean="0"/>
              <a:t>trên</a:t>
            </a:r>
            <a:r>
              <a:rPr lang="en-US" baseline="0" dirty="0" smtClean="0"/>
              <a:t> slide. </a:t>
            </a:r>
          </a:p>
        </p:txBody>
      </p:sp>
      <p:sp>
        <p:nvSpPr>
          <p:cNvPr id="4" name="Slide Number Placeholder 3"/>
          <p:cNvSpPr>
            <a:spLocks noGrp="1"/>
          </p:cNvSpPr>
          <p:nvPr>
            <p:ph type="sldNum" sz="quarter" idx="10"/>
          </p:nvPr>
        </p:nvSpPr>
        <p:spPr/>
        <p:txBody>
          <a:bodyPr/>
          <a:lstStyle/>
          <a:p>
            <a:fld id="{69D8E505-787C-4232-A1F2-FB15F24CAE5F}" type="slidenum">
              <a:rPr lang="en-US" smtClean="0"/>
              <a:pPr/>
              <a:t>8</a:t>
            </a:fld>
            <a:endParaRPr lang="en-US"/>
          </a:p>
        </p:txBody>
      </p:sp>
    </p:spTree>
    <p:extLst>
      <p:ext uri="{BB962C8B-B14F-4D97-AF65-F5344CB8AC3E}">
        <p14:creationId xmlns:p14="http://schemas.microsoft.com/office/powerpoint/2010/main" val="1436950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86ED554-A732-4055-AF84-08EE1ACC778C}" type="slidenum">
              <a:rPr lang="en-US" smtClean="0"/>
              <a:pPr/>
              <a:t>12</a:t>
            </a:fld>
            <a:endParaRPr lang="en-US"/>
          </a:p>
        </p:txBody>
      </p:sp>
    </p:spTree>
    <p:extLst>
      <p:ext uri="{BB962C8B-B14F-4D97-AF65-F5344CB8AC3E}">
        <p14:creationId xmlns:p14="http://schemas.microsoft.com/office/powerpoint/2010/main" val="3493268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86ED554-A732-4055-AF84-08EE1ACC778C}" type="slidenum">
              <a:rPr lang="en-US" smtClean="0"/>
              <a:pPr/>
              <a:t>13</a:t>
            </a:fld>
            <a:endParaRPr lang="en-US"/>
          </a:p>
        </p:txBody>
      </p:sp>
    </p:spTree>
    <p:extLst>
      <p:ext uri="{BB962C8B-B14F-4D97-AF65-F5344CB8AC3E}">
        <p14:creationId xmlns:p14="http://schemas.microsoft.com/office/powerpoint/2010/main" val="2099028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PP</a:t>
            </a:r>
            <a:r>
              <a:rPr lang="en-US" baseline="0" dirty="0" smtClean="0"/>
              <a:t> </a:t>
            </a:r>
            <a:r>
              <a:rPr lang="en-US" baseline="0" dirty="0" err="1" smtClean="0"/>
              <a:t>bản</a:t>
            </a:r>
            <a:r>
              <a:rPr lang="en-US" baseline="0" dirty="0" smtClean="0"/>
              <a:t> </a:t>
            </a:r>
            <a:r>
              <a:rPr lang="en-US" baseline="0" dirty="0" err="1" smtClean="0"/>
              <a:t>đồ</a:t>
            </a:r>
            <a:r>
              <a:rPr lang="en-US" baseline="0" dirty="0" smtClean="0"/>
              <a:t> </a:t>
            </a:r>
            <a:r>
              <a:rPr lang="en-US" baseline="0" dirty="0" err="1" smtClean="0"/>
              <a:t>tư</a:t>
            </a:r>
            <a:r>
              <a:rPr lang="en-US" baseline="0" dirty="0" smtClean="0"/>
              <a:t> </a:t>
            </a:r>
            <a:r>
              <a:rPr lang="en-US" baseline="0" dirty="0" err="1" smtClean="0"/>
              <a:t>duy</a:t>
            </a:r>
            <a:r>
              <a:rPr lang="en-US" baseline="0" dirty="0" smtClean="0"/>
              <a:t> (20 </a:t>
            </a:r>
            <a:r>
              <a:rPr lang="en-US" baseline="0" dirty="0" err="1" smtClean="0"/>
              <a:t>phút</a:t>
            </a:r>
            <a:r>
              <a:rPr lang="en-US" baseline="0" dirty="0" smtClean="0"/>
              <a:t>), </a:t>
            </a:r>
            <a:r>
              <a:rPr lang="en-US" baseline="0" dirty="0" err="1" smtClean="0"/>
              <a:t>giảng</a:t>
            </a:r>
            <a:r>
              <a:rPr lang="en-US" baseline="0" dirty="0" smtClean="0"/>
              <a:t> </a:t>
            </a:r>
            <a:r>
              <a:rPr lang="en-US" baseline="0" dirty="0" err="1" smtClean="0"/>
              <a:t>nhanh</a:t>
            </a:r>
            <a:r>
              <a:rPr lang="en-US" baseline="0" dirty="0" smtClean="0"/>
              <a:t> </a:t>
            </a:r>
            <a:r>
              <a:rPr lang="en-US" baseline="0" dirty="0" err="1" smtClean="0"/>
              <a:t>và</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làm</a:t>
            </a:r>
            <a:r>
              <a:rPr lang="en-US" baseline="0" dirty="0" smtClean="0"/>
              <a:t> </a:t>
            </a:r>
            <a:r>
              <a:rPr lang="en-US" baseline="0" dirty="0" err="1" smtClean="0"/>
              <a:t>bản</a:t>
            </a:r>
            <a:r>
              <a:rPr lang="en-US" baseline="0" dirty="0" smtClean="0"/>
              <a:t> </a:t>
            </a:r>
            <a:r>
              <a:rPr lang="en-US" baseline="0" dirty="0" err="1" smtClean="0"/>
              <a:t>đồ</a:t>
            </a:r>
            <a:r>
              <a:rPr lang="en-US" baseline="0" dirty="0" smtClean="0"/>
              <a:t> </a:t>
            </a:r>
            <a:r>
              <a:rPr lang="en-US" baseline="0" dirty="0" err="1" smtClean="0"/>
              <a:t>tư</a:t>
            </a:r>
            <a:r>
              <a:rPr lang="en-US" baseline="0" dirty="0" smtClean="0"/>
              <a:t> </a:t>
            </a:r>
            <a:r>
              <a:rPr lang="en-US" baseline="0" dirty="0" err="1" smtClean="0"/>
              <a:t>duy</a:t>
            </a:r>
            <a:r>
              <a:rPr lang="en-US" baseline="0" dirty="0" smtClean="0"/>
              <a:t> </a:t>
            </a:r>
            <a:r>
              <a:rPr lang="en-US" baseline="0" dirty="0" err="1" smtClean="0"/>
              <a:t>dựa</a:t>
            </a:r>
            <a:r>
              <a:rPr lang="en-US" baseline="0" dirty="0" smtClean="0"/>
              <a:t> </a:t>
            </a:r>
            <a:r>
              <a:rPr lang="en-US" baseline="0" dirty="0" err="1" smtClean="0"/>
              <a:t>trên</a:t>
            </a:r>
            <a:r>
              <a:rPr lang="en-US" baseline="0" dirty="0" smtClean="0"/>
              <a:t> </a:t>
            </a:r>
            <a:r>
              <a:rPr lang="en-US" baseline="0" dirty="0" err="1" smtClean="0"/>
              <a:t>bước</a:t>
            </a:r>
            <a:r>
              <a:rPr lang="en-US" baseline="0" dirty="0" smtClean="0"/>
              <a:t> </a:t>
            </a:r>
            <a:r>
              <a:rPr lang="en-US" baseline="0" dirty="0" err="1" smtClean="0"/>
              <a:t>động</a:t>
            </a:r>
            <a:r>
              <a:rPr lang="en-US" baseline="0" dirty="0" smtClean="0"/>
              <a:t> </a:t>
            </a:r>
            <a:r>
              <a:rPr lang="en-US" baseline="0" dirty="0" err="1" smtClean="0"/>
              <a:t>não</a:t>
            </a:r>
            <a:r>
              <a:rPr lang="en-US" baseline="0" dirty="0" smtClean="0"/>
              <a:t> ở </a:t>
            </a:r>
            <a:r>
              <a:rPr lang="en-US" baseline="0" dirty="0" err="1" smtClean="0"/>
              <a:t>giai</a:t>
            </a:r>
            <a:r>
              <a:rPr lang="en-US" baseline="0" dirty="0" smtClean="0"/>
              <a:t> </a:t>
            </a:r>
            <a:r>
              <a:rPr lang="en-US" baseline="0" dirty="0" err="1" smtClean="0"/>
              <a:t>đoạn</a:t>
            </a:r>
            <a:r>
              <a:rPr lang="en-US" baseline="0" dirty="0" smtClean="0"/>
              <a:t> </a:t>
            </a:r>
            <a:r>
              <a:rPr lang="en-US" baseline="0" dirty="0" err="1" smtClean="0"/>
              <a:t>trước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9D8E505-787C-4232-A1F2-FB15F24CAE5F}" type="slidenum">
              <a:rPr lang="en-US" smtClean="0"/>
              <a:pPr/>
              <a:t>19</a:t>
            </a:fld>
            <a:endParaRPr lang="en-US"/>
          </a:p>
        </p:txBody>
      </p:sp>
    </p:spTree>
    <p:extLst>
      <p:ext uri="{BB962C8B-B14F-4D97-AF65-F5344CB8AC3E}">
        <p14:creationId xmlns:p14="http://schemas.microsoft.com/office/powerpoint/2010/main" val="4169666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smtClean="0">
                <a:solidFill>
                  <a:schemeClr val="tx1"/>
                </a:solidFill>
                <a:effectLst/>
                <a:latin typeface="+mn-lt"/>
                <a:ea typeface="+mn-ea"/>
                <a:cs typeface="+mn-cs"/>
              </a:rPr>
              <a:t>Lateral thinking:</a:t>
            </a:r>
            <a:r>
              <a:rPr lang="en-US" sz="1200" b="1" i="0" kern="1200" baseline="0" smtClean="0">
                <a:solidFill>
                  <a:schemeClr val="tx1"/>
                </a:solidFill>
                <a:effectLst/>
                <a:latin typeface="+mn-lt"/>
                <a:ea typeface="+mn-ea"/>
                <a:cs typeface="+mn-cs"/>
              </a:rPr>
              <a:t> tư duy định hướng: là </a:t>
            </a:r>
            <a:r>
              <a:rPr lang="vi-VN" sz="1200" b="1" i="0" kern="1200" smtClean="0">
                <a:solidFill>
                  <a:schemeClr val="tx1"/>
                </a:solidFill>
                <a:effectLst/>
                <a:latin typeface="+mn-lt"/>
                <a:ea typeface="+mn-ea"/>
                <a:cs typeface="+mn-cs"/>
              </a:rPr>
              <a:t>cách gạt bỏ lối suy nghĩ thông thường để tìm ra nh</a:t>
            </a:r>
            <a:r>
              <a:rPr lang="en-US" sz="1200" b="1" i="0" kern="1200" smtClean="0">
                <a:solidFill>
                  <a:schemeClr val="tx1"/>
                </a:solidFill>
                <a:effectLst/>
                <a:latin typeface="+mn-lt"/>
                <a:ea typeface="+mn-ea"/>
                <a:cs typeface="+mn-cs"/>
              </a:rPr>
              <a:t>ữ</a:t>
            </a:r>
            <a:r>
              <a:rPr lang="vi-VN" sz="1200" b="1" i="0" kern="1200" smtClean="0">
                <a:solidFill>
                  <a:schemeClr val="tx1"/>
                </a:solidFill>
                <a:effectLst/>
                <a:latin typeface="+mn-lt"/>
                <a:ea typeface="+mn-ea"/>
                <a:cs typeface="+mn-cs"/>
              </a:rPr>
              <a:t>ng câu hỏi hết sức phức tạp!</a:t>
            </a:r>
            <a:endParaRPr lang="en-US" smtClean="0"/>
          </a:p>
          <a:p>
            <a:endParaRPr lang="en-US"/>
          </a:p>
        </p:txBody>
      </p:sp>
      <p:sp>
        <p:nvSpPr>
          <p:cNvPr id="4" name="Slide Number Placeholder 3"/>
          <p:cNvSpPr>
            <a:spLocks noGrp="1"/>
          </p:cNvSpPr>
          <p:nvPr>
            <p:ph type="sldNum" sz="quarter" idx="10"/>
          </p:nvPr>
        </p:nvSpPr>
        <p:spPr/>
        <p:txBody>
          <a:bodyPr/>
          <a:lstStyle/>
          <a:p>
            <a:fld id="{B86ED554-A732-4055-AF84-08EE1ACC778C}" type="slidenum">
              <a:rPr lang="en-US" smtClean="0"/>
              <a:pPr/>
              <a:t>25</a:t>
            </a:fld>
            <a:endParaRPr lang="en-US"/>
          </a:p>
        </p:txBody>
      </p:sp>
    </p:spTree>
    <p:extLst>
      <p:ext uri="{BB962C8B-B14F-4D97-AF65-F5344CB8AC3E}">
        <p14:creationId xmlns:p14="http://schemas.microsoft.com/office/powerpoint/2010/main" val="693124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b="1" kern="1200" smtClean="0">
                <a:solidFill>
                  <a:schemeClr val="tx1"/>
                </a:solidFill>
                <a:latin typeface="+mn-lt"/>
                <a:ea typeface="+mn-ea"/>
                <a:cs typeface="+mn-cs"/>
              </a:rPr>
              <a:t>S</a:t>
            </a:r>
            <a:r>
              <a:rPr lang="vi-VN" sz="1200" kern="1200" smtClean="0">
                <a:solidFill>
                  <a:schemeClr val="tx1"/>
                </a:solidFill>
                <a:latin typeface="+mn-lt"/>
                <a:ea typeface="+mn-ea"/>
                <a:cs typeface="+mn-cs"/>
              </a:rPr>
              <a:t>ubstitute </a:t>
            </a:r>
            <a:r>
              <a:rPr lang="vi-VN" sz="1200" i="1" kern="1200" smtClean="0">
                <a:solidFill>
                  <a:schemeClr val="tx1"/>
                </a:solidFill>
                <a:latin typeface="+mn-lt"/>
                <a:ea typeface="+mn-ea"/>
                <a:cs typeface="+mn-cs"/>
              </a:rPr>
              <a:t>(Thay thế)</a:t>
            </a:r>
            <a:r>
              <a:rPr lang="vi-VN" sz="1200" kern="1200" smtClean="0">
                <a:solidFill>
                  <a:schemeClr val="tx1"/>
                </a:solidFill>
                <a:latin typeface="+mn-lt"/>
                <a:ea typeface="+mn-ea"/>
                <a:cs typeface="+mn-cs"/>
              </a:rPr>
              <a:t>? – Điều gì xảy ra nếu thay đổi nhân sự, vật thể, địa điểm, quy trình, phương pháp, yêu cầu, cách nhìn? </a:t>
            </a:r>
          </a:p>
          <a:p>
            <a:r>
              <a:rPr lang="vi-VN" sz="1200" b="1" kern="1200" smtClean="0">
                <a:solidFill>
                  <a:schemeClr val="tx1"/>
                </a:solidFill>
                <a:latin typeface="+mn-lt"/>
                <a:ea typeface="+mn-ea"/>
                <a:cs typeface="+mn-cs"/>
              </a:rPr>
              <a:t>C</a:t>
            </a:r>
            <a:r>
              <a:rPr lang="vi-VN" sz="1200" kern="1200" smtClean="0">
                <a:solidFill>
                  <a:schemeClr val="tx1"/>
                </a:solidFill>
                <a:latin typeface="+mn-lt"/>
                <a:ea typeface="+mn-ea"/>
                <a:cs typeface="+mn-cs"/>
              </a:rPr>
              <a:t>ombine </a:t>
            </a:r>
            <a:r>
              <a:rPr lang="vi-VN" sz="1200" i="1" kern="1200" smtClean="0">
                <a:solidFill>
                  <a:schemeClr val="tx1"/>
                </a:solidFill>
                <a:latin typeface="+mn-lt"/>
                <a:ea typeface="+mn-ea"/>
                <a:cs typeface="+mn-cs"/>
              </a:rPr>
              <a:t>(kết hợp)</a:t>
            </a:r>
            <a:r>
              <a:rPr lang="vi-VN" sz="1200" kern="1200" smtClean="0">
                <a:solidFill>
                  <a:schemeClr val="tx1"/>
                </a:solidFill>
                <a:latin typeface="+mn-lt"/>
                <a:ea typeface="+mn-ea"/>
                <a:cs typeface="+mn-cs"/>
              </a:rPr>
              <a:t>? -  Điều gì xảy ra nếu kết hợp sản phầm hay dịch vụ khác, kết hợp với mục đích và mục tiêu khác, kết hợp nguồn lực mới để sáng tạo ra sản phẩm mới, dịch vụ mới?  </a:t>
            </a:r>
          </a:p>
          <a:p>
            <a:r>
              <a:rPr lang="vi-VN" sz="1200" b="1" kern="1200" smtClean="0">
                <a:solidFill>
                  <a:schemeClr val="tx1"/>
                </a:solidFill>
                <a:latin typeface="+mn-lt"/>
                <a:ea typeface="+mn-ea"/>
                <a:cs typeface="+mn-cs"/>
              </a:rPr>
              <a:t>A</a:t>
            </a:r>
            <a:r>
              <a:rPr lang="vi-VN" sz="1200" kern="1200" smtClean="0">
                <a:solidFill>
                  <a:schemeClr val="tx1"/>
                </a:solidFill>
                <a:latin typeface="+mn-lt"/>
                <a:ea typeface="+mn-ea"/>
                <a:cs typeface="+mn-cs"/>
              </a:rPr>
              <a:t>dapt </a:t>
            </a:r>
            <a:r>
              <a:rPr lang="vi-VN" sz="1200" i="1" kern="1200" smtClean="0">
                <a:solidFill>
                  <a:schemeClr val="tx1"/>
                </a:solidFill>
                <a:latin typeface="+mn-lt"/>
                <a:ea typeface="+mn-ea"/>
                <a:cs typeface="+mn-cs"/>
              </a:rPr>
              <a:t>(Thích nghi)</a:t>
            </a:r>
            <a:r>
              <a:rPr lang="vi-VN" sz="1200" kern="1200" smtClean="0">
                <a:solidFill>
                  <a:schemeClr val="tx1"/>
                </a:solidFill>
                <a:latin typeface="+mn-lt"/>
                <a:ea typeface="+mn-ea"/>
                <a:cs typeface="+mn-cs"/>
              </a:rPr>
              <a:t>? – Làm sao để sản phẩm, dịch vụ thích nghi với những mục tiêu mới: Tái cấu trúc? Hiệu chỉnh? Giảm tải?</a:t>
            </a:r>
          </a:p>
          <a:p>
            <a:r>
              <a:rPr lang="vi-VN" sz="1200" b="1" kern="1200" smtClean="0">
                <a:solidFill>
                  <a:schemeClr val="tx1"/>
                </a:solidFill>
                <a:latin typeface="+mn-lt"/>
                <a:ea typeface="+mn-ea"/>
                <a:cs typeface="+mn-cs"/>
              </a:rPr>
              <a:t>M</a:t>
            </a:r>
            <a:r>
              <a:rPr lang="vi-VN" sz="1200" kern="1200" smtClean="0">
                <a:solidFill>
                  <a:schemeClr val="tx1"/>
                </a:solidFill>
                <a:latin typeface="+mn-lt"/>
                <a:ea typeface="+mn-ea"/>
                <a:cs typeface="+mn-cs"/>
              </a:rPr>
              <a:t>odify </a:t>
            </a:r>
            <a:r>
              <a:rPr lang="vi-VN" sz="1200" i="1" kern="1200" smtClean="0">
                <a:solidFill>
                  <a:schemeClr val="tx1"/>
                </a:solidFill>
                <a:latin typeface="+mn-lt"/>
                <a:ea typeface="+mn-ea"/>
                <a:cs typeface="+mn-cs"/>
              </a:rPr>
              <a:t>(Thay đổi)</a:t>
            </a:r>
            <a:r>
              <a:rPr lang="vi-VN" sz="1200" kern="1200" smtClean="0">
                <a:solidFill>
                  <a:schemeClr val="tx1"/>
                </a:solidFill>
                <a:latin typeface="+mn-lt"/>
                <a:ea typeface="+mn-ea"/>
                <a:cs typeface="+mn-cs"/>
              </a:rPr>
              <a:t>? -  Có thể thay đổi sản phẩm, dịch vụ thế nào: Hình dáng? Phóng to, thu nhỏ? Thay đổi công năng để gia tăng giá trị?</a:t>
            </a:r>
          </a:p>
          <a:p>
            <a:r>
              <a:rPr lang="vi-VN" sz="1200" b="1" kern="1200" smtClean="0">
                <a:solidFill>
                  <a:schemeClr val="tx1"/>
                </a:solidFill>
                <a:latin typeface="+mn-lt"/>
                <a:ea typeface="+mn-ea"/>
                <a:cs typeface="+mn-cs"/>
              </a:rPr>
              <a:t>P</a:t>
            </a:r>
            <a:r>
              <a:rPr lang="vi-VN" sz="1200" kern="1200" smtClean="0">
                <a:solidFill>
                  <a:schemeClr val="tx1"/>
                </a:solidFill>
                <a:latin typeface="+mn-lt"/>
                <a:ea typeface="+mn-ea"/>
                <a:cs typeface="+mn-cs"/>
              </a:rPr>
              <a:t>ut to other uses </a:t>
            </a:r>
            <a:r>
              <a:rPr lang="vi-VN" sz="1200" i="1" kern="1200" smtClean="0">
                <a:solidFill>
                  <a:schemeClr val="tx1"/>
                </a:solidFill>
                <a:latin typeface="+mn-lt"/>
                <a:ea typeface="+mn-ea"/>
                <a:cs typeface="+mn-cs"/>
              </a:rPr>
              <a:t>(Đổi cách dùng)</a:t>
            </a:r>
            <a:r>
              <a:rPr lang="vi-VN" sz="1200" kern="1200" smtClean="0">
                <a:solidFill>
                  <a:schemeClr val="tx1"/>
                </a:solidFill>
                <a:latin typeface="+mn-lt"/>
                <a:ea typeface="+mn-ea"/>
                <a:cs typeface="+mn-cs"/>
              </a:rPr>
              <a:t>? – Có thể ứng dụng trong lĩnh vực mới nào, những đối tượng mới nào có thể quan tâm, còn có công dụng nào khác,?</a:t>
            </a:r>
          </a:p>
          <a:p>
            <a:r>
              <a:rPr lang="vi-VN" sz="1200" b="1" kern="1200" smtClean="0">
                <a:solidFill>
                  <a:schemeClr val="tx1"/>
                </a:solidFill>
                <a:latin typeface="+mn-lt"/>
                <a:ea typeface="+mn-ea"/>
                <a:cs typeface="+mn-cs"/>
              </a:rPr>
              <a:t>E</a:t>
            </a:r>
            <a:r>
              <a:rPr lang="vi-VN" sz="1200" kern="1200" smtClean="0">
                <a:solidFill>
                  <a:schemeClr val="tx1"/>
                </a:solidFill>
                <a:latin typeface="+mn-lt"/>
                <a:ea typeface="+mn-ea"/>
                <a:cs typeface="+mn-cs"/>
              </a:rPr>
              <a:t>liminate </a:t>
            </a:r>
            <a:r>
              <a:rPr lang="vi-VN" sz="1200" i="1" kern="1200" smtClean="0">
                <a:solidFill>
                  <a:schemeClr val="tx1"/>
                </a:solidFill>
                <a:latin typeface="+mn-lt"/>
                <a:ea typeface="+mn-ea"/>
                <a:cs typeface="+mn-cs"/>
              </a:rPr>
              <a:t>(Loại ra)</a:t>
            </a:r>
            <a:r>
              <a:rPr lang="vi-VN" sz="1200" kern="1200" smtClean="0">
                <a:solidFill>
                  <a:schemeClr val="tx1"/>
                </a:solidFill>
                <a:latin typeface="+mn-lt"/>
                <a:ea typeface="+mn-ea"/>
                <a:cs typeface="+mn-cs"/>
              </a:rPr>
              <a:t>? -  Làm sao cải thiện hay đơn giản hóa sản phẩm, dịch vụ? Có thể loại bỏ bớt điều gì?</a:t>
            </a:r>
          </a:p>
          <a:p>
            <a:r>
              <a:rPr lang="vi-VN" sz="1200" b="1" kern="1200" smtClean="0">
                <a:solidFill>
                  <a:schemeClr val="tx1"/>
                </a:solidFill>
                <a:latin typeface="+mn-lt"/>
                <a:ea typeface="+mn-ea"/>
                <a:cs typeface="+mn-cs"/>
              </a:rPr>
              <a:t>R</a:t>
            </a:r>
            <a:r>
              <a:rPr lang="vi-VN" sz="1200" kern="1200" smtClean="0">
                <a:solidFill>
                  <a:schemeClr val="tx1"/>
                </a:solidFill>
                <a:latin typeface="+mn-lt"/>
                <a:ea typeface="+mn-ea"/>
                <a:cs typeface="+mn-cs"/>
              </a:rPr>
              <a:t>earrange, </a:t>
            </a:r>
            <a:r>
              <a:rPr lang="vi-VN" sz="1200" b="1" kern="1200" smtClean="0">
                <a:solidFill>
                  <a:schemeClr val="tx1"/>
                </a:solidFill>
                <a:latin typeface="+mn-lt"/>
                <a:ea typeface="+mn-ea"/>
                <a:cs typeface="+mn-cs"/>
              </a:rPr>
              <a:t>R</a:t>
            </a:r>
            <a:r>
              <a:rPr lang="vi-VN" sz="1200" kern="1200" smtClean="0">
                <a:solidFill>
                  <a:schemeClr val="tx1"/>
                </a:solidFill>
                <a:latin typeface="+mn-lt"/>
                <a:ea typeface="+mn-ea"/>
                <a:cs typeface="+mn-cs"/>
              </a:rPr>
              <a:t>everse </a:t>
            </a:r>
            <a:r>
              <a:rPr lang="vi-VN" sz="1200" i="1" kern="1200" smtClean="0">
                <a:solidFill>
                  <a:schemeClr val="tx1"/>
                </a:solidFill>
                <a:latin typeface="+mn-lt"/>
                <a:ea typeface="+mn-ea"/>
                <a:cs typeface="+mn-cs"/>
              </a:rPr>
              <a:t>(sắp xếp lại)</a:t>
            </a:r>
            <a:r>
              <a:rPr lang="vi-VN" sz="1200" kern="1200" smtClean="0">
                <a:solidFill>
                  <a:schemeClr val="tx1"/>
                </a:solidFill>
                <a:latin typeface="+mn-lt"/>
                <a:ea typeface="+mn-ea"/>
                <a:cs typeface="+mn-cs"/>
              </a:rPr>
              <a:t>? – Diều gì xảy ra nếu thay đổi trật tự cấu trúc, chương trình, kế hoạch hay làm ngược lại?</a:t>
            </a:r>
          </a:p>
          <a:p>
            <a:endParaRPr lang="en-US"/>
          </a:p>
        </p:txBody>
      </p:sp>
      <p:sp>
        <p:nvSpPr>
          <p:cNvPr id="4" name="Slide Number Placeholder 3"/>
          <p:cNvSpPr>
            <a:spLocks noGrp="1"/>
          </p:cNvSpPr>
          <p:nvPr>
            <p:ph type="sldNum" sz="quarter" idx="10"/>
          </p:nvPr>
        </p:nvSpPr>
        <p:spPr/>
        <p:txBody>
          <a:bodyPr/>
          <a:lstStyle/>
          <a:p>
            <a:fld id="{69D8E505-787C-4232-A1F2-FB15F24CAE5F}" type="slidenum">
              <a:rPr lang="en-US" smtClean="0"/>
              <a:pPr/>
              <a:t>27</a:t>
            </a:fld>
            <a:endParaRPr lang="en-US"/>
          </a:p>
        </p:txBody>
      </p:sp>
    </p:spTree>
    <p:extLst>
      <p:ext uri="{BB962C8B-B14F-4D97-AF65-F5344CB8AC3E}">
        <p14:creationId xmlns:p14="http://schemas.microsoft.com/office/powerpoint/2010/main" val="570882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Phá</a:t>
            </a:r>
            <a:r>
              <a:rPr lang="en-US" baseline="0" dirty="0" smtClean="0"/>
              <a:t> </a:t>
            </a:r>
            <a:r>
              <a:rPr lang="en-US" baseline="0" dirty="0" err="1" smtClean="0"/>
              <a:t>vỡ</a:t>
            </a:r>
            <a:r>
              <a:rPr lang="en-US" baseline="0" dirty="0" smtClean="0"/>
              <a:t> </a:t>
            </a:r>
            <a:r>
              <a:rPr lang="en-US" baseline="0" dirty="0" err="1" smtClean="0"/>
              <a:t>khuôn</a:t>
            </a:r>
            <a:r>
              <a:rPr lang="en-US" baseline="0" dirty="0" smtClean="0"/>
              <a:t> </a:t>
            </a:r>
            <a:r>
              <a:rPr lang="en-US" baseline="0" dirty="0" err="1" smtClean="0"/>
              <a:t>mẫu</a:t>
            </a:r>
            <a:r>
              <a:rPr lang="en-US" baseline="0" dirty="0" smtClean="0"/>
              <a:t>: </a:t>
            </a:r>
            <a:r>
              <a:rPr lang="en-US" baseline="0" dirty="0" err="1" smtClean="0"/>
              <a:t>ko</a:t>
            </a:r>
            <a:r>
              <a:rPr lang="en-US" baseline="0" dirty="0" smtClean="0"/>
              <a:t> </a:t>
            </a:r>
            <a:r>
              <a:rPr lang="en-US" baseline="0" dirty="0" err="1" smtClean="0"/>
              <a:t>phụ</a:t>
            </a:r>
            <a:r>
              <a:rPr lang="en-US" baseline="0" dirty="0" smtClean="0"/>
              <a:t> </a:t>
            </a:r>
            <a:r>
              <a:rPr lang="en-US" baseline="0" dirty="0" err="1" smtClean="0"/>
              <a:t>thuộc</a:t>
            </a:r>
            <a:r>
              <a:rPr lang="en-US" baseline="0" dirty="0" smtClean="0"/>
              <a:t> </a:t>
            </a:r>
            <a:r>
              <a:rPr lang="en-US" baseline="0" dirty="0" err="1" smtClean="0"/>
              <a:t>vào</a:t>
            </a:r>
            <a:r>
              <a:rPr lang="en-US" baseline="0" dirty="0" smtClean="0"/>
              <a:t> </a:t>
            </a:r>
            <a:r>
              <a:rPr lang="en-US" baseline="0" dirty="0" err="1" smtClean="0"/>
              <a:t>nguyên</a:t>
            </a:r>
            <a:r>
              <a:rPr lang="en-US" baseline="0" dirty="0" smtClean="0"/>
              <a:t> </a:t>
            </a:r>
            <a:r>
              <a:rPr lang="en-US" baseline="0" dirty="0" err="1" smtClean="0"/>
              <a:t>tắc</a:t>
            </a:r>
            <a:r>
              <a:rPr lang="en-US" baseline="0" dirty="0" smtClean="0"/>
              <a:t> </a:t>
            </a:r>
            <a:r>
              <a:rPr lang="en-US" baseline="0" dirty="0" err="1" smtClean="0"/>
              <a:t>ngào</a:t>
            </a:r>
            <a:r>
              <a:rPr lang="en-US" baseline="0" dirty="0" smtClean="0"/>
              <a:t> </a:t>
            </a:r>
            <a:r>
              <a:rPr lang="en-US" baseline="0" dirty="0" err="1" smtClean="0"/>
              <a:t>cả</a:t>
            </a:r>
            <a:r>
              <a:rPr lang="en-US" baseline="0" dirty="0" smtClean="0"/>
              <a:t>, </a:t>
            </a:r>
            <a:r>
              <a:rPr lang="en-US" baseline="0" dirty="0" err="1" smtClean="0"/>
              <a:t>xem</a:t>
            </a:r>
            <a:r>
              <a:rPr lang="en-US" baseline="0" dirty="0" smtClean="0"/>
              <a:t> </a:t>
            </a:r>
            <a:r>
              <a:rPr lang="en-US" baseline="0" dirty="0" err="1" smtClean="0"/>
              <a:t>xét</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ở </a:t>
            </a:r>
            <a:r>
              <a:rPr lang="en-US" baseline="0" dirty="0" err="1" smtClean="0"/>
              <a:t>hướng</a:t>
            </a:r>
            <a:r>
              <a:rPr lang="en-US" baseline="0" dirty="0" smtClean="0"/>
              <a:t> </a:t>
            </a:r>
            <a:r>
              <a:rPr lang="en-US" baseline="0" dirty="0" err="1" smtClean="0"/>
              <a:t>ngược</a:t>
            </a:r>
            <a:r>
              <a:rPr lang="en-US" baseline="0" dirty="0" smtClean="0"/>
              <a:t> </a:t>
            </a:r>
            <a:r>
              <a:rPr lang="en-US" baseline="0" dirty="0" err="1" smtClean="0"/>
              <a:t>lại</a:t>
            </a:r>
            <a:endParaRPr lang="en-US" baseline="0" dirty="0" smtClean="0"/>
          </a:p>
          <a:p>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những</a:t>
            </a:r>
            <a:r>
              <a:rPr lang="en-US" baseline="0" dirty="0" smtClean="0"/>
              <a:t> </a:t>
            </a:r>
            <a:r>
              <a:rPr lang="en-US" baseline="0" dirty="0" err="1" smtClean="0"/>
              <a:t>thứ</a:t>
            </a:r>
            <a:r>
              <a:rPr lang="en-US" baseline="0" dirty="0" smtClean="0"/>
              <a:t> </a:t>
            </a:r>
            <a:r>
              <a:rPr lang="en-US" baseline="0" dirty="0" err="1" smtClean="0"/>
              <a:t>ko</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random input </a:t>
            </a:r>
            <a:r>
              <a:rPr lang="en-US" baseline="0" dirty="0" err="1" smtClean="0"/>
              <a:t>tạo</a:t>
            </a:r>
            <a:r>
              <a:rPr lang="en-US" baseline="0" dirty="0" smtClean="0"/>
              <a:t> </a:t>
            </a:r>
            <a:r>
              <a:rPr lang="en-US" baseline="0" dirty="0" err="1" smtClean="0"/>
              <a:t>những</a:t>
            </a:r>
            <a:r>
              <a:rPr lang="en-US" baseline="0" dirty="0" smtClean="0"/>
              <a:t> </a:t>
            </a:r>
            <a:r>
              <a:rPr lang="en-US" baseline="0" dirty="0" err="1" smtClean="0"/>
              <a:t>điểm</a:t>
            </a:r>
            <a:r>
              <a:rPr lang="en-US" baseline="0" dirty="0" smtClean="0"/>
              <a:t> </a:t>
            </a:r>
            <a:r>
              <a:rPr lang="en-US" baseline="0" dirty="0" err="1" smtClean="0"/>
              <a:t>nhấn</a:t>
            </a:r>
            <a:r>
              <a:rPr lang="en-US" baseline="0" dirty="0" smtClean="0"/>
              <a:t>, </a:t>
            </a:r>
            <a:r>
              <a:rPr lang="en-US" baseline="0" dirty="0" err="1" smtClean="0"/>
              <a:t>mindmap</a:t>
            </a:r>
            <a:r>
              <a:rPr lang="en-US" baseline="0" dirty="0" smtClean="0"/>
              <a:t> </a:t>
            </a:r>
            <a:r>
              <a:rPr lang="en-US" baseline="0" dirty="0" err="1" smtClean="0"/>
              <a:t>những</a:t>
            </a:r>
            <a:r>
              <a:rPr lang="en-US" baseline="0" dirty="0" smtClean="0"/>
              <a:t> ý </a:t>
            </a:r>
            <a:r>
              <a:rPr lang="en-US" baseline="0" dirty="0" err="1" smtClean="0"/>
              <a:t>tưởng</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có</a:t>
            </a:r>
            <a:r>
              <a:rPr lang="en-US" baseline="0" dirty="0" smtClean="0"/>
              <a:t>, </a:t>
            </a:r>
            <a:r>
              <a:rPr lang="en-US" baseline="0" dirty="0" err="1" smtClean="0"/>
              <a:t>đưa</a:t>
            </a:r>
            <a:r>
              <a:rPr lang="en-US" baseline="0" dirty="0" smtClean="0"/>
              <a:t> </a:t>
            </a:r>
            <a:r>
              <a:rPr lang="en-US" baseline="0" dirty="0" err="1" smtClean="0"/>
              <a:t>ra</a:t>
            </a:r>
            <a:r>
              <a:rPr lang="en-US" baseline="0" dirty="0" smtClean="0"/>
              <a:t> </a:t>
            </a:r>
            <a:r>
              <a:rPr lang="en-US" baseline="0" dirty="0" err="1" smtClean="0"/>
              <a:t>bức</a:t>
            </a:r>
            <a:r>
              <a:rPr lang="en-US" baseline="0" dirty="0" smtClean="0"/>
              <a:t> </a:t>
            </a:r>
            <a:r>
              <a:rPr lang="en-US" baseline="0" dirty="0" err="1" smtClean="0"/>
              <a:t>tranh</a:t>
            </a:r>
            <a:r>
              <a:rPr lang="en-US" baseline="0" dirty="0" smtClean="0"/>
              <a:t> </a:t>
            </a:r>
            <a:r>
              <a:rPr lang="en-US" baseline="0" dirty="0" err="1" smtClean="0"/>
              <a:t>tổng</a:t>
            </a:r>
            <a:r>
              <a:rPr lang="en-US" baseline="0" dirty="0" smtClean="0"/>
              <a:t> </a:t>
            </a:r>
            <a:r>
              <a:rPr lang="en-US" baseline="0" dirty="0" err="1" smtClean="0"/>
              <a:t>quát</a:t>
            </a:r>
            <a:r>
              <a:rPr lang="en-US" baseline="0" dirty="0" smtClean="0"/>
              <a:t>, </a:t>
            </a:r>
            <a:r>
              <a:rPr lang="en-US" baseline="0" dirty="0" err="1" smtClean="0"/>
              <a:t>chọn</a:t>
            </a:r>
            <a:r>
              <a:rPr lang="en-US" baseline="0" dirty="0" smtClean="0"/>
              <a:t> </a:t>
            </a:r>
            <a:r>
              <a:rPr lang="en-US" baseline="0" dirty="0" err="1" smtClean="0"/>
              <a:t>lọc</a:t>
            </a:r>
            <a:r>
              <a:rPr lang="en-US" baseline="0" dirty="0" smtClean="0"/>
              <a:t> </a:t>
            </a:r>
            <a:r>
              <a:rPr lang="en-US" baseline="0" dirty="0" err="1" smtClean="0"/>
              <a:t>tối</a:t>
            </a:r>
            <a:r>
              <a:rPr lang="en-US" baseline="0" dirty="0" smtClean="0"/>
              <a:t> </a:t>
            </a:r>
            <a:r>
              <a:rPr lang="en-US" baseline="0" dirty="0" err="1" smtClean="0"/>
              <a:t>đa</a:t>
            </a:r>
            <a:r>
              <a:rPr lang="en-US" baseline="0" dirty="0" smtClean="0"/>
              <a:t> 3- 5 </a:t>
            </a:r>
            <a:r>
              <a:rPr lang="en-US" baseline="0" dirty="0" err="1" smtClean="0"/>
              <a:t>điểm</a:t>
            </a:r>
            <a:r>
              <a:rPr lang="en-US" baseline="0" dirty="0" smtClean="0"/>
              <a:t> </a:t>
            </a:r>
            <a:r>
              <a:rPr lang="en-US" baseline="0" dirty="0" err="1" smtClean="0"/>
              <a:t>cho</a:t>
            </a:r>
            <a:r>
              <a:rPr lang="en-US" baseline="0" dirty="0" smtClean="0"/>
              <a:t> </a:t>
            </a:r>
            <a:r>
              <a:rPr lang="en-US" baseline="0" dirty="0" err="1" smtClean="0"/>
              <a:t>kế</a:t>
            </a:r>
            <a:r>
              <a:rPr lang="en-US" baseline="0" dirty="0" smtClean="0"/>
              <a:t> </a:t>
            </a:r>
            <a:r>
              <a:rPr lang="en-US" baseline="0" dirty="0" err="1" smtClean="0"/>
              <a:t>hoạch</a:t>
            </a:r>
            <a:r>
              <a:rPr lang="en-US" baseline="0" dirty="0" smtClean="0"/>
              <a:t> </a:t>
            </a:r>
            <a:r>
              <a:rPr lang="en-US" baseline="0" dirty="0" err="1" smtClean="0"/>
              <a:t>thực</a:t>
            </a:r>
            <a:r>
              <a:rPr lang="en-US" baseline="0" dirty="0" smtClean="0"/>
              <a:t> </a:t>
            </a:r>
            <a:r>
              <a:rPr lang="en-US" baseline="0" dirty="0" err="1" smtClean="0"/>
              <a:t>hiện</a:t>
            </a:r>
            <a:endParaRPr lang="en-US" baseline="0" dirty="0" smtClean="0"/>
          </a:p>
          <a:p>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quan</a:t>
            </a:r>
            <a:r>
              <a:rPr lang="en-US" baseline="0" dirty="0" smtClean="0"/>
              <a:t> </a:t>
            </a:r>
            <a:r>
              <a:rPr lang="en-US" baseline="0" dirty="0" err="1" smtClean="0"/>
              <a:t>điểm</a:t>
            </a:r>
            <a:r>
              <a:rPr lang="en-US" baseline="0" dirty="0" smtClean="0"/>
              <a:t>: </a:t>
            </a:r>
            <a:r>
              <a:rPr lang="en-US" baseline="0" dirty="0" err="1" smtClean="0"/>
              <a:t>lấy</a:t>
            </a:r>
            <a:r>
              <a:rPr lang="en-US" baseline="0" dirty="0" smtClean="0"/>
              <a:t> </a:t>
            </a:r>
            <a:r>
              <a:rPr lang="en-US" baseline="0" dirty="0" err="1" smtClean="0"/>
              <a:t>quan</a:t>
            </a:r>
            <a:r>
              <a:rPr lang="en-US" baseline="0" dirty="0" smtClean="0"/>
              <a:t> </a:t>
            </a:r>
            <a:r>
              <a:rPr lang="en-US" baseline="0" dirty="0" err="1" smtClean="0"/>
              <a:t>điểm</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khác</a:t>
            </a:r>
            <a:r>
              <a:rPr lang="en-US" baseline="0" dirty="0" smtClean="0"/>
              <a:t>, </a:t>
            </a:r>
            <a:r>
              <a:rPr lang="en-US" baseline="0" dirty="0" err="1" smtClean="0"/>
              <a:t>chơi</a:t>
            </a:r>
            <a:r>
              <a:rPr lang="en-US" baseline="0" dirty="0" smtClean="0"/>
              <a:t> </a:t>
            </a:r>
            <a:r>
              <a:rPr lang="en-US" baseline="0" dirty="0" err="1" smtClean="0"/>
              <a:t>trò</a:t>
            </a:r>
            <a:r>
              <a:rPr lang="en-US" baseline="0" dirty="0" smtClean="0"/>
              <a:t> If I were</a:t>
            </a:r>
          </a:p>
          <a:p>
            <a:r>
              <a:rPr lang="en-US" baseline="0" dirty="0" err="1" smtClean="0"/>
              <a:t>Tận</a:t>
            </a:r>
            <a:r>
              <a:rPr lang="en-US" baseline="0" dirty="0" smtClean="0"/>
              <a:t> </a:t>
            </a:r>
            <a:r>
              <a:rPr lang="en-US" baseline="0" dirty="0" err="1" smtClean="0"/>
              <a:t>dụng</a:t>
            </a:r>
            <a:r>
              <a:rPr lang="en-US" baseline="0" dirty="0" smtClean="0"/>
              <a:t> </a:t>
            </a:r>
            <a:r>
              <a:rPr lang="en-US" baseline="0" dirty="0" err="1" smtClean="0"/>
              <a:t>các</a:t>
            </a:r>
            <a:r>
              <a:rPr lang="en-US" baseline="0" dirty="0" smtClean="0"/>
              <a:t> </a:t>
            </a:r>
            <a:r>
              <a:rPr lang="en-US" baseline="0" dirty="0" err="1" smtClean="0"/>
              <a:t>khả</a:t>
            </a:r>
            <a:r>
              <a:rPr lang="en-US" baseline="0" dirty="0" smtClean="0"/>
              <a:t> </a:t>
            </a:r>
            <a:r>
              <a:rPr lang="en-US" baseline="0" dirty="0" err="1" smtClean="0"/>
              <a:t>năngn</a:t>
            </a:r>
            <a:r>
              <a:rPr lang="en-US" baseline="0" dirty="0" smtClean="0"/>
              <a:t>: tin </a:t>
            </a:r>
            <a:r>
              <a:rPr lang="en-US" baseline="0" dirty="0" err="1" smtClean="0"/>
              <a:t>vào</a:t>
            </a:r>
            <a:r>
              <a:rPr lang="en-US" baseline="0" dirty="0" smtClean="0"/>
              <a:t> </a:t>
            </a:r>
            <a:r>
              <a:rPr lang="en-US" baseline="0" dirty="0" err="1" smtClean="0"/>
              <a:t>bản</a:t>
            </a:r>
            <a:r>
              <a:rPr lang="en-US" baseline="0" dirty="0" smtClean="0"/>
              <a:t> </a:t>
            </a:r>
            <a:r>
              <a:rPr lang="en-US" baseline="0" dirty="0" err="1" smtClean="0"/>
              <a:t>thân</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a:t>
            </a:r>
            <a:r>
              <a:rPr lang="en-US" baseline="0" dirty="0" err="1" smtClean="0"/>
              <a:t>dành</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cho</a:t>
            </a:r>
            <a:r>
              <a:rPr lang="en-US" baseline="0" dirty="0" smtClean="0"/>
              <a:t> </a:t>
            </a:r>
            <a:r>
              <a:rPr lang="en-US" baseline="0" dirty="0" err="1" smtClean="0"/>
              <a:t>những</a:t>
            </a:r>
            <a:r>
              <a:rPr lang="en-US" baseline="0" dirty="0" smtClean="0"/>
              <a:t> </a:t>
            </a:r>
            <a:r>
              <a:rPr lang="en-US" baseline="0" dirty="0" err="1" smtClean="0"/>
              <a:t>sáng</a:t>
            </a:r>
            <a:r>
              <a:rPr lang="en-US" baseline="0" dirty="0" smtClean="0"/>
              <a:t> </a:t>
            </a:r>
            <a:r>
              <a:rPr lang="en-US" baseline="0" dirty="0" err="1" smtClean="0"/>
              <a:t>taoj</a:t>
            </a:r>
            <a:r>
              <a:rPr lang="en-US" baseline="0" dirty="0" smtClean="0"/>
              <a:t>, </a:t>
            </a:r>
            <a:r>
              <a:rPr lang="en-US" baseline="0" dirty="0" err="1" smtClean="0"/>
              <a:t>bỏ</a:t>
            </a:r>
            <a:r>
              <a:rPr lang="en-US" baseline="0" dirty="0" smtClean="0"/>
              <a:t> </a:t>
            </a:r>
            <a:r>
              <a:rPr lang="en-US" baseline="0" dirty="0" err="1" smtClean="0"/>
              <a:t>đi</a:t>
            </a:r>
            <a:r>
              <a:rPr lang="en-US" baseline="0" dirty="0" smtClean="0"/>
              <a:t> </a:t>
            </a:r>
            <a:r>
              <a:rPr lang="en-US" baseline="0" dirty="0" err="1" smtClean="0"/>
              <a:t>những</a:t>
            </a:r>
            <a:r>
              <a:rPr lang="en-US" baseline="0" dirty="0" smtClean="0"/>
              <a:t> </a:t>
            </a:r>
            <a:r>
              <a:rPr lang="en-US" baseline="0" dirty="0" err="1" smtClean="0"/>
              <a:t>phiền</a:t>
            </a:r>
            <a:r>
              <a:rPr lang="en-US" baseline="0" dirty="0" smtClean="0"/>
              <a:t> </a:t>
            </a:r>
            <a:r>
              <a:rPr lang="en-US" baseline="0" dirty="0" err="1" smtClean="0"/>
              <a:t>nhiễu</a:t>
            </a:r>
            <a:r>
              <a:rPr lang="en-US" baseline="0" dirty="0" smtClean="0"/>
              <a:t>, </a:t>
            </a:r>
            <a:r>
              <a:rPr lang="en-US" baseline="0" dirty="0" err="1" smtClean="0"/>
              <a:t>vui</a:t>
            </a:r>
            <a:r>
              <a:rPr lang="en-US" baseline="0" dirty="0" smtClean="0"/>
              <a:t> </a:t>
            </a:r>
            <a:r>
              <a:rPr lang="en-US" baseline="0" dirty="0" err="1" smtClean="0"/>
              <a:t>vẻ</a:t>
            </a:r>
            <a:r>
              <a:rPr lang="en-US" baseline="0" dirty="0" smtClean="0"/>
              <a:t> </a:t>
            </a:r>
            <a:r>
              <a:rPr lang="en-US" baseline="0" dirty="0" err="1" smtClean="0"/>
              <a:t>hài</a:t>
            </a:r>
            <a:r>
              <a:rPr lang="en-US" baseline="0" dirty="0" smtClean="0"/>
              <a:t> </a:t>
            </a:r>
            <a:r>
              <a:rPr lang="en-US" baseline="0" dirty="0" err="1" smtClean="0"/>
              <a:t>hước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86ED554-A732-4055-AF84-08EE1ACC778C}" type="slidenum">
              <a:rPr lang="en-US" smtClean="0"/>
              <a:pPr/>
              <a:t>38</a:t>
            </a:fld>
            <a:endParaRPr lang="en-US"/>
          </a:p>
        </p:txBody>
      </p:sp>
    </p:spTree>
    <p:extLst>
      <p:ext uri="{BB962C8B-B14F-4D97-AF65-F5344CB8AC3E}">
        <p14:creationId xmlns:p14="http://schemas.microsoft.com/office/powerpoint/2010/main" val="9215713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fontAlgn="base">
              <a:spcBef>
                <a:spcPct val="0"/>
              </a:spcBef>
              <a:spcAft>
                <a:spcPct val="0"/>
              </a:spcAft>
              <a:defRPr>
                <a:solidFill>
                  <a:srgbClr val="DBF5F9">
                    <a:shade val="90000"/>
                  </a:srgbClr>
                </a:solidFill>
                <a:latin typeface="Verdana" panose="020B0604030504040204" pitchFamily="34" charset="0"/>
              </a:defRPr>
            </a:lvl1pPr>
          </a:lstStyle>
          <a:p>
            <a:pPr>
              <a:defRPr/>
            </a:pPr>
            <a:fld id="{A5FD8484-5BD1-4A0B-8429-F609B95A3DDE}" type="datetime1">
              <a:rPr lang="en-US" smtClean="0"/>
              <a:t>17/11/2015</a:t>
            </a:fld>
            <a:endParaRPr lang="en-US"/>
          </a:p>
        </p:txBody>
      </p:sp>
      <p:sp>
        <p:nvSpPr>
          <p:cNvPr id="5" name="Footer Placeholder 18"/>
          <p:cNvSpPr>
            <a:spLocks noGrp="1"/>
          </p:cNvSpPr>
          <p:nvPr>
            <p:ph type="ftr" sz="quarter" idx="11"/>
          </p:nvPr>
        </p:nvSpPr>
        <p:spPr/>
        <p:txBody>
          <a:bodyPr/>
          <a:lstStyle>
            <a:lvl1pPr fontAlgn="base">
              <a:spcBef>
                <a:spcPct val="0"/>
              </a:spcBef>
              <a:spcAft>
                <a:spcPct val="0"/>
              </a:spcAft>
              <a:defRPr>
                <a:solidFill>
                  <a:srgbClr val="DBF5F9">
                    <a:shade val="90000"/>
                  </a:srgbClr>
                </a:solidFill>
                <a:latin typeface="Verdana" panose="020B0604030504040204" pitchFamily="34" charset="0"/>
              </a:defRPr>
            </a:lvl1pPr>
          </a:lstStyle>
          <a:p>
            <a:pPr>
              <a:defRPr/>
            </a:pPr>
            <a:r>
              <a:rPr lang="en-US"/>
              <a:t>Khoa HTTT - Đại học CNTT </a:t>
            </a:r>
          </a:p>
        </p:txBody>
      </p:sp>
      <p:sp>
        <p:nvSpPr>
          <p:cNvPr id="6" name="Slide Number Placeholder 26"/>
          <p:cNvSpPr>
            <a:spLocks noGrp="1"/>
          </p:cNvSpPr>
          <p:nvPr>
            <p:ph type="sldNum" sz="quarter" idx="12"/>
          </p:nvPr>
        </p:nvSpPr>
        <p:spPr/>
        <p:txBody>
          <a:bodyPr/>
          <a:lstStyle>
            <a:lvl1pPr fontAlgn="base">
              <a:spcBef>
                <a:spcPct val="0"/>
              </a:spcBef>
              <a:spcAft>
                <a:spcPct val="0"/>
              </a:spcAft>
              <a:defRPr>
                <a:solidFill>
                  <a:srgbClr val="DBF5F9">
                    <a:shade val="90000"/>
                  </a:srgbClr>
                </a:solidFill>
                <a:latin typeface="Verdana" panose="020B0604030504040204" pitchFamily="34" charset="0"/>
              </a:defRPr>
            </a:lvl1pPr>
          </a:lstStyle>
          <a:p>
            <a:pPr>
              <a:defRPr/>
            </a:pPr>
            <a:fld id="{A5B0AEF1-1A63-4185-B8AE-71C6723F1B33}" type="slidenum">
              <a:rPr lang="en-US"/>
              <a:pPr>
                <a:defRPr/>
              </a:pPr>
              <a:t>‹#›</a:t>
            </a:fld>
            <a:endParaRPr lang="en-US"/>
          </a:p>
        </p:txBody>
      </p:sp>
    </p:spTree>
    <p:extLst>
      <p:ext uri="{BB962C8B-B14F-4D97-AF65-F5344CB8AC3E}">
        <p14:creationId xmlns:p14="http://schemas.microsoft.com/office/powerpoint/2010/main" val="31649471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Verdana" panose="020B0604030504040204" pitchFamily="34" charset="0"/>
              </a:defRPr>
            </a:lvl1pPr>
          </a:lstStyle>
          <a:p>
            <a:pPr>
              <a:defRPr/>
            </a:pPr>
            <a:fld id="{6BF2D57F-6947-4062-82C9-C4F1187BA7EB}" type="datetime1">
              <a:rPr lang="en-US" smtClean="0"/>
              <a:t>17/11/2015</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Verdana" panose="020B0604030504040204" pitchFamily="34" charset="0"/>
              </a:defRPr>
            </a:lvl1pPr>
          </a:lstStyle>
          <a:p>
            <a:pPr>
              <a:defRPr/>
            </a:pPr>
            <a:r>
              <a:rPr lang="en-US"/>
              <a:t>Khoa HTTT - Đại học CNTT </a:t>
            </a:r>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Verdana" panose="020B0604030504040204" pitchFamily="34" charset="0"/>
              </a:defRPr>
            </a:lvl1pPr>
          </a:lstStyle>
          <a:p>
            <a:pPr>
              <a:defRPr/>
            </a:pPr>
            <a:fld id="{AB3D4001-7A50-431C-BFA1-CF9E111DD359}" type="slidenum">
              <a:rPr lang="en-US"/>
              <a:pPr>
                <a:defRPr/>
              </a:pPr>
              <a:t>‹#›</a:t>
            </a:fld>
            <a:endParaRPr lang="en-US"/>
          </a:p>
        </p:txBody>
      </p:sp>
    </p:spTree>
    <p:extLst>
      <p:ext uri="{BB962C8B-B14F-4D97-AF65-F5344CB8AC3E}">
        <p14:creationId xmlns:p14="http://schemas.microsoft.com/office/powerpoint/2010/main" val="3189408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Verdana" panose="020B0604030504040204" pitchFamily="34" charset="0"/>
              </a:defRPr>
            </a:lvl1pPr>
          </a:lstStyle>
          <a:p>
            <a:pPr>
              <a:defRPr/>
            </a:pPr>
            <a:fld id="{35C5B9DA-3B1B-4F4C-8956-5890272F675D}" type="datetime1">
              <a:rPr lang="en-US" smtClean="0"/>
              <a:t>17/11/2015</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Verdana" panose="020B0604030504040204" pitchFamily="34" charset="0"/>
              </a:defRPr>
            </a:lvl1pPr>
          </a:lstStyle>
          <a:p>
            <a:pPr>
              <a:defRPr/>
            </a:pPr>
            <a:r>
              <a:rPr lang="en-US"/>
              <a:t>Khoa HTTT - Đại học CNTT </a:t>
            </a:r>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Verdana" panose="020B0604030504040204" pitchFamily="34" charset="0"/>
              </a:defRPr>
            </a:lvl1pPr>
          </a:lstStyle>
          <a:p>
            <a:pPr>
              <a:defRPr/>
            </a:pPr>
            <a:fld id="{67B675F9-157A-400C-80DD-71F7C457C938}" type="slidenum">
              <a:rPr lang="en-US"/>
              <a:pPr>
                <a:defRPr/>
              </a:pPr>
              <a:t>‹#›</a:t>
            </a:fld>
            <a:endParaRPr lang="en-US"/>
          </a:p>
        </p:txBody>
      </p:sp>
    </p:spTree>
    <p:extLst>
      <p:ext uri="{BB962C8B-B14F-4D97-AF65-F5344CB8AC3E}">
        <p14:creationId xmlns:p14="http://schemas.microsoft.com/office/powerpoint/2010/main" val="3386961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base">
              <a:spcBef>
                <a:spcPct val="0"/>
              </a:spcBef>
              <a:spcAft>
                <a:spcPct val="0"/>
              </a:spcAft>
              <a:defRPr>
                <a:latin typeface="Verdana" panose="020B0604030504040204" pitchFamily="34" charset="0"/>
              </a:defRPr>
            </a:lvl1pPr>
          </a:lstStyle>
          <a:p>
            <a:pPr>
              <a:defRPr/>
            </a:pPr>
            <a:fld id="{8674DB93-84CE-4F2F-BF08-564295BCB7CE}" type="datetime1">
              <a:rPr lang="en-US" smtClean="0"/>
              <a:t>17/11/2015</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latin typeface="Verdana" panose="020B0604030504040204" pitchFamily="34" charset="0"/>
              </a:defRPr>
            </a:lvl1pPr>
          </a:lstStyle>
          <a:p>
            <a:pPr>
              <a:defRPr/>
            </a:pPr>
            <a:r>
              <a:rPr lang="en-US"/>
              <a:t>Khoa HTTT - Đại học CNTT </a:t>
            </a:r>
          </a:p>
        </p:txBody>
      </p:sp>
      <p:sp>
        <p:nvSpPr>
          <p:cNvPr id="6" name="Slide Number Placeholder 5"/>
          <p:cNvSpPr>
            <a:spLocks noGrp="1"/>
          </p:cNvSpPr>
          <p:nvPr>
            <p:ph type="sldNum" sz="quarter" idx="12"/>
          </p:nvPr>
        </p:nvSpPr>
        <p:spPr/>
        <p:txBody>
          <a:bodyPr/>
          <a:lstStyle>
            <a:lvl1pPr fontAlgn="base">
              <a:spcBef>
                <a:spcPct val="0"/>
              </a:spcBef>
              <a:spcAft>
                <a:spcPct val="0"/>
              </a:spcAft>
              <a:defRPr>
                <a:latin typeface="Verdana" panose="020B0604030504040204" pitchFamily="34" charset="0"/>
              </a:defRPr>
            </a:lvl1pPr>
          </a:lstStyle>
          <a:p>
            <a:pPr>
              <a:defRPr/>
            </a:pPr>
            <a:fld id="{7626D7ED-2A03-47F2-8B80-0EAC4A2A9732}" type="slidenum">
              <a:rPr lang="en-US"/>
              <a:pPr>
                <a:defRPr/>
              </a:pPr>
              <a:t>‹#›</a:t>
            </a:fld>
            <a:endParaRPr lang="en-US"/>
          </a:p>
        </p:txBody>
      </p:sp>
    </p:spTree>
    <p:extLst>
      <p:ext uri="{BB962C8B-B14F-4D97-AF65-F5344CB8AC3E}">
        <p14:creationId xmlns:p14="http://schemas.microsoft.com/office/powerpoint/2010/main" val="2153750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fontAlgn="base">
              <a:spcBef>
                <a:spcPct val="0"/>
              </a:spcBef>
              <a:spcAft>
                <a:spcPct val="0"/>
              </a:spcAft>
              <a:defRPr>
                <a:solidFill>
                  <a:srgbClr val="DBF5F9">
                    <a:shade val="90000"/>
                  </a:srgbClr>
                </a:solidFill>
                <a:latin typeface="Verdana" panose="020B0604030504040204" pitchFamily="34" charset="0"/>
              </a:defRPr>
            </a:lvl1pPr>
          </a:lstStyle>
          <a:p>
            <a:pPr>
              <a:defRPr/>
            </a:pPr>
            <a:fld id="{76A8DB3E-3C72-4136-85E0-4F6168FC7278}" type="datetime1">
              <a:rPr lang="en-US" smtClean="0"/>
              <a:t>17/11/2015</a:t>
            </a:fld>
            <a:endParaRPr lang="en-US"/>
          </a:p>
        </p:txBody>
      </p:sp>
      <p:sp>
        <p:nvSpPr>
          <p:cNvPr id="5" name="Footer Placeholder 4"/>
          <p:cNvSpPr>
            <a:spLocks noGrp="1"/>
          </p:cNvSpPr>
          <p:nvPr>
            <p:ph type="ftr" sz="quarter" idx="11"/>
          </p:nvPr>
        </p:nvSpPr>
        <p:spPr/>
        <p:txBody>
          <a:bodyPr/>
          <a:lstStyle>
            <a:lvl1pPr fontAlgn="base">
              <a:spcBef>
                <a:spcPct val="0"/>
              </a:spcBef>
              <a:spcAft>
                <a:spcPct val="0"/>
              </a:spcAft>
              <a:defRPr>
                <a:solidFill>
                  <a:srgbClr val="DBF5F9">
                    <a:shade val="90000"/>
                  </a:srgbClr>
                </a:solidFill>
                <a:latin typeface="Verdana" panose="020B0604030504040204" pitchFamily="34" charset="0"/>
              </a:defRPr>
            </a:lvl1pPr>
          </a:lstStyle>
          <a:p>
            <a:pPr>
              <a:defRPr/>
            </a:pPr>
            <a:r>
              <a:rPr lang="en-US"/>
              <a:t>Khoa HTTT - Đại học CNTT </a:t>
            </a:r>
          </a:p>
        </p:txBody>
      </p:sp>
      <p:sp>
        <p:nvSpPr>
          <p:cNvPr id="6" name="Slide Number Placeholder 5"/>
          <p:cNvSpPr>
            <a:spLocks noGrp="1"/>
          </p:cNvSpPr>
          <p:nvPr>
            <p:ph type="sldNum" sz="quarter" idx="12"/>
          </p:nvPr>
        </p:nvSpPr>
        <p:spPr/>
        <p:txBody>
          <a:bodyPr/>
          <a:lstStyle>
            <a:lvl1pPr fontAlgn="base">
              <a:spcBef>
                <a:spcPct val="0"/>
              </a:spcBef>
              <a:spcAft>
                <a:spcPct val="0"/>
              </a:spcAft>
              <a:defRPr>
                <a:solidFill>
                  <a:srgbClr val="DBF5F9">
                    <a:shade val="90000"/>
                  </a:srgbClr>
                </a:solidFill>
                <a:latin typeface="Verdana" panose="020B0604030504040204" pitchFamily="34" charset="0"/>
              </a:defRPr>
            </a:lvl1pPr>
          </a:lstStyle>
          <a:p>
            <a:pPr>
              <a:defRPr/>
            </a:pPr>
            <a:fld id="{C1B8ECAB-A632-4884-80D1-D5FF579491F5}" type="slidenum">
              <a:rPr lang="en-US"/>
              <a:pPr>
                <a:defRPr/>
              </a:pPr>
              <a:t>‹#›</a:t>
            </a:fld>
            <a:endParaRPr lang="en-US"/>
          </a:p>
        </p:txBody>
      </p:sp>
    </p:spTree>
    <p:extLst>
      <p:ext uri="{BB962C8B-B14F-4D97-AF65-F5344CB8AC3E}">
        <p14:creationId xmlns:p14="http://schemas.microsoft.com/office/powerpoint/2010/main" val="56494487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fontAlgn="base">
              <a:spcBef>
                <a:spcPct val="0"/>
              </a:spcBef>
              <a:spcAft>
                <a:spcPct val="0"/>
              </a:spcAft>
              <a:defRPr>
                <a:latin typeface="Verdana" panose="020B0604030504040204" pitchFamily="34" charset="0"/>
              </a:defRPr>
            </a:lvl1pPr>
          </a:lstStyle>
          <a:p>
            <a:pPr>
              <a:defRPr/>
            </a:pPr>
            <a:fld id="{6D7D766A-087C-467D-BBF5-629E1D8E7895}" type="datetime1">
              <a:rPr lang="en-US" smtClean="0"/>
              <a:t>17/11/2015</a:t>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Verdana" panose="020B0604030504040204" pitchFamily="34" charset="0"/>
              </a:defRPr>
            </a:lvl1pPr>
          </a:lstStyle>
          <a:p>
            <a:pPr>
              <a:defRPr/>
            </a:pPr>
            <a:r>
              <a:rPr lang="en-US"/>
              <a:t>Khoa HTTT - Đại học CNTT </a:t>
            </a:r>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Verdana" panose="020B0604030504040204" pitchFamily="34" charset="0"/>
              </a:defRPr>
            </a:lvl1pPr>
          </a:lstStyle>
          <a:p>
            <a:pPr>
              <a:defRPr/>
            </a:pPr>
            <a:fld id="{13DA232D-96C3-4592-B027-9D6861E9BC2D}" type="slidenum">
              <a:rPr lang="en-US"/>
              <a:pPr>
                <a:defRPr/>
              </a:pPr>
              <a:t>‹#›</a:t>
            </a:fld>
            <a:endParaRPr lang="en-US"/>
          </a:p>
        </p:txBody>
      </p:sp>
    </p:spTree>
    <p:extLst>
      <p:ext uri="{BB962C8B-B14F-4D97-AF65-F5344CB8AC3E}">
        <p14:creationId xmlns:p14="http://schemas.microsoft.com/office/powerpoint/2010/main" val="608548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fontAlgn="base">
              <a:spcBef>
                <a:spcPct val="0"/>
              </a:spcBef>
              <a:spcAft>
                <a:spcPct val="0"/>
              </a:spcAft>
              <a:defRPr>
                <a:latin typeface="Verdana" panose="020B0604030504040204" pitchFamily="34" charset="0"/>
              </a:defRPr>
            </a:lvl1pPr>
          </a:lstStyle>
          <a:p>
            <a:pPr>
              <a:defRPr/>
            </a:pPr>
            <a:fld id="{0AE9B7B2-F33D-4E6A-8012-7AE5736E7BCE}" type="datetime1">
              <a:rPr lang="en-US" smtClean="0"/>
              <a:t>17/11/2015</a:t>
            </a:fld>
            <a:endParaRPr lang="en-US"/>
          </a:p>
        </p:txBody>
      </p:sp>
      <p:sp>
        <p:nvSpPr>
          <p:cNvPr id="8" name="Footer Placeholder 7"/>
          <p:cNvSpPr>
            <a:spLocks noGrp="1"/>
          </p:cNvSpPr>
          <p:nvPr>
            <p:ph type="ftr" sz="quarter" idx="11"/>
          </p:nvPr>
        </p:nvSpPr>
        <p:spPr/>
        <p:txBody>
          <a:bodyPr/>
          <a:lstStyle>
            <a:lvl1pPr fontAlgn="base">
              <a:spcBef>
                <a:spcPct val="0"/>
              </a:spcBef>
              <a:spcAft>
                <a:spcPct val="0"/>
              </a:spcAft>
              <a:defRPr>
                <a:latin typeface="Verdana" panose="020B0604030504040204" pitchFamily="34" charset="0"/>
              </a:defRPr>
            </a:lvl1pPr>
          </a:lstStyle>
          <a:p>
            <a:pPr>
              <a:defRPr/>
            </a:pPr>
            <a:r>
              <a:rPr lang="en-US"/>
              <a:t>Khoa HTTT - Đại học CNTT </a:t>
            </a:r>
          </a:p>
        </p:txBody>
      </p:sp>
      <p:sp>
        <p:nvSpPr>
          <p:cNvPr id="9" name="Slide Number Placeholder 8"/>
          <p:cNvSpPr>
            <a:spLocks noGrp="1"/>
          </p:cNvSpPr>
          <p:nvPr>
            <p:ph type="sldNum" sz="quarter" idx="12"/>
          </p:nvPr>
        </p:nvSpPr>
        <p:spPr/>
        <p:txBody>
          <a:bodyPr/>
          <a:lstStyle>
            <a:lvl1pPr fontAlgn="base">
              <a:spcBef>
                <a:spcPct val="0"/>
              </a:spcBef>
              <a:spcAft>
                <a:spcPct val="0"/>
              </a:spcAft>
              <a:defRPr>
                <a:latin typeface="Verdana" panose="020B0604030504040204" pitchFamily="34" charset="0"/>
              </a:defRPr>
            </a:lvl1pPr>
          </a:lstStyle>
          <a:p>
            <a:pPr>
              <a:defRPr/>
            </a:pPr>
            <a:fld id="{2380BFCD-3019-459B-8793-B62AB389E69D}" type="slidenum">
              <a:rPr lang="en-US"/>
              <a:pPr>
                <a:defRPr/>
              </a:pPr>
              <a:t>‹#›</a:t>
            </a:fld>
            <a:endParaRPr lang="en-US"/>
          </a:p>
        </p:txBody>
      </p:sp>
    </p:spTree>
    <p:extLst>
      <p:ext uri="{BB962C8B-B14F-4D97-AF65-F5344CB8AC3E}">
        <p14:creationId xmlns:p14="http://schemas.microsoft.com/office/powerpoint/2010/main" val="1844654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fontAlgn="base">
              <a:spcBef>
                <a:spcPct val="0"/>
              </a:spcBef>
              <a:spcAft>
                <a:spcPct val="0"/>
              </a:spcAft>
              <a:defRPr>
                <a:latin typeface="Verdana" panose="020B0604030504040204" pitchFamily="34" charset="0"/>
              </a:defRPr>
            </a:lvl1pPr>
          </a:lstStyle>
          <a:p>
            <a:pPr>
              <a:defRPr/>
            </a:pPr>
            <a:fld id="{551400C4-22F3-4252-8FD2-3999E4F2F559}" type="datetime1">
              <a:rPr lang="en-US" smtClean="0"/>
              <a:t>17/11/2015</a:t>
            </a:fld>
            <a:endParaRPr lang="en-US"/>
          </a:p>
        </p:txBody>
      </p:sp>
      <p:sp>
        <p:nvSpPr>
          <p:cNvPr id="4" name="Footer Placeholder 3"/>
          <p:cNvSpPr>
            <a:spLocks noGrp="1"/>
          </p:cNvSpPr>
          <p:nvPr>
            <p:ph type="ftr" sz="quarter" idx="11"/>
          </p:nvPr>
        </p:nvSpPr>
        <p:spPr/>
        <p:txBody>
          <a:bodyPr/>
          <a:lstStyle>
            <a:lvl1pPr fontAlgn="base">
              <a:spcBef>
                <a:spcPct val="0"/>
              </a:spcBef>
              <a:spcAft>
                <a:spcPct val="0"/>
              </a:spcAft>
              <a:defRPr>
                <a:latin typeface="Verdana" panose="020B0604030504040204" pitchFamily="34" charset="0"/>
              </a:defRPr>
            </a:lvl1pPr>
          </a:lstStyle>
          <a:p>
            <a:pPr>
              <a:defRPr/>
            </a:pPr>
            <a:r>
              <a:rPr lang="en-US"/>
              <a:t>Khoa HTTT - Đại học CNTT </a:t>
            </a:r>
          </a:p>
        </p:txBody>
      </p:sp>
      <p:sp>
        <p:nvSpPr>
          <p:cNvPr id="5" name="Slide Number Placeholder 4"/>
          <p:cNvSpPr>
            <a:spLocks noGrp="1"/>
          </p:cNvSpPr>
          <p:nvPr>
            <p:ph type="sldNum" sz="quarter" idx="12"/>
          </p:nvPr>
        </p:nvSpPr>
        <p:spPr/>
        <p:txBody>
          <a:bodyPr/>
          <a:lstStyle>
            <a:lvl1pPr fontAlgn="base">
              <a:spcBef>
                <a:spcPct val="0"/>
              </a:spcBef>
              <a:spcAft>
                <a:spcPct val="0"/>
              </a:spcAft>
              <a:defRPr>
                <a:latin typeface="Verdana" panose="020B0604030504040204" pitchFamily="34" charset="0"/>
              </a:defRPr>
            </a:lvl1pPr>
          </a:lstStyle>
          <a:p>
            <a:pPr>
              <a:defRPr/>
            </a:pPr>
            <a:fld id="{61D2E568-1DF5-4C24-B0F6-847B42FE065E}" type="slidenum">
              <a:rPr lang="en-US"/>
              <a:pPr>
                <a:defRPr/>
              </a:pPr>
              <a:t>‹#›</a:t>
            </a:fld>
            <a:endParaRPr lang="en-US"/>
          </a:p>
        </p:txBody>
      </p:sp>
    </p:spTree>
    <p:extLst>
      <p:ext uri="{BB962C8B-B14F-4D97-AF65-F5344CB8AC3E}">
        <p14:creationId xmlns:p14="http://schemas.microsoft.com/office/powerpoint/2010/main" val="2653657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base">
              <a:spcBef>
                <a:spcPct val="0"/>
              </a:spcBef>
              <a:spcAft>
                <a:spcPct val="0"/>
              </a:spcAft>
              <a:defRPr>
                <a:latin typeface="Verdana" panose="020B0604030504040204" pitchFamily="34" charset="0"/>
              </a:defRPr>
            </a:lvl1pPr>
          </a:lstStyle>
          <a:p>
            <a:pPr>
              <a:defRPr/>
            </a:pPr>
            <a:fld id="{2A25E800-44B2-4A9D-AB88-A029C22470B8}" type="datetime1">
              <a:rPr lang="en-US" smtClean="0"/>
              <a:t>17/11/2015</a:t>
            </a:fld>
            <a:endParaRPr lang="en-US"/>
          </a:p>
        </p:txBody>
      </p:sp>
      <p:sp>
        <p:nvSpPr>
          <p:cNvPr id="3" name="Footer Placeholder 2"/>
          <p:cNvSpPr>
            <a:spLocks noGrp="1"/>
          </p:cNvSpPr>
          <p:nvPr>
            <p:ph type="ftr" sz="quarter" idx="11"/>
          </p:nvPr>
        </p:nvSpPr>
        <p:spPr/>
        <p:txBody>
          <a:bodyPr/>
          <a:lstStyle>
            <a:lvl1pPr fontAlgn="base">
              <a:spcBef>
                <a:spcPct val="0"/>
              </a:spcBef>
              <a:spcAft>
                <a:spcPct val="0"/>
              </a:spcAft>
              <a:defRPr>
                <a:latin typeface="Verdana" panose="020B0604030504040204" pitchFamily="34" charset="0"/>
              </a:defRPr>
            </a:lvl1pPr>
          </a:lstStyle>
          <a:p>
            <a:pPr>
              <a:defRPr/>
            </a:pPr>
            <a:r>
              <a:rPr lang="en-US"/>
              <a:t>Khoa HTTT - Đại học CNTT </a:t>
            </a:r>
          </a:p>
        </p:txBody>
      </p:sp>
      <p:sp>
        <p:nvSpPr>
          <p:cNvPr id="4" name="Slide Number Placeholder 3"/>
          <p:cNvSpPr>
            <a:spLocks noGrp="1"/>
          </p:cNvSpPr>
          <p:nvPr>
            <p:ph type="sldNum" sz="quarter" idx="12"/>
          </p:nvPr>
        </p:nvSpPr>
        <p:spPr/>
        <p:txBody>
          <a:bodyPr/>
          <a:lstStyle>
            <a:lvl1pPr fontAlgn="base">
              <a:spcBef>
                <a:spcPct val="0"/>
              </a:spcBef>
              <a:spcAft>
                <a:spcPct val="0"/>
              </a:spcAft>
              <a:defRPr>
                <a:latin typeface="Verdana" panose="020B0604030504040204" pitchFamily="34" charset="0"/>
              </a:defRPr>
            </a:lvl1pPr>
          </a:lstStyle>
          <a:p>
            <a:pPr>
              <a:defRPr/>
            </a:pPr>
            <a:fld id="{0C38F70F-4EA9-4864-AFA1-3AFAA4F53BC3}" type="slidenum">
              <a:rPr lang="en-US"/>
              <a:pPr>
                <a:defRPr/>
              </a:pPr>
              <a:t>‹#›</a:t>
            </a:fld>
            <a:endParaRPr lang="en-US"/>
          </a:p>
        </p:txBody>
      </p:sp>
    </p:spTree>
    <p:extLst>
      <p:ext uri="{BB962C8B-B14F-4D97-AF65-F5344CB8AC3E}">
        <p14:creationId xmlns:p14="http://schemas.microsoft.com/office/powerpoint/2010/main" val="3506936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fontAlgn="base">
              <a:spcBef>
                <a:spcPct val="0"/>
              </a:spcBef>
              <a:spcAft>
                <a:spcPct val="0"/>
              </a:spcAft>
              <a:defRPr>
                <a:latin typeface="Verdana" panose="020B0604030504040204" pitchFamily="34" charset="0"/>
              </a:defRPr>
            </a:lvl1pPr>
          </a:lstStyle>
          <a:p>
            <a:pPr>
              <a:defRPr/>
            </a:pPr>
            <a:fld id="{5D8AAE39-DC53-45D4-85F6-F19780D6986E}" type="datetime1">
              <a:rPr lang="en-US" smtClean="0"/>
              <a:t>17/11/2015</a:t>
            </a:fld>
            <a:endParaRPr lang="en-US"/>
          </a:p>
        </p:txBody>
      </p:sp>
      <p:sp>
        <p:nvSpPr>
          <p:cNvPr id="6" name="Footer Placeholder 5"/>
          <p:cNvSpPr>
            <a:spLocks noGrp="1"/>
          </p:cNvSpPr>
          <p:nvPr>
            <p:ph type="ftr" sz="quarter" idx="11"/>
          </p:nvPr>
        </p:nvSpPr>
        <p:spPr/>
        <p:txBody>
          <a:bodyPr/>
          <a:lstStyle>
            <a:lvl1pPr fontAlgn="base">
              <a:spcBef>
                <a:spcPct val="0"/>
              </a:spcBef>
              <a:spcAft>
                <a:spcPct val="0"/>
              </a:spcAft>
              <a:defRPr>
                <a:latin typeface="Verdana" panose="020B0604030504040204" pitchFamily="34" charset="0"/>
              </a:defRPr>
            </a:lvl1pPr>
          </a:lstStyle>
          <a:p>
            <a:pPr>
              <a:defRPr/>
            </a:pPr>
            <a:r>
              <a:rPr lang="en-US"/>
              <a:t>Khoa HTTT - Đại học CNTT </a:t>
            </a:r>
          </a:p>
        </p:txBody>
      </p:sp>
      <p:sp>
        <p:nvSpPr>
          <p:cNvPr id="7" name="Slide Number Placeholder 6"/>
          <p:cNvSpPr>
            <a:spLocks noGrp="1"/>
          </p:cNvSpPr>
          <p:nvPr>
            <p:ph type="sldNum" sz="quarter" idx="12"/>
          </p:nvPr>
        </p:nvSpPr>
        <p:spPr/>
        <p:txBody>
          <a:bodyPr/>
          <a:lstStyle>
            <a:lvl1pPr fontAlgn="base">
              <a:spcBef>
                <a:spcPct val="0"/>
              </a:spcBef>
              <a:spcAft>
                <a:spcPct val="0"/>
              </a:spcAft>
              <a:defRPr>
                <a:latin typeface="Verdana" panose="020B0604030504040204" pitchFamily="34" charset="0"/>
              </a:defRPr>
            </a:lvl1pPr>
          </a:lstStyle>
          <a:p>
            <a:pPr>
              <a:defRPr/>
            </a:pPr>
            <a:fld id="{A4E78FA2-2526-4E09-BCAA-FC16A6EB639B}" type="slidenum">
              <a:rPr lang="en-US"/>
              <a:pPr>
                <a:defRPr/>
              </a:pPr>
              <a:t>‹#›</a:t>
            </a:fld>
            <a:endParaRPr lang="en-US"/>
          </a:p>
        </p:txBody>
      </p:sp>
    </p:spTree>
    <p:extLst>
      <p:ext uri="{BB962C8B-B14F-4D97-AF65-F5344CB8AC3E}">
        <p14:creationId xmlns:p14="http://schemas.microsoft.com/office/powerpoint/2010/main" val="3159128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fontAlgn="base">
              <a:spcBef>
                <a:spcPct val="0"/>
              </a:spcBef>
              <a:spcAft>
                <a:spcPct val="0"/>
              </a:spcAft>
              <a:defRPr>
                <a:latin typeface="Verdana" panose="020B0604030504040204" pitchFamily="34" charset="0"/>
              </a:defRPr>
            </a:lvl1pPr>
          </a:lstStyle>
          <a:p>
            <a:pPr>
              <a:defRPr/>
            </a:pPr>
            <a:fld id="{1791605F-8AB6-4CE9-ADE5-479F64200F15}" type="datetime1">
              <a:rPr lang="en-US" smtClean="0"/>
              <a:t>17/11/2015</a:t>
            </a:fld>
            <a:endParaRPr lang="en-US"/>
          </a:p>
        </p:txBody>
      </p:sp>
      <p:sp>
        <p:nvSpPr>
          <p:cNvPr id="10" name="Footer Placeholder 5"/>
          <p:cNvSpPr>
            <a:spLocks noGrp="1"/>
          </p:cNvSpPr>
          <p:nvPr>
            <p:ph type="ftr" sz="quarter" idx="11"/>
          </p:nvPr>
        </p:nvSpPr>
        <p:spPr/>
        <p:txBody>
          <a:bodyPr/>
          <a:lstStyle>
            <a:lvl1pPr fontAlgn="base">
              <a:spcBef>
                <a:spcPct val="0"/>
              </a:spcBef>
              <a:spcAft>
                <a:spcPct val="0"/>
              </a:spcAft>
              <a:defRPr>
                <a:latin typeface="Verdana" panose="020B0604030504040204" pitchFamily="34" charset="0"/>
              </a:defRPr>
            </a:lvl1pPr>
          </a:lstStyle>
          <a:p>
            <a:pPr>
              <a:defRPr/>
            </a:pPr>
            <a:r>
              <a:rPr lang="en-US"/>
              <a:t>Khoa HTTT - Đại học CNTT </a:t>
            </a:r>
          </a:p>
        </p:txBody>
      </p:sp>
      <p:sp>
        <p:nvSpPr>
          <p:cNvPr id="11" name="Slide Number Placeholder 6"/>
          <p:cNvSpPr>
            <a:spLocks noGrp="1"/>
          </p:cNvSpPr>
          <p:nvPr>
            <p:ph type="sldNum" sz="quarter" idx="12"/>
          </p:nvPr>
        </p:nvSpPr>
        <p:spPr>
          <a:xfrm>
            <a:off x="8077200" y="6356350"/>
            <a:ext cx="609600" cy="365125"/>
          </a:xfrm>
        </p:spPr>
        <p:txBody>
          <a:bodyPr/>
          <a:lstStyle>
            <a:lvl1pPr fontAlgn="base">
              <a:spcBef>
                <a:spcPct val="0"/>
              </a:spcBef>
              <a:spcAft>
                <a:spcPct val="0"/>
              </a:spcAft>
              <a:defRPr>
                <a:latin typeface="Verdana" panose="020B0604030504040204" pitchFamily="34" charset="0"/>
              </a:defRPr>
            </a:lvl1pPr>
          </a:lstStyle>
          <a:p>
            <a:pPr>
              <a:defRPr/>
            </a:pPr>
            <a:fld id="{3D21D3F0-A3A1-498D-90C5-F1A2E4BAE268}" type="slidenum">
              <a:rPr lang="en-US"/>
              <a:pPr>
                <a:defRPr/>
              </a:pPr>
              <a:t>‹#›</a:t>
            </a:fld>
            <a:endParaRPr lang="en-US"/>
          </a:p>
        </p:txBody>
      </p:sp>
    </p:spTree>
    <p:extLst>
      <p:ext uri="{BB962C8B-B14F-4D97-AF65-F5344CB8AC3E}">
        <p14:creationId xmlns:p14="http://schemas.microsoft.com/office/powerpoint/2010/main" val="140632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solidFill>
                <a:prstClr val="black"/>
              </a:solidFill>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rgbClr val="04617B">
                    <a:shade val="90000"/>
                  </a:srgbClr>
                </a:solidFill>
                <a:latin typeface="Constantia"/>
              </a:defRPr>
            </a:lvl1pPr>
          </a:lstStyle>
          <a:p>
            <a:pPr>
              <a:defRPr/>
            </a:pPr>
            <a:fld id="{693F5D30-01A9-46A0-B555-C3E08EAABCFA}" type="datetime1">
              <a:rPr lang="en-US" smtClean="0"/>
              <a:t>17/11/2015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rgbClr val="04617B">
                    <a:shade val="90000"/>
                  </a:srgbClr>
                </a:solidFill>
                <a:latin typeface="Constantia"/>
              </a:defRPr>
            </a:lvl1pPr>
          </a:lstStyle>
          <a:p>
            <a:pPr>
              <a:defRPr/>
            </a:pPr>
            <a:r>
              <a:rPr lang="en-US"/>
              <a:t>Khoa HTTT - Đại học CNTT </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200">
                <a:solidFill>
                  <a:srgbClr val="04617B">
                    <a:shade val="90000"/>
                  </a:srgbClr>
                </a:solidFill>
                <a:latin typeface="Constantia"/>
              </a:defRPr>
            </a:lvl1pPr>
          </a:lstStyle>
          <a:p>
            <a:pPr>
              <a:defRPr/>
            </a:pPr>
            <a:fld id="{70CD012C-7356-4011-B1AB-3BB7CD36B042}"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solidFill>
                  <a:prstClr val="black"/>
                </a:solidFill>
              </a:endParaRPr>
            </a:p>
          </p:txBody>
        </p:sp>
      </p:grpSp>
    </p:spTree>
    <p:extLst>
      <p:ext uri="{BB962C8B-B14F-4D97-AF65-F5344CB8AC3E}">
        <p14:creationId xmlns:p14="http://schemas.microsoft.com/office/powerpoint/2010/main" val="248199238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anose="020F0502020204030204" pitchFamily="34" charset="0"/>
        </a:defRPr>
      </a:lvl2pPr>
      <a:lvl3pPr algn="l" rtl="0" eaLnBrk="0" fontAlgn="base" hangingPunct="0">
        <a:spcBef>
          <a:spcPct val="0"/>
        </a:spcBef>
        <a:spcAft>
          <a:spcPct val="0"/>
        </a:spcAft>
        <a:defRPr sz="5000">
          <a:solidFill>
            <a:schemeClr val="tx2"/>
          </a:solidFill>
          <a:latin typeface="Calibri" panose="020F0502020204030204" pitchFamily="34" charset="0"/>
        </a:defRPr>
      </a:lvl3pPr>
      <a:lvl4pPr algn="l" rtl="0" eaLnBrk="0" fontAlgn="base" hangingPunct="0">
        <a:spcBef>
          <a:spcPct val="0"/>
        </a:spcBef>
        <a:spcAft>
          <a:spcPct val="0"/>
        </a:spcAft>
        <a:defRPr sz="5000">
          <a:solidFill>
            <a:schemeClr val="tx2"/>
          </a:solidFill>
          <a:latin typeface="Calibri" panose="020F0502020204030204" pitchFamily="34" charset="0"/>
        </a:defRPr>
      </a:lvl4pPr>
      <a:lvl5pPr algn="l" rtl="0" eaLnBrk="0" fontAlgn="base" hangingPunct="0">
        <a:spcBef>
          <a:spcPct val="0"/>
        </a:spcBef>
        <a:spcAft>
          <a:spcPct val="0"/>
        </a:spcAft>
        <a:defRPr sz="5000">
          <a:solidFill>
            <a:schemeClr val="tx2"/>
          </a:solidFill>
          <a:latin typeface="Calibri" panose="020F0502020204030204" pitchFamily="34" charset="0"/>
        </a:defRPr>
      </a:lvl5pPr>
      <a:lvl6pPr marL="457200" algn="l" rtl="0" fontAlgn="base">
        <a:spcBef>
          <a:spcPct val="0"/>
        </a:spcBef>
        <a:spcAft>
          <a:spcPct val="0"/>
        </a:spcAft>
        <a:defRPr sz="5000">
          <a:solidFill>
            <a:schemeClr val="tx2"/>
          </a:solidFill>
          <a:latin typeface="Calibri" panose="020F0502020204030204" pitchFamily="34" charset="0"/>
        </a:defRPr>
      </a:lvl6pPr>
      <a:lvl7pPr marL="914400" algn="l" rtl="0" fontAlgn="base">
        <a:spcBef>
          <a:spcPct val="0"/>
        </a:spcBef>
        <a:spcAft>
          <a:spcPct val="0"/>
        </a:spcAft>
        <a:defRPr sz="5000">
          <a:solidFill>
            <a:schemeClr val="tx2"/>
          </a:solidFill>
          <a:latin typeface="Calibri" panose="020F0502020204030204" pitchFamily="34" charset="0"/>
        </a:defRPr>
      </a:lvl7pPr>
      <a:lvl8pPr marL="1371600" algn="l" rtl="0" fontAlgn="base">
        <a:spcBef>
          <a:spcPct val="0"/>
        </a:spcBef>
        <a:spcAft>
          <a:spcPct val="0"/>
        </a:spcAft>
        <a:defRPr sz="5000">
          <a:solidFill>
            <a:schemeClr val="tx2"/>
          </a:solidFill>
          <a:latin typeface="Calibri" panose="020F0502020204030204" pitchFamily="34" charset="0"/>
        </a:defRPr>
      </a:lvl8pPr>
      <a:lvl9pPr marL="1828800" algn="l" rtl="0" fontAlgn="base">
        <a:spcBef>
          <a:spcPct val="0"/>
        </a:spcBef>
        <a:spcAft>
          <a:spcPct val="0"/>
        </a:spcAft>
        <a:defRPr sz="5000">
          <a:solidFill>
            <a:schemeClr val="tx2"/>
          </a:solidFill>
          <a:latin typeface="Calibri" panose="020F0502020204030204"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3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32.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image" Target="../media/image39.jpeg"/><Relationship Id="rId1" Type="http://schemas.openxmlformats.org/officeDocument/2006/relationships/slideLayout" Target="../slideLayouts/slideLayout2.xml"/><Relationship Id="rId6" Type="http://schemas.openxmlformats.org/officeDocument/2006/relationships/image" Target="../media/image43.jpeg"/><Relationship Id="rId5" Type="http://schemas.openxmlformats.org/officeDocument/2006/relationships/image" Target="../media/image42.jpeg"/><Relationship Id="rId4" Type="http://schemas.openxmlformats.org/officeDocument/2006/relationships/image" Target="../media/image41.jpeg"/></Relationships>
</file>

<file path=ppt/slides/_rels/slide33.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2.xml"/><Relationship Id="rId5" Type="http://schemas.openxmlformats.org/officeDocument/2006/relationships/image" Target="../media/image47.jpeg"/><Relationship Id="rId4" Type="http://schemas.openxmlformats.org/officeDocument/2006/relationships/image" Target="../media/image46.jpeg"/></Relationships>
</file>

<file path=ppt/slides/_rels/slide34.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2.xml"/><Relationship Id="rId6" Type="http://schemas.openxmlformats.org/officeDocument/2006/relationships/image" Target="../media/image52.gif"/><Relationship Id="rId5" Type="http://schemas.openxmlformats.org/officeDocument/2006/relationships/image" Target="../media/image51.jpeg"/><Relationship Id="rId4" Type="http://schemas.openxmlformats.org/officeDocument/2006/relationships/image" Target="../media/image50.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2.xml"/><Relationship Id="rId4" Type="http://schemas.openxmlformats.org/officeDocument/2006/relationships/image" Target="../media/image55.jpe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1.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066800"/>
            <a:ext cx="8305800" cy="1066800"/>
          </a:xfrm>
          <a:extLst/>
        </p:spPr>
        <p:txBody>
          <a:bodyPr/>
          <a:lstStyle/>
          <a:p>
            <a:pPr algn="ctr" eaLnBrk="1" fontAlgn="auto" hangingPunct="1">
              <a:spcAft>
                <a:spcPts val="0"/>
              </a:spcAft>
              <a:defRPr/>
            </a:pPr>
            <a:r>
              <a:rPr lang="en-US" sz="4800">
                <a:solidFill>
                  <a:schemeClr val="tx1">
                    <a:lumMod val="95000"/>
                  </a:schemeClr>
                </a:solidFill>
                <a:latin typeface="Times New Roman" panose="02020603050405020304" pitchFamily="18" charset="0"/>
                <a:cs typeface="Times New Roman" panose="02020603050405020304" pitchFamily="18" charset="0"/>
              </a:rPr>
              <a:t>KỸ NĂNG </a:t>
            </a:r>
            <a:r>
              <a:rPr lang="en-US" sz="4800" smtClean="0">
                <a:solidFill>
                  <a:schemeClr val="tx1">
                    <a:lumMod val="95000"/>
                  </a:schemeClr>
                </a:solidFill>
                <a:latin typeface="Times New Roman" panose="02020603050405020304" pitchFamily="18" charset="0"/>
                <a:cs typeface="Times New Roman" panose="02020603050405020304" pitchFamily="18" charset="0"/>
              </a:rPr>
              <a:t>TƯ DUY</a:t>
            </a:r>
            <a:endParaRPr lang="en-US" sz="4800">
              <a:solidFill>
                <a:schemeClr val="tx1">
                  <a:lumMod val="95000"/>
                </a:schemeClr>
              </a:solidFill>
            </a:endParaRPr>
          </a:p>
        </p:txBody>
      </p:sp>
      <p:pic>
        <p:nvPicPr>
          <p:cNvPr id="5" name="Picture 2" descr="D:\Cong viec\Day\KNM\Ly thuyet\01 - KN Tu duy\bong den.jpg"/>
          <p:cNvPicPr>
            <a:picLocks noChangeAspect="1" noChangeArrowheads="1"/>
          </p:cNvPicPr>
          <p:nvPr/>
        </p:nvPicPr>
        <p:blipFill>
          <a:blip r:embed="rId3" cstate="print"/>
          <a:srcRect/>
          <a:stretch>
            <a:fillRect/>
          </a:stretch>
        </p:blipFill>
        <p:spPr bwMode="auto">
          <a:xfrm>
            <a:off x="2895600" y="2514600"/>
            <a:ext cx="3124200" cy="4133557"/>
          </a:xfrm>
          <a:prstGeom prst="rect">
            <a:avLst/>
          </a:prstGeom>
          <a:noFill/>
        </p:spPr>
      </p:pic>
    </p:spTree>
    <p:extLst>
      <p:ext uri="{BB962C8B-B14F-4D97-AF65-F5344CB8AC3E}">
        <p14:creationId xmlns:p14="http://schemas.microsoft.com/office/powerpoint/2010/main" val="741457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81050"/>
          </a:xfrm>
        </p:spPr>
        <p:txBody>
          <a:bodyPr/>
          <a:lstStyle/>
          <a:p>
            <a:r>
              <a:rPr lang="en-US" dirty="0" err="1" smtClean="0"/>
              <a:t>Quy</a:t>
            </a:r>
            <a:r>
              <a:rPr lang="en-US" dirty="0" smtClean="0"/>
              <a:t> </a:t>
            </a:r>
            <a:r>
              <a:rPr lang="en-US" dirty="0" err="1" smtClean="0"/>
              <a:t>tắc</a:t>
            </a:r>
            <a:r>
              <a:rPr lang="en-US" dirty="0" smtClean="0"/>
              <a:t> </a:t>
            </a:r>
            <a:r>
              <a:rPr lang="en-US" dirty="0" err="1" smtClean="0"/>
              <a:t>khi</a:t>
            </a:r>
            <a:r>
              <a:rPr lang="en-US" dirty="0" smtClean="0"/>
              <a:t> brainstorm</a:t>
            </a:r>
            <a:endParaRPr lang="en-US" dirty="0"/>
          </a:p>
        </p:txBody>
      </p:sp>
      <p:sp>
        <p:nvSpPr>
          <p:cNvPr id="3" name="Content Placeholder 2"/>
          <p:cNvSpPr>
            <a:spLocks noGrp="1"/>
          </p:cNvSpPr>
          <p:nvPr>
            <p:ph idx="1"/>
          </p:nvPr>
        </p:nvSpPr>
        <p:spPr>
          <a:xfrm>
            <a:off x="304800" y="1676399"/>
            <a:ext cx="8534400" cy="4648201"/>
          </a:xfrm>
        </p:spPr>
        <p:txBody>
          <a:bodyPr/>
          <a:lstStyle/>
          <a:p>
            <a:pPr marL="395288" lvl="1" indent="-338138" algn="just">
              <a:buClr>
                <a:srgbClr val="0BD0D9"/>
              </a:buClr>
              <a:buSzPct val="95000"/>
            </a:pPr>
            <a:r>
              <a:rPr lang="en-US" sz="3000" dirty="0" err="1">
                <a:latin typeface="Times New Roman" pitchFamily="18" charset="0"/>
                <a:cs typeface="Times New Roman" pitchFamily="18" charset="0"/>
              </a:rPr>
              <a:t>Đưa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ra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bất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cứ</a:t>
            </a:r>
            <a:r>
              <a:rPr lang="en-US" sz="3000" dirty="0">
                <a:latin typeface="Times New Roman" pitchFamily="18" charset="0"/>
                <a:cs typeface="Times New Roman" pitchFamily="18" charset="0"/>
              </a:rPr>
              <a:t> ý </a:t>
            </a:r>
            <a:r>
              <a:rPr lang="en-US" sz="3000" dirty="0" err="1">
                <a:latin typeface="Times New Roman" pitchFamily="18" charset="0"/>
                <a:cs typeface="Times New Roman" pitchFamily="18" charset="0"/>
              </a:rPr>
              <a:t>tưởng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nào</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không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quan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tâm</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đến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ràng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buộc</a:t>
            </a:r>
            <a:r>
              <a:rPr lang="en-US" sz="3000" dirty="0">
                <a:latin typeface="Times New Roman" pitchFamily="18" charset="0"/>
                <a:cs typeface="Times New Roman" pitchFamily="18" charset="0"/>
              </a:rPr>
              <a:t>.</a:t>
            </a:r>
          </a:p>
          <a:p>
            <a:pPr marL="395288" lvl="1" indent="-338138" algn="just">
              <a:buClr>
                <a:srgbClr val="0BD0D9"/>
              </a:buClr>
              <a:buSzPct val="95000"/>
            </a:pPr>
            <a:r>
              <a:rPr lang="en-US" sz="3000" dirty="0" err="1">
                <a:latin typeface="Times New Roman" pitchFamily="18" charset="0"/>
                <a:cs typeface="Times New Roman" pitchFamily="18" charset="0"/>
              </a:rPr>
              <a:t>Không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phán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xét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phê</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bình</a:t>
            </a:r>
            <a:r>
              <a:rPr lang="en-US" sz="3000" dirty="0">
                <a:latin typeface="Times New Roman" pitchFamily="18" charset="0"/>
                <a:cs typeface="Times New Roman" pitchFamily="18" charset="0"/>
              </a:rPr>
              <a:t>.</a:t>
            </a:r>
          </a:p>
          <a:p>
            <a:pPr marL="395288" lvl="1" indent="-338138" algn="just">
              <a:buClr>
                <a:srgbClr val="0BD0D9"/>
              </a:buClr>
              <a:buSzPct val="95000"/>
            </a:pPr>
            <a:r>
              <a:rPr lang="en-US" sz="3000" dirty="0" err="1">
                <a:latin typeface="Times New Roman" pitchFamily="18" charset="0"/>
                <a:cs typeface="Times New Roman" pitchFamily="18" charset="0"/>
              </a:rPr>
              <a:t>Càng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nhiều</a:t>
            </a:r>
            <a:r>
              <a:rPr lang="en-US" sz="3000" dirty="0">
                <a:latin typeface="Times New Roman" pitchFamily="18" charset="0"/>
                <a:cs typeface="Times New Roman" pitchFamily="18" charset="0"/>
              </a:rPr>
              <a:t> ý </a:t>
            </a:r>
            <a:r>
              <a:rPr lang="en-US" sz="3000" dirty="0" err="1">
                <a:latin typeface="Times New Roman" pitchFamily="18" charset="0"/>
                <a:cs typeface="Times New Roman" pitchFamily="18" charset="0"/>
              </a:rPr>
              <a:t>tưởng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càng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tốt</a:t>
            </a:r>
            <a:endParaRPr lang="en-US" sz="3000" dirty="0">
              <a:latin typeface="Times New Roman" pitchFamily="18" charset="0"/>
              <a:cs typeface="Times New Roman" pitchFamily="18" charset="0"/>
            </a:endParaRPr>
          </a:p>
          <a:p>
            <a:pPr marL="395288" lvl="1" indent="-338138" algn="just">
              <a:buClr>
                <a:srgbClr val="0BD0D9"/>
              </a:buClr>
              <a:buSzPct val="95000"/>
            </a:pPr>
            <a:r>
              <a:rPr lang="en-US" sz="3000" dirty="0" err="1">
                <a:latin typeface="Times New Roman" pitchFamily="18" charset="0"/>
                <a:cs typeface="Times New Roman" pitchFamily="18" charset="0"/>
              </a:rPr>
              <a:t>Mở</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rộng</a:t>
            </a:r>
            <a:r>
              <a:rPr lang="en-US" sz="3000" dirty="0">
                <a:latin typeface="Times New Roman" pitchFamily="18" charset="0"/>
                <a:cs typeface="Times New Roman" pitchFamily="18" charset="0"/>
              </a:rPr>
              <a:t> ý </a:t>
            </a:r>
            <a:r>
              <a:rPr lang="en-US" sz="3000" dirty="0" err="1">
                <a:latin typeface="Times New Roman" pitchFamily="18" charset="0"/>
                <a:cs typeface="Times New Roman" pitchFamily="18" charset="0"/>
              </a:rPr>
              <a:t>tưởng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của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người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khác</a:t>
            </a:r>
            <a:r>
              <a:rPr lang="en-US" sz="3000" dirty="0">
                <a:latin typeface="Times New Roman" pitchFamily="18" charset="0"/>
                <a:cs typeface="Times New Roman" pitchFamily="18" charset="0"/>
              </a:rPr>
              <a:t>.</a:t>
            </a:r>
            <a:endParaRPr lang="en-US" sz="30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10</a:t>
            </a:fld>
            <a:endParaRPr lang="en-US">
              <a:solidFill>
                <a:srgbClr val="00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622" y="457200"/>
            <a:ext cx="8229600" cy="781050"/>
          </a:xfrm>
        </p:spPr>
        <p:txBody>
          <a:bodyPr/>
          <a:lstStyle/>
          <a:p>
            <a:r>
              <a:rPr lang="en-US" dirty="0" err="1" smtClean="0"/>
              <a:t>Brainwriting</a:t>
            </a:r>
            <a:endParaRPr lang="en-US" dirty="0"/>
          </a:p>
        </p:txBody>
      </p:sp>
      <p:sp>
        <p:nvSpPr>
          <p:cNvPr id="3" name="Content Placeholder 2"/>
          <p:cNvSpPr>
            <a:spLocks noGrp="1"/>
          </p:cNvSpPr>
          <p:nvPr>
            <p:ph idx="1"/>
          </p:nvPr>
        </p:nvSpPr>
        <p:spPr>
          <a:xfrm>
            <a:off x="304800" y="1935163"/>
            <a:ext cx="8610600" cy="4389437"/>
          </a:xfrm>
        </p:spPr>
        <p:txBody>
          <a:bodyPr/>
          <a:lstStyle/>
          <a:p>
            <a:pPr marL="338138" lvl="1" indent="-338138" algn="just">
              <a:buClr>
                <a:srgbClr val="0BD0D9"/>
              </a:buClr>
              <a:buSzPct val="95000"/>
            </a:pPr>
            <a:r>
              <a:rPr lang="en-US" sz="3000" dirty="0" err="1">
                <a:latin typeface="Times New Roman" pitchFamily="18" charset="0"/>
                <a:cs typeface="Times New Roman" pitchFamily="18" charset="0"/>
              </a:rPr>
              <a:t>Kết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hợp</a:t>
            </a:r>
            <a:r>
              <a:rPr lang="en-US" sz="3000" dirty="0">
                <a:latin typeface="Times New Roman" pitchFamily="18" charset="0"/>
                <a:cs typeface="Times New Roman" pitchFamily="18" charset="0"/>
              </a:rPr>
              <a:t> brainstorming </a:t>
            </a:r>
            <a:r>
              <a:rPr lang="en-US" sz="3000" dirty="0" err="1">
                <a:latin typeface="Times New Roman" pitchFamily="18" charset="0"/>
                <a:cs typeface="Times New Roman" pitchFamily="18" charset="0"/>
              </a:rPr>
              <a:t>nhóm</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và</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nhân</a:t>
            </a:r>
            <a:endParaRPr lang="en-US" sz="3000" dirty="0">
              <a:latin typeface="Times New Roman" pitchFamily="18" charset="0"/>
              <a:cs typeface="Times New Roman" pitchFamily="18" charset="0"/>
            </a:endParaRPr>
          </a:p>
          <a:p>
            <a:pPr marL="338138" lvl="1" indent="-338138" algn="just">
              <a:buClr>
                <a:srgbClr val="0BD0D9"/>
              </a:buClr>
              <a:buSzPct val="95000"/>
            </a:pPr>
            <a:r>
              <a:rPr lang="en-US" sz="3000" dirty="0" err="1">
                <a:latin typeface="Times New Roman" pitchFamily="18" charset="0"/>
                <a:cs typeface="Times New Roman" pitchFamily="18" charset="0"/>
              </a:rPr>
              <a:t>Hiệu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quả</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nhiều</a:t>
            </a:r>
            <a:r>
              <a:rPr lang="en-US" sz="3000" dirty="0">
                <a:latin typeface="Times New Roman" pitchFamily="18" charset="0"/>
                <a:cs typeface="Times New Roman" pitchFamily="18" charset="0"/>
              </a:rPr>
              <a:t> ý </a:t>
            </a:r>
            <a:r>
              <a:rPr lang="en-US" sz="3000" dirty="0" err="1">
                <a:latin typeface="Times New Roman" pitchFamily="18" charset="0"/>
                <a:cs typeface="Times New Roman" pitchFamily="18" charset="0"/>
              </a:rPr>
              <a:t>tưởng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hơn</a:t>
            </a:r>
            <a:r>
              <a:rPr lang="en-US" sz="3000" dirty="0">
                <a:latin typeface="Times New Roman" pitchFamily="18" charset="0"/>
                <a:cs typeface="Times New Roman" pitchFamily="18" charset="0"/>
              </a:rPr>
              <a:t> brainstorming</a:t>
            </a:r>
          </a:p>
          <a:p>
            <a:pPr marL="338138" lvl="1" indent="-338138" algn="just">
              <a:buClr>
                <a:srgbClr val="0BD0D9"/>
              </a:buClr>
              <a:buSzPct val="95000"/>
            </a:pPr>
            <a:r>
              <a:rPr lang="en-US" sz="3000" dirty="0" err="1">
                <a:latin typeface="Times New Roman" pitchFamily="18" charset="0"/>
                <a:cs typeface="Times New Roman" pitchFamily="18" charset="0"/>
              </a:rPr>
              <a:t>Quy</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tắc</a:t>
            </a:r>
            <a:r>
              <a:rPr lang="en-US" sz="3000" dirty="0">
                <a:latin typeface="Times New Roman" pitchFamily="18" charset="0"/>
                <a:cs typeface="Times New Roman" pitchFamily="18" charset="0"/>
              </a:rPr>
              <a:t>: 6 – 3 – 5 </a:t>
            </a:r>
          </a:p>
          <a:p>
            <a:pPr lvl="1"/>
            <a:r>
              <a:rPr lang="en-US" sz="2800" dirty="0">
                <a:latin typeface="Times New Roman" panose="02020603050405020304" pitchFamily="18" charset="0"/>
                <a:cs typeface="Times New Roman" panose="02020603050405020304" pitchFamily="18" charset="0"/>
              </a:rPr>
              <a:t>6 </a:t>
            </a:r>
            <a:r>
              <a:rPr lang="en-US" sz="2800" dirty="0" err="1">
                <a:latin typeface="Times New Roman" panose="02020603050405020304" pitchFamily="18" charset="0"/>
                <a:cs typeface="Times New Roman" panose="02020603050405020304" pitchFamily="18" charset="0"/>
              </a:rPr>
              <a:t>người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gia</a:t>
            </a:r>
            <a:endParaRPr lang="en-US" sz="2800" dirty="0">
              <a:latin typeface="Times New Roman" panose="02020603050405020304" pitchFamily="18" charset="0"/>
              <a:cs typeface="Times New Roman" panose="02020603050405020304" pitchFamily="18" charset="0"/>
            </a:endParaRPr>
          </a:p>
          <a:p>
            <a:pPr lvl="1"/>
            <a:r>
              <a:rPr lang="en-US" sz="2800" dirty="0" err="1">
                <a:latin typeface="Times New Roman" panose="02020603050405020304" pitchFamily="18" charset="0"/>
                <a:cs typeface="Times New Roman" panose="02020603050405020304" pitchFamily="18" charset="0"/>
              </a:rPr>
              <a:t>Đưa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ra</a:t>
            </a:r>
            <a:r>
              <a:rPr lang="en-US" sz="2800" dirty="0">
                <a:latin typeface="Times New Roman" panose="02020603050405020304" pitchFamily="18" charset="0"/>
                <a:cs typeface="Times New Roman" panose="02020603050405020304" pitchFamily="18" charset="0"/>
              </a:rPr>
              <a:t> 3 ý </a:t>
            </a:r>
            <a:r>
              <a:rPr lang="en-US" sz="2800" dirty="0" err="1">
                <a:latin typeface="Times New Roman" panose="02020603050405020304" pitchFamily="18" charset="0"/>
                <a:cs typeface="Times New Roman" panose="02020603050405020304" pitchFamily="18" charset="0"/>
              </a:rPr>
              <a:t>tưởng</a:t>
            </a:r>
            <a:endParaRPr lang="en-US" sz="2800" dirty="0">
              <a:latin typeface="Times New Roman" panose="02020603050405020304" pitchFamily="18" charset="0"/>
              <a:cs typeface="Times New Roman" panose="02020603050405020304" pitchFamily="18" charset="0"/>
            </a:endParaRPr>
          </a:p>
          <a:p>
            <a:pPr lvl="1"/>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5 </a:t>
            </a:r>
            <a:r>
              <a:rPr lang="en-US" sz="2800" dirty="0" err="1">
                <a:latin typeface="Times New Roman" panose="02020603050405020304" pitchFamily="18" charset="0"/>
                <a:cs typeface="Times New Roman" panose="02020603050405020304" pitchFamily="18" charset="0"/>
              </a:rPr>
              <a:t>phút</a:t>
            </a:r>
            <a:endParaRPr lang="en-US" sz="2800" dirty="0">
              <a:latin typeface="Times New Roman" panose="02020603050405020304" pitchFamily="18" charset="0"/>
              <a:cs typeface="Times New Roman" panose="02020603050405020304" pitchFamily="18" charset="0"/>
            </a:endParaRPr>
          </a:p>
          <a:p>
            <a:pPr lvl="1"/>
            <a:r>
              <a:rPr lang="en-US" sz="2800" dirty="0" err="1">
                <a:latin typeface="Times New Roman" panose="02020603050405020304" pitchFamily="18" charset="0"/>
                <a:cs typeface="Times New Roman" panose="02020603050405020304" pitchFamily="18" charset="0"/>
              </a:rPr>
              <a:t>Thực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hiện</a:t>
            </a:r>
            <a:r>
              <a:rPr lang="en-US" sz="2800" dirty="0">
                <a:latin typeface="Times New Roman" panose="02020603050405020304" pitchFamily="18" charset="0"/>
                <a:cs typeface="Times New Roman" panose="02020603050405020304" pitchFamily="18" charset="0"/>
              </a:rPr>
              <a:t> 6 </a:t>
            </a:r>
            <a:r>
              <a:rPr lang="en-US" sz="2800" dirty="0" err="1">
                <a:latin typeface="Times New Roman" panose="02020603050405020304" pitchFamily="18" charset="0"/>
                <a:cs typeface="Times New Roman" panose="02020603050405020304" pitchFamily="18" charset="0"/>
              </a:rPr>
              <a:t>lần</a:t>
            </a:r>
            <a:endParaRPr lang="en-US" sz="28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11</a:t>
            </a:fld>
            <a:endParaRPr lang="en-US">
              <a:solidFill>
                <a:srgbClr val="00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889" y="436164"/>
            <a:ext cx="8229600" cy="781050"/>
          </a:xfrm>
        </p:spPr>
        <p:txBody>
          <a:bodyPr/>
          <a:lstStyle/>
          <a:p>
            <a:r>
              <a:rPr lang="en-US" dirty="0" err="1" smtClean="0"/>
              <a:t>Starbursting</a:t>
            </a:r>
            <a:endParaRPr lang="en-US" dirty="0"/>
          </a:p>
        </p:txBody>
      </p:sp>
      <p:sp>
        <p:nvSpPr>
          <p:cNvPr id="3" name="Content Placeholder 2"/>
          <p:cNvSpPr>
            <a:spLocks noGrp="1"/>
          </p:cNvSpPr>
          <p:nvPr>
            <p:ph idx="1"/>
          </p:nvPr>
        </p:nvSpPr>
        <p:spPr/>
        <p:txBody>
          <a:bodyPr/>
          <a:lstStyle/>
          <a:p>
            <a:pPr marL="338138" lvl="1" indent="-338138" algn="just">
              <a:buClr>
                <a:srgbClr val="0BD0D9"/>
              </a:buClr>
              <a:buSzPct val="95000"/>
            </a:pPr>
            <a:r>
              <a:rPr lang="en-US" sz="3000" dirty="0" err="1">
                <a:latin typeface="Times New Roman" pitchFamily="18" charset="0"/>
                <a:cs typeface="Times New Roman" pitchFamily="18" charset="0"/>
              </a:rPr>
              <a:t>Đưa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ra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câu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hỏi</a:t>
            </a:r>
            <a:r>
              <a:rPr lang="en-US" sz="3000" dirty="0">
                <a:latin typeface="Times New Roman" pitchFamily="18" charset="0"/>
                <a:cs typeface="Times New Roman" pitchFamily="18" charset="0"/>
              </a:rPr>
              <a:t>:</a:t>
            </a:r>
          </a:p>
          <a:p>
            <a:pPr lvl="1"/>
            <a:r>
              <a:rPr lang="en-US" sz="2800" dirty="0">
                <a:latin typeface="Times New Roman" panose="02020603050405020304" pitchFamily="18" charset="0"/>
                <a:cs typeface="Times New Roman" panose="02020603050405020304" pitchFamily="18" charset="0"/>
              </a:rPr>
              <a:t>What</a:t>
            </a:r>
          </a:p>
          <a:p>
            <a:pPr lvl="1"/>
            <a:r>
              <a:rPr lang="en-US" sz="2800" dirty="0">
                <a:latin typeface="Times New Roman" panose="02020603050405020304" pitchFamily="18" charset="0"/>
                <a:cs typeface="Times New Roman" panose="02020603050405020304" pitchFamily="18" charset="0"/>
              </a:rPr>
              <a:t>Why</a:t>
            </a:r>
          </a:p>
          <a:p>
            <a:pPr lvl="1"/>
            <a:r>
              <a:rPr lang="en-US" sz="2800" dirty="0">
                <a:latin typeface="Times New Roman" panose="02020603050405020304" pitchFamily="18" charset="0"/>
                <a:cs typeface="Times New Roman" panose="02020603050405020304" pitchFamily="18" charset="0"/>
              </a:rPr>
              <a:t>When</a:t>
            </a:r>
          </a:p>
          <a:p>
            <a:pPr lvl="1"/>
            <a:r>
              <a:rPr lang="en-US" sz="2800" dirty="0">
                <a:latin typeface="Times New Roman" panose="02020603050405020304" pitchFamily="18" charset="0"/>
                <a:cs typeface="Times New Roman" panose="02020603050405020304" pitchFamily="18" charset="0"/>
              </a:rPr>
              <a:t>Where</a:t>
            </a:r>
          </a:p>
          <a:p>
            <a:pPr lvl="1"/>
            <a:r>
              <a:rPr lang="en-US" sz="2800" dirty="0">
                <a:latin typeface="Times New Roman" panose="02020603050405020304" pitchFamily="18" charset="0"/>
                <a:cs typeface="Times New Roman" panose="02020603050405020304" pitchFamily="18" charset="0"/>
              </a:rPr>
              <a:t>How</a:t>
            </a:r>
            <a:endParaRPr lang="en-US" sz="28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12</a:t>
            </a:fld>
            <a:endParaRPr lang="en-US">
              <a:solidFill>
                <a:srgbClr val="000000"/>
              </a:solidFill>
            </a:endParaRPr>
          </a:p>
        </p:txBody>
      </p:sp>
      <p:pic>
        <p:nvPicPr>
          <p:cNvPr id="8" name="Picture 7" descr="starbursting.jpg"/>
          <p:cNvPicPr>
            <a:picLocks noChangeAspect="1"/>
          </p:cNvPicPr>
          <p:nvPr/>
        </p:nvPicPr>
        <p:blipFill>
          <a:blip r:embed="rId3" cstate="print"/>
          <a:stretch>
            <a:fillRect/>
          </a:stretch>
        </p:blipFill>
        <p:spPr>
          <a:xfrm>
            <a:off x="4876800" y="1280315"/>
            <a:ext cx="3657600" cy="475302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96202"/>
            <a:ext cx="8229600" cy="725824"/>
          </a:xfrm>
        </p:spPr>
        <p:txBody>
          <a:bodyPr/>
          <a:lstStyle/>
          <a:p>
            <a:r>
              <a:rPr lang="en-US" dirty="0" smtClean="0"/>
              <a:t>Reverse Brainstorming</a:t>
            </a:r>
            <a:endParaRPr lang="en-US" dirty="0"/>
          </a:p>
        </p:txBody>
      </p:sp>
      <p:sp>
        <p:nvSpPr>
          <p:cNvPr id="3" name="Content Placeholder 2"/>
          <p:cNvSpPr>
            <a:spLocks noGrp="1"/>
          </p:cNvSpPr>
          <p:nvPr>
            <p:ph idx="1"/>
          </p:nvPr>
        </p:nvSpPr>
        <p:spPr>
          <a:xfrm>
            <a:off x="276578" y="1544469"/>
            <a:ext cx="8562622" cy="4389437"/>
          </a:xfrm>
        </p:spPr>
        <p:txBody>
          <a:bodyPr/>
          <a:lstStyle/>
          <a:p>
            <a:pPr marL="338138" lvl="1" indent="-338138" algn="just">
              <a:buClr>
                <a:srgbClr val="0BD0D9"/>
              </a:buClr>
              <a:buSzPct val="95000"/>
            </a:pPr>
            <a:r>
              <a:rPr lang="en-US" sz="3000" dirty="0" err="1">
                <a:latin typeface="Times New Roman" pitchFamily="18" charset="0"/>
                <a:cs typeface="Times New Roman" pitchFamily="18" charset="0"/>
              </a:rPr>
              <a:t>Động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não</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cho</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vấn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đề</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trái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ngược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với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vấn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đề</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cần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giải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quyết</a:t>
            </a:r>
            <a:endParaRPr lang="en-US" sz="3000" dirty="0">
              <a:latin typeface="Times New Roman" pitchFamily="18" charset="0"/>
              <a:cs typeface="Times New Roman" pitchFamily="18" charset="0"/>
            </a:endParaRPr>
          </a:p>
          <a:p>
            <a:pPr>
              <a:buNone/>
            </a:pPr>
            <a:endParaRPr lang="en-US" dirty="0"/>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13</a:t>
            </a:fld>
            <a:endParaRPr lang="en-US">
              <a:solidFill>
                <a:srgbClr val="000000"/>
              </a:solidFill>
            </a:endParaRPr>
          </a:p>
        </p:txBody>
      </p:sp>
      <p:pic>
        <p:nvPicPr>
          <p:cNvPr id="7" name="Picture 6" descr="http://www.sessionmagazine.com/img/misc/reverse-draw-illusions/reverse-draw-illusions07.jpg"/>
          <p:cNvPicPr>
            <a:picLocks noChangeAspect="1" noChangeArrowheads="1"/>
          </p:cNvPicPr>
          <p:nvPr/>
        </p:nvPicPr>
        <p:blipFill>
          <a:blip r:embed="rId3" cstate="print"/>
          <a:srcRect/>
          <a:stretch>
            <a:fillRect/>
          </a:stretch>
        </p:blipFill>
        <p:spPr bwMode="auto">
          <a:xfrm>
            <a:off x="2819400" y="3352800"/>
            <a:ext cx="3805573" cy="2590800"/>
          </a:xfrm>
          <a:prstGeom prst="rect">
            <a:avLst/>
          </a:prstGeom>
          <a:noFill/>
          <a:ln w="9525">
            <a:noFill/>
            <a:miter lim="800000"/>
            <a:headEnd/>
            <a:tailEnd/>
          </a:ln>
        </p:spPr>
      </p:pic>
      <p:sp>
        <p:nvSpPr>
          <p:cNvPr id="8" name="TextBox 7"/>
          <p:cNvSpPr txBox="1"/>
          <p:nvPr/>
        </p:nvSpPr>
        <p:spPr>
          <a:xfrm>
            <a:off x="304800" y="3352800"/>
            <a:ext cx="2514600" cy="707886"/>
          </a:xfrm>
          <a:prstGeom prst="rect">
            <a:avLst/>
          </a:prstGeom>
          <a:noFill/>
        </p:spPr>
        <p:txBody>
          <a:bodyPr wrap="square" rtlCol="0">
            <a:spAutoFit/>
          </a:bodyPr>
          <a:lstStyle/>
          <a:p>
            <a:r>
              <a:rPr lang="en-US" sz="2000" dirty="0" err="1" smtClean="0"/>
              <a:t>Làm</a:t>
            </a:r>
            <a:r>
              <a:rPr lang="en-US" sz="2000" dirty="0" smtClean="0"/>
              <a:t> </a:t>
            </a:r>
            <a:r>
              <a:rPr lang="en-US" sz="2000" dirty="0" err="1" smtClean="0"/>
              <a:t>sao</a:t>
            </a:r>
            <a:r>
              <a:rPr lang="en-US" sz="2000" dirty="0" smtClean="0"/>
              <a:t> </a:t>
            </a:r>
            <a:r>
              <a:rPr lang="en-US" sz="2000" dirty="0" err="1" smtClean="0"/>
              <a:t>để</a:t>
            </a:r>
            <a:r>
              <a:rPr lang="en-US" sz="2000" dirty="0" smtClean="0"/>
              <a:t> </a:t>
            </a:r>
            <a:r>
              <a:rPr lang="en-US" sz="2000" dirty="0" err="1" smtClean="0"/>
              <a:t>gây</a:t>
            </a:r>
            <a:r>
              <a:rPr lang="en-US" sz="2000" dirty="0" smtClean="0"/>
              <a:t> </a:t>
            </a:r>
            <a:r>
              <a:rPr lang="en-US" sz="2000" dirty="0" err="1" smtClean="0"/>
              <a:t>ra</a:t>
            </a:r>
            <a:r>
              <a:rPr lang="en-US" sz="2000" dirty="0" smtClean="0"/>
              <a:t> </a:t>
            </a:r>
            <a:r>
              <a:rPr lang="en-US" sz="2000" dirty="0" err="1" smtClean="0"/>
              <a:t>vấn</a:t>
            </a:r>
            <a:r>
              <a:rPr lang="en-US" sz="2000" dirty="0" smtClean="0"/>
              <a:t> </a:t>
            </a:r>
            <a:r>
              <a:rPr lang="en-US" sz="2000" dirty="0" err="1" smtClean="0"/>
              <a:t>đề</a:t>
            </a:r>
            <a:r>
              <a:rPr lang="en-US" sz="2000" dirty="0" smtClean="0"/>
              <a:t> </a:t>
            </a:r>
            <a:r>
              <a:rPr lang="en-US" sz="2000" dirty="0" err="1" smtClean="0"/>
              <a:t>này</a:t>
            </a:r>
            <a:r>
              <a:rPr lang="en-US" sz="2000" dirty="0" smtClean="0"/>
              <a:t>?</a:t>
            </a:r>
            <a:endParaRPr lang="en-US" sz="2000" dirty="0"/>
          </a:p>
        </p:txBody>
      </p:sp>
      <p:sp>
        <p:nvSpPr>
          <p:cNvPr id="9" name="TextBox 8"/>
          <p:cNvSpPr txBox="1"/>
          <p:nvPr/>
        </p:nvSpPr>
        <p:spPr>
          <a:xfrm>
            <a:off x="6629400" y="4495800"/>
            <a:ext cx="2514600" cy="1015663"/>
          </a:xfrm>
          <a:prstGeom prst="rect">
            <a:avLst/>
          </a:prstGeom>
          <a:noFill/>
        </p:spPr>
        <p:txBody>
          <a:bodyPr wrap="square" rtlCol="0">
            <a:spAutoFit/>
          </a:bodyPr>
          <a:lstStyle/>
          <a:p>
            <a:r>
              <a:rPr lang="en-US" sz="2000" dirty="0" err="1" smtClean="0"/>
              <a:t>Làm</a:t>
            </a:r>
            <a:r>
              <a:rPr lang="en-US" sz="2000" dirty="0" smtClean="0"/>
              <a:t> </a:t>
            </a:r>
            <a:r>
              <a:rPr lang="en-US" sz="2000" dirty="0" err="1" smtClean="0"/>
              <a:t>sao</a:t>
            </a:r>
            <a:r>
              <a:rPr lang="en-US" sz="2000" dirty="0" smtClean="0"/>
              <a:t> </a:t>
            </a:r>
            <a:r>
              <a:rPr lang="en-US" sz="2000" dirty="0" err="1" smtClean="0"/>
              <a:t>để</a:t>
            </a:r>
            <a:r>
              <a:rPr lang="en-US" sz="2000" dirty="0" smtClean="0"/>
              <a:t> </a:t>
            </a:r>
            <a:r>
              <a:rPr lang="en-US" sz="2000" dirty="0" err="1" smtClean="0"/>
              <a:t>đạt</a:t>
            </a:r>
            <a:r>
              <a:rPr lang="en-US" sz="2000" dirty="0" smtClean="0"/>
              <a:t> </a:t>
            </a:r>
            <a:r>
              <a:rPr lang="en-US" sz="2000" dirty="0" err="1" smtClean="0"/>
              <a:t>được</a:t>
            </a:r>
            <a:r>
              <a:rPr lang="en-US" sz="2000" dirty="0" smtClean="0"/>
              <a:t> </a:t>
            </a:r>
            <a:r>
              <a:rPr lang="en-US" sz="2000" dirty="0" err="1" smtClean="0"/>
              <a:t>kết</a:t>
            </a:r>
            <a:r>
              <a:rPr lang="en-US" sz="2000" dirty="0" smtClean="0"/>
              <a:t> </a:t>
            </a:r>
            <a:r>
              <a:rPr lang="en-US" sz="2000" dirty="0" err="1" smtClean="0"/>
              <a:t>quả</a:t>
            </a:r>
            <a:r>
              <a:rPr lang="en-US" sz="2000" dirty="0" smtClean="0"/>
              <a:t> </a:t>
            </a:r>
            <a:r>
              <a:rPr lang="en-US" sz="2000" dirty="0" err="1" smtClean="0"/>
              <a:t>ngược</a:t>
            </a:r>
            <a:r>
              <a:rPr lang="en-US" sz="2000" dirty="0" smtClean="0"/>
              <a:t> </a:t>
            </a:r>
            <a:r>
              <a:rPr lang="en-US" sz="2000" dirty="0" err="1" smtClean="0"/>
              <a:t>lại</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378" y="457200"/>
            <a:ext cx="8229600" cy="781050"/>
          </a:xfrm>
        </p:spPr>
        <p:txBody>
          <a:bodyPr/>
          <a:lstStyle/>
          <a:p>
            <a:r>
              <a:rPr lang="en-US" dirty="0" err="1" smtClean="0"/>
              <a:t>Charette</a:t>
            </a:r>
            <a:r>
              <a:rPr lang="en-US" dirty="0" smtClean="0"/>
              <a:t> Brainstorming</a:t>
            </a:r>
            <a:endParaRPr lang="en-US" dirty="0"/>
          </a:p>
        </p:txBody>
      </p:sp>
      <p:pic>
        <p:nvPicPr>
          <p:cNvPr id="7" name="Content Placeholder 6" descr="charette.jpg"/>
          <p:cNvPicPr>
            <a:picLocks noGrp="1" noChangeAspect="1"/>
          </p:cNvPicPr>
          <p:nvPr>
            <p:ph idx="1"/>
          </p:nvPr>
        </p:nvPicPr>
        <p:blipFill>
          <a:blip r:embed="rId2" cstate="print"/>
          <a:stretch>
            <a:fillRect/>
          </a:stretch>
        </p:blipFill>
        <p:spPr>
          <a:xfrm>
            <a:off x="3276600" y="1935471"/>
            <a:ext cx="2400300" cy="1905000"/>
          </a:xfrm>
        </p:spPr>
      </p:pic>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14</a:t>
            </a:fld>
            <a:endParaRPr lang="en-US">
              <a:solidFill>
                <a:srgbClr val="000000"/>
              </a:solidFill>
            </a:endParaRPr>
          </a:p>
        </p:txBody>
      </p:sp>
      <p:sp>
        <p:nvSpPr>
          <p:cNvPr id="8" name="Content Placeholder 2"/>
          <p:cNvSpPr txBox="1">
            <a:spLocks/>
          </p:cNvSpPr>
          <p:nvPr/>
        </p:nvSpPr>
        <p:spPr bwMode="auto">
          <a:xfrm>
            <a:off x="152400" y="4114800"/>
            <a:ext cx="86868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38138" marR="0" lvl="1" indent="-338138" algn="just" defTabSz="914400" eaLnBrk="0" fontAlgn="base" latinLnBrk="0" hangingPunct="0">
              <a:lnSpc>
                <a:spcPct val="100000"/>
              </a:lnSpc>
              <a:spcBef>
                <a:spcPct val="20000"/>
              </a:spcBef>
              <a:spcAft>
                <a:spcPct val="0"/>
              </a:spcAft>
              <a:buClr>
                <a:srgbClr val="0BD0D9"/>
              </a:buClr>
              <a:buSzPct val="95000"/>
              <a:buFont typeface="Wingdings 2" panose="05020102010507070707" pitchFamily="18" charset="2"/>
              <a:buChar char=""/>
              <a:tabLst/>
              <a:defRPr/>
            </a:pPr>
            <a:r>
              <a:rPr lang="en-US" sz="3000" dirty="0" err="1">
                <a:latin typeface="Times New Roman" pitchFamily="18" charset="0"/>
                <a:cs typeface="Times New Roman" pitchFamily="18" charset="0"/>
              </a:rPr>
              <a:t>Mỗi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nhóm</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nhỏ</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đưa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ra</a:t>
            </a:r>
            <a:r>
              <a:rPr lang="en-US" sz="3000" dirty="0">
                <a:latin typeface="Times New Roman" pitchFamily="18" charset="0"/>
                <a:cs typeface="Times New Roman" pitchFamily="18" charset="0"/>
              </a:rPr>
              <a:t> ý </a:t>
            </a:r>
            <a:r>
              <a:rPr lang="en-US" sz="3000" dirty="0" err="1">
                <a:latin typeface="Times New Roman" pitchFamily="18" charset="0"/>
                <a:cs typeface="Times New Roman" pitchFamily="18" charset="0"/>
              </a:rPr>
              <a:t>tưởng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theo</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vai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trò</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của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mình</a:t>
            </a:r>
            <a:endParaRPr lang="en-US" sz="3000" dirty="0">
              <a:latin typeface="Times New Roman" pitchFamily="18" charset="0"/>
              <a:cs typeface="Times New Roman" pitchFamily="18" charset="0"/>
            </a:endParaRPr>
          </a:p>
          <a:p>
            <a:pPr marL="469900" marR="0" lvl="0" indent="-469900" algn="l" defTabSz="914400" rtl="0" eaLnBrk="0" fontAlgn="base" latinLnBrk="0" hangingPunct="0">
              <a:lnSpc>
                <a:spcPct val="100000"/>
              </a:lnSpc>
              <a:spcBef>
                <a:spcPct val="20000"/>
              </a:spcBef>
              <a:spcAft>
                <a:spcPct val="0"/>
              </a:spcAft>
              <a:buClr>
                <a:schemeClr val="accent2"/>
              </a:buClr>
              <a:buSzTx/>
              <a:buFont typeface="Wingdings" pitchFamily="2" charset="2"/>
              <a:buNone/>
              <a:tabLst/>
              <a:defRPr/>
            </a:pPr>
            <a:endParaRPr kumimoji="0" lang="en-US" sz="3000" b="0" i="0" u="none" strike="noStrike" kern="0" cap="none" spc="0" normalizeH="0" baseline="0" noProof="0" dirty="0">
              <a:ln>
                <a:noFill/>
              </a:ln>
              <a:solidFill>
                <a:schemeClr val="tx1"/>
              </a:solidFill>
              <a:effectLst/>
              <a:uLnTx/>
              <a:uFillTx/>
              <a:latin typeface="+mn-lt"/>
              <a:ea typeface="+mn-ea"/>
              <a:cs typeface="+mn-cs"/>
            </a:endParaRPr>
          </a:p>
        </p:txBody>
      </p:sp>
      <p:sp>
        <p:nvSpPr>
          <p:cNvPr id="9" name="TextBox 8"/>
          <p:cNvSpPr txBox="1"/>
          <p:nvPr/>
        </p:nvSpPr>
        <p:spPr>
          <a:xfrm>
            <a:off x="685800" y="2565327"/>
            <a:ext cx="2057400" cy="40011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000" b="1" dirty="0" smtClean="0"/>
              <a:t>Multiple ideas</a:t>
            </a:r>
            <a:endParaRPr lang="en-US" sz="2000" b="1" dirty="0"/>
          </a:p>
        </p:txBody>
      </p:sp>
      <p:sp>
        <p:nvSpPr>
          <p:cNvPr id="10" name="TextBox 9"/>
          <p:cNvSpPr txBox="1"/>
          <p:nvPr/>
        </p:nvSpPr>
        <p:spPr>
          <a:xfrm>
            <a:off x="5943600" y="2526594"/>
            <a:ext cx="2895600" cy="40011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2000" b="1" dirty="0" smtClean="0"/>
              <a:t>Multiple  stakeholders</a:t>
            </a:r>
            <a:endParaRPr lang="en-US" sz="20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56" y="589322"/>
            <a:ext cx="8229600" cy="857250"/>
          </a:xfrm>
        </p:spPr>
        <p:txBody>
          <a:bodyPr/>
          <a:lstStyle/>
          <a:p>
            <a:r>
              <a:rPr lang="en-US" dirty="0" smtClean="0"/>
              <a:t>Round-Robin brainstorming</a:t>
            </a:r>
            <a:endParaRPr lang="en-US" dirty="0"/>
          </a:p>
        </p:txBody>
      </p:sp>
      <p:sp>
        <p:nvSpPr>
          <p:cNvPr id="3" name="Content Placeholder 2"/>
          <p:cNvSpPr>
            <a:spLocks noGrp="1"/>
          </p:cNvSpPr>
          <p:nvPr>
            <p:ph idx="1"/>
          </p:nvPr>
        </p:nvSpPr>
        <p:spPr>
          <a:xfrm>
            <a:off x="76200" y="4572000"/>
            <a:ext cx="8839200" cy="1325923"/>
          </a:xfrm>
        </p:spPr>
        <p:txBody>
          <a:bodyPr/>
          <a:lstStyle/>
          <a:p>
            <a:pPr marL="338138" lvl="1" indent="-338138" algn="just">
              <a:buClr>
                <a:srgbClr val="0BD0D9"/>
              </a:buClr>
              <a:buSzPct val="95000"/>
              <a:defRPr/>
            </a:pPr>
            <a:r>
              <a:rPr lang="en-US" sz="3000" dirty="0">
                <a:latin typeface="Times New Roman" pitchFamily="18" charset="0"/>
                <a:cs typeface="Times New Roman" pitchFamily="18" charset="0"/>
              </a:rPr>
              <a:t>Key member </a:t>
            </a:r>
            <a:r>
              <a:rPr lang="en-US" sz="3000" dirty="0" err="1">
                <a:latin typeface="Times New Roman" pitchFamily="18" charset="0"/>
                <a:cs typeface="Times New Roman" pitchFamily="18" charset="0"/>
              </a:rPr>
              <a:t>đưa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ra</a:t>
            </a:r>
            <a:r>
              <a:rPr lang="en-US" sz="3000" dirty="0">
                <a:latin typeface="Times New Roman" pitchFamily="18" charset="0"/>
                <a:cs typeface="Times New Roman" pitchFamily="18" charset="0"/>
              </a:rPr>
              <a:t> ý </a:t>
            </a:r>
            <a:r>
              <a:rPr lang="en-US" sz="3000" dirty="0" err="1">
                <a:latin typeface="Times New Roman" pitchFamily="18" charset="0"/>
                <a:cs typeface="Times New Roman" pitchFamily="18" charset="0"/>
              </a:rPr>
              <a:t>tưởng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đầu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tiên</a:t>
            </a:r>
            <a:endParaRPr lang="en-US" sz="3000" dirty="0">
              <a:latin typeface="Times New Roman" pitchFamily="18" charset="0"/>
              <a:cs typeface="Times New Roman" pitchFamily="18" charset="0"/>
            </a:endParaRPr>
          </a:p>
          <a:p>
            <a:pPr marL="338138" lvl="1" indent="-338138" algn="just">
              <a:buClr>
                <a:srgbClr val="0BD0D9"/>
              </a:buClr>
              <a:buSzPct val="95000"/>
              <a:defRPr/>
            </a:pP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thành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viên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phát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triển</a:t>
            </a:r>
            <a:r>
              <a:rPr lang="en-US" sz="3000" dirty="0">
                <a:latin typeface="Times New Roman" pitchFamily="18" charset="0"/>
                <a:cs typeface="Times New Roman" pitchFamily="18" charset="0"/>
              </a:rPr>
              <a:t> ý </a:t>
            </a:r>
            <a:r>
              <a:rPr lang="en-US" sz="3000" dirty="0" err="1">
                <a:latin typeface="Times New Roman" pitchFamily="18" charset="0"/>
                <a:cs typeface="Times New Roman" pitchFamily="18" charset="0"/>
              </a:rPr>
              <a:t>tưởng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dựa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trên</a:t>
            </a:r>
            <a:r>
              <a:rPr lang="en-US" sz="3000" dirty="0">
                <a:latin typeface="Times New Roman" pitchFamily="18" charset="0"/>
                <a:cs typeface="Times New Roman" pitchFamily="18" charset="0"/>
              </a:rPr>
              <a:t> ý </a:t>
            </a:r>
            <a:r>
              <a:rPr lang="en-US" sz="3000" dirty="0" err="1">
                <a:latin typeface="Times New Roman" pitchFamily="18" charset="0"/>
                <a:cs typeface="Times New Roman" pitchFamily="18" charset="0"/>
              </a:rPr>
              <a:t>tưởng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đó</a:t>
            </a:r>
            <a:r>
              <a:rPr lang="en-US" sz="3000" dirty="0">
                <a:latin typeface="Times New Roman" pitchFamily="18" charset="0"/>
                <a:cs typeface="Times New Roman" pitchFamily="18" charset="0"/>
              </a:rPr>
              <a:t>.</a:t>
            </a:r>
            <a:endParaRPr lang="en-US" sz="30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15</a:t>
            </a:fld>
            <a:endParaRPr lang="en-US">
              <a:solidFill>
                <a:srgbClr val="000000"/>
              </a:solidFill>
            </a:endParaRPr>
          </a:p>
        </p:txBody>
      </p:sp>
      <p:pic>
        <p:nvPicPr>
          <p:cNvPr id="7" name="Picture 6" descr="roundrobin.jpg"/>
          <p:cNvPicPr>
            <a:picLocks noChangeAspect="1"/>
          </p:cNvPicPr>
          <p:nvPr/>
        </p:nvPicPr>
        <p:blipFill>
          <a:blip r:embed="rId2" cstate="print"/>
          <a:stretch>
            <a:fillRect/>
          </a:stretch>
        </p:blipFill>
        <p:spPr>
          <a:xfrm>
            <a:off x="3124200" y="1904999"/>
            <a:ext cx="2819400" cy="212212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81050"/>
          </a:xfrm>
        </p:spPr>
        <p:txBody>
          <a:bodyPr/>
          <a:lstStyle/>
          <a:p>
            <a:r>
              <a:rPr lang="en-US" dirty="0" smtClean="0"/>
              <a:t>Random Input</a:t>
            </a:r>
            <a:endParaRPr lang="en-US" dirty="0"/>
          </a:p>
        </p:txBody>
      </p:sp>
      <p:sp>
        <p:nvSpPr>
          <p:cNvPr id="3" name="Content Placeholder 2"/>
          <p:cNvSpPr>
            <a:spLocks noGrp="1"/>
          </p:cNvSpPr>
          <p:nvPr>
            <p:ph idx="1"/>
          </p:nvPr>
        </p:nvSpPr>
        <p:spPr/>
        <p:txBody>
          <a:bodyPr/>
          <a:lstStyle/>
          <a:p>
            <a:pPr marL="338138" lvl="1" indent="-338138" algn="just">
              <a:buClr>
                <a:srgbClr val="0BD0D9"/>
              </a:buClr>
              <a:buSzPct val="95000"/>
              <a:defRPr/>
            </a:pPr>
            <a:r>
              <a:rPr lang="en-US" sz="3000" dirty="0" err="1">
                <a:latin typeface="Times New Roman" pitchFamily="18" charset="0"/>
                <a:cs typeface="Times New Roman" pitchFamily="18" charset="0"/>
              </a:rPr>
              <a:t>Hiệu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quả</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khi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cần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một</a:t>
            </a:r>
            <a:r>
              <a:rPr lang="en-US" sz="3000" dirty="0">
                <a:latin typeface="Times New Roman" pitchFamily="18" charset="0"/>
                <a:cs typeface="Times New Roman" pitchFamily="18" charset="0"/>
              </a:rPr>
              <a:t> ý </a:t>
            </a:r>
            <a:r>
              <a:rPr lang="en-US" sz="3000" dirty="0" err="1">
                <a:latin typeface="Times New Roman" pitchFamily="18" charset="0"/>
                <a:cs typeface="Times New Roman" pitchFamily="18" charset="0"/>
              </a:rPr>
              <a:t>tưởng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một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quan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điểm</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mới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mẻ</a:t>
            </a:r>
            <a:r>
              <a:rPr lang="en-US" sz="3000" dirty="0">
                <a:latin typeface="Times New Roman" pitchFamily="18" charset="0"/>
                <a:cs typeface="Times New Roman" pitchFamily="18" charset="0"/>
              </a:rPr>
              <a:t>.</a:t>
            </a:r>
          </a:p>
          <a:p>
            <a:pPr lvl="1"/>
            <a:r>
              <a:rPr lang="en-US" sz="2800" dirty="0" err="1">
                <a:latin typeface="Times New Roman" panose="02020603050405020304" pitchFamily="18" charset="0"/>
                <a:cs typeface="Times New Roman" panose="02020603050405020304" pitchFamily="18" charset="0"/>
              </a:rPr>
              <a:t>Chọn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ngẫu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nhiên</a:t>
            </a:r>
            <a:r>
              <a:rPr lang="en-US" sz="2800" dirty="0">
                <a:latin typeface="Times New Roman" panose="02020603050405020304" pitchFamily="18" charset="0"/>
                <a:cs typeface="Times New Roman" panose="02020603050405020304" pitchFamily="18" charset="0"/>
              </a:rPr>
              <a:t> 1 </a:t>
            </a:r>
            <a:r>
              <a:rPr lang="en-US" sz="2800" dirty="0" err="1">
                <a:latin typeface="Times New Roman" panose="02020603050405020304" pitchFamily="18" charset="0"/>
                <a:cs typeface="Times New Roman" panose="02020603050405020304" pitchFamily="18" charset="0"/>
              </a:rPr>
              <a:t>danh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endParaRPr lang="en-US" sz="2800" dirty="0">
              <a:latin typeface="Times New Roman" panose="02020603050405020304" pitchFamily="18" charset="0"/>
              <a:cs typeface="Times New Roman" panose="02020603050405020304" pitchFamily="18" charset="0"/>
            </a:endParaRPr>
          </a:p>
          <a:p>
            <a:pPr lvl="1"/>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bắt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đầu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brainstorm.</a:t>
            </a:r>
          </a:p>
          <a:p>
            <a:pPr lvl="1"/>
            <a:r>
              <a:rPr lang="en-US" sz="2800" dirty="0" err="1">
                <a:latin typeface="Times New Roman" panose="02020603050405020304" pitchFamily="18" charset="0"/>
                <a:cs typeface="Times New Roman" panose="02020603050405020304" pitchFamily="18" charset="0"/>
              </a:rPr>
              <a:t>Cơ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16</a:t>
            </a:fld>
            <a:endParaRPr lang="en-US">
              <a:solidFill>
                <a:srgbClr val="0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788987"/>
          </a:xfrm>
        </p:spPr>
        <p:txBody>
          <a:bodyPr/>
          <a:lstStyle/>
          <a:p>
            <a:r>
              <a:rPr lang="en-US" dirty="0" smtClean="0"/>
              <a:t>Provocation</a:t>
            </a:r>
            <a:endParaRPr lang="en-US" dirty="0"/>
          </a:p>
        </p:txBody>
      </p:sp>
      <p:sp>
        <p:nvSpPr>
          <p:cNvPr id="3" name="Content Placeholder 2"/>
          <p:cNvSpPr>
            <a:spLocks noGrp="1"/>
          </p:cNvSpPr>
          <p:nvPr>
            <p:ph idx="1"/>
          </p:nvPr>
        </p:nvSpPr>
        <p:spPr>
          <a:xfrm>
            <a:off x="282222" y="1447800"/>
            <a:ext cx="8709378" cy="4389437"/>
          </a:xfrm>
        </p:spPr>
        <p:txBody>
          <a:bodyPr/>
          <a:lstStyle/>
          <a:p>
            <a:pPr marL="338138" lvl="1" indent="-338138" algn="just">
              <a:buClr>
                <a:srgbClr val="0BD0D9"/>
              </a:buClr>
              <a:buSzPct val="95000"/>
              <a:defRPr/>
            </a:pPr>
            <a:r>
              <a:rPr lang="en-US" sz="3000" dirty="0">
                <a:latin typeface="Times New Roman" pitchFamily="18" charset="0"/>
                <a:cs typeface="Times New Roman" pitchFamily="18" charset="0"/>
              </a:rPr>
              <a:t>Ý </a:t>
            </a:r>
            <a:r>
              <a:rPr lang="en-US" sz="3000" dirty="0" err="1">
                <a:latin typeface="Times New Roman" pitchFamily="18" charset="0"/>
                <a:cs typeface="Times New Roman" pitchFamily="18" charset="0"/>
              </a:rPr>
              <a:t>tưởng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táo</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bạo</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phá</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vỡ</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nguyên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tắc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thông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thường</a:t>
            </a:r>
            <a:endParaRPr lang="en-US" sz="3000" dirty="0">
              <a:latin typeface="Times New Roman" pitchFamily="18" charset="0"/>
              <a:cs typeface="Times New Roman" pitchFamily="18" charset="0"/>
            </a:endParaRPr>
          </a:p>
          <a:p>
            <a:endParaRPr lang="en-US" dirty="0" smtClean="0"/>
          </a:p>
          <a:p>
            <a:endParaRPr lang="en-US" dirty="0"/>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17</a:t>
            </a:fld>
            <a:endParaRPr lang="en-US">
              <a:solidFill>
                <a:srgbClr val="000000"/>
              </a:solidFill>
            </a:endParaRPr>
          </a:p>
        </p:txBody>
      </p:sp>
      <p:pic>
        <p:nvPicPr>
          <p:cNvPr id="7" name="Picture 6" descr="provocation.jpg"/>
          <p:cNvPicPr>
            <a:picLocks noChangeAspect="1"/>
          </p:cNvPicPr>
          <p:nvPr/>
        </p:nvPicPr>
        <p:blipFill>
          <a:blip r:embed="rId2" cstate="print"/>
          <a:stretch>
            <a:fillRect/>
          </a:stretch>
        </p:blipFill>
        <p:spPr>
          <a:xfrm>
            <a:off x="3124200" y="2438400"/>
            <a:ext cx="2590800" cy="347220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781050"/>
          </a:xfrm>
        </p:spPr>
        <p:txBody>
          <a:bodyPr/>
          <a:lstStyle/>
          <a:p>
            <a:r>
              <a:rPr lang="en-US" dirty="0" err="1" smtClean="0"/>
              <a:t>Hoạt</a:t>
            </a:r>
            <a:r>
              <a:rPr lang="en-US" dirty="0" smtClean="0"/>
              <a:t> </a:t>
            </a:r>
            <a:r>
              <a:rPr lang="en-US" dirty="0" err="1" smtClean="0"/>
              <a:t>động</a:t>
            </a:r>
            <a:r>
              <a:rPr lang="en-US" dirty="0" smtClean="0"/>
              <a:t> 1</a:t>
            </a:r>
            <a:endParaRPr lang="en-US" dirty="0"/>
          </a:p>
        </p:txBody>
      </p:sp>
      <p:sp>
        <p:nvSpPr>
          <p:cNvPr id="3" name="Content Placeholder 2"/>
          <p:cNvSpPr>
            <a:spLocks noGrp="1"/>
          </p:cNvSpPr>
          <p:nvPr>
            <p:ph idx="1"/>
          </p:nvPr>
        </p:nvSpPr>
        <p:spPr>
          <a:xfrm>
            <a:off x="101600" y="1752600"/>
            <a:ext cx="8813800" cy="4389437"/>
          </a:xfrm>
        </p:spPr>
        <p:txBody>
          <a:bodyPr>
            <a:normAutofit/>
          </a:bodyPr>
          <a:lstStyle/>
          <a:p>
            <a:pPr marL="338138" lvl="1" indent="-338138" algn="just">
              <a:buClr>
                <a:srgbClr val="0BD0D9"/>
              </a:buClr>
              <a:buSzPct val="95000"/>
              <a:defRPr/>
            </a:pPr>
            <a:r>
              <a:rPr lang="en-US" sz="3000" dirty="0" err="1">
                <a:latin typeface="Times New Roman" pitchFamily="18" charset="0"/>
                <a:cs typeface="Times New Roman" pitchFamily="18" charset="0"/>
              </a:rPr>
              <a:t>Chủ</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đề</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Làm</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thế</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nào</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để</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có</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một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buổi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học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hiệu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quả</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đối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tượng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giáo</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viên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sinh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viên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thời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điểm</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trước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trong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sau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buổi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học</a:t>
            </a:r>
            <a:r>
              <a:rPr lang="en-US" sz="3000" dirty="0">
                <a:latin typeface="Times New Roman" pitchFamily="18" charset="0"/>
                <a:cs typeface="Times New Roman" pitchFamily="18" charset="0"/>
              </a:rPr>
              <a:t>)</a:t>
            </a:r>
          </a:p>
          <a:p>
            <a:pPr marL="338138" lvl="1" indent="-338138" algn="just">
              <a:buClr>
                <a:srgbClr val="0BD0D9"/>
              </a:buClr>
              <a:buSzPct val="95000"/>
              <a:defRPr/>
            </a:pPr>
            <a:r>
              <a:rPr lang="en-US" sz="3000" dirty="0" err="1">
                <a:latin typeface="Times New Roman" pitchFamily="18" charset="0"/>
                <a:cs typeface="Times New Roman" pitchFamily="18" charset="0"/>
              </a:rPr>
              <a:t>Lớp</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chia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làm</a:t>
            </a:r>
            <a:r>
              <a:rPr lang="en-US" sz="3000" dirty="0">
                <a:latin typeface="Times New Roman" pitchFamily="18" charset="0"/>
                <a:cs typeface="Times New Roman" pitchFamily="18" charset="0"/>
              </a:rPr>
              <a:t> 3 </a:t>
            </a:r>
            <a:r>
              <a:rPr lang="en-US" sz="3000" dirty="0" err="1">
                <a:latin typeface="Times New Roman" pitchFamily="18" charset="0"/>
                <a:cs typeface="Times New Roman" pitchFamily="18" charset="0"/>
              </a:rPr>
              <a:t>nhóm</a:t>
            </a:r>
            <a:endParaRPr lang="en-US" sz="3000" dirty="0">
              <a:latin typeface="Times New Roman" pitchFamily="18" charset="0"/>
              <a:cs typeface="Times New Roman" pitchFamily="18" charset="0"/>
            </a:endParaRPr>
          </a:p>
          <a:p>
            <a:pPr marL="338138" lvl="1" indent="-338138" algn="just">
              <a:buClr>
                <a:srgbClr val="0BD0D9"/>
              </a:buClr>
              <a:buSzPct val="95000"/>
              <a:defRPr/>
            </a:pPr>
            <a:r>
              <a:rPr lang="en-US" sz="3000" dirty="0" err="1">
                <a:latin typeface="Times New Roman" pitchFamily="18" charset="0"/>
                <a:cs typeface="Times New Roman" pitchFamily="18" charset="0"/>
              </a:rPr>
              <a:t>Mỗi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người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đưa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ra</a:t>
            </a:r>
            <a:r>
              <a:rPr lang="en-US" sz="3000" dirty="0">
                <a:latin typeface="Times New Roman" pitchFamily="18" charset="0"/>
                <a:cs typeface="Times New Roman" pitchFamily="18" charset="0"/>
              </a:rPr>
              <a:t> 3 ý </a:t>
            </a:r>
            <a:r>
              <a:rPr lang="en-US" sz="3000" dirty="0" err="1">
                <a:latin typeface="Times New Roman" pitchFamily="18" charset="0"/>
                <a:cs typeface="Times New Roman" pitchFamily="18" charset="0"/>
              </a:rPr>
              <a:t>kiến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cho</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mỗi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phần</a:t>
            </a:r>
            <a:r>
              <a:rPr lang="en-US" sz="3000" dirty="0">
                <a:latin typeface="Times New Roman" pitchFamily="18" charset="0"/>
                <a:cs typeface="Times New Roman" pitchFamily="18" charset="0"/>
              </a:rPr>
              <a:t>.</a:t>
            </a:r>
          </a:p>
          <a:p>
            <a:pPr marL="338138" lvl="1" indent="-338138" algn="just">
              <a:buClr>
                <a:srgbClr val="0BD0D9"/>
              </a:buClr>
              <a:buSzPct val="95000"/>
              <a:defRPr/>
            </a:pPr>
            <a:r>
              <a:rPr lang="en-US" sz="3000" dirty="0" err="1">
                <a:latin typeface="Times New Roman" pitchFamily="18" charset="0"/>
                <a:cs typeface="Times New Roman" pitchFamily="18" charset="0"/>
              </a:rPr>
              <a:t>Mỗi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nhóm</a:t>
            </a:r>
            <a:r>
              <a:rPr lang="en-US" sz="3000" dirty="0">
                <a:latin typeface="Times New Roman" pitchFamily="18" charset="0"/>
                <a:cs typeface="Times New Roman" pitchFamily="18" charset="0"/>
              </a:rPr>
              <a:t> 6 </a:t>
            </a:r>
            <a:r>
              <a:rPr lang="en-US" sz="3000" dirty="0" err="1">
                <a:latin typeface="Times New Roman" pitchFamily="18" charset="0"/>
                <a:cs typeface="Times New Roman" pitchFamily="18" charset="0"/>
              </a:rPr>
              <a:t>người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đại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diện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tổng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hợp</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ý </a:t>
            </a:r>
            <a:r>
              <a:rPr lang="en-US" sz="3000" dirty="0" err="1">
                <a:latin typeface="Times New Roman" pitchFamily="18" charset="0"/>
                <a:cs typeface="Times New Roman" pitchFamily="18" charset="0"/>
              </a:rPr>
              <a:t>khác</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nhau</a:t>
            </a:r>
            <a:r>
              <a:rPr lang="en-US" dirty="0" smtClean="0"/>
              <a:t>.</a:t>
            </a:r>
          </a:p>
          <a:p>
            <a:pPr lvl="1"/>
            <a:r>
              <a:rPr lang="en-US" sz="2800" dirty="0" err="1">
                <a:latin typeface="Times New Roman" panose="02020603050405020304" pitchFamily="18" charset="0"/>
                <a:cs typeface="Times New Roman" panose="02020603050405020304" pitchFamily="18" charset="0"/>
              </a:rPr>
              <a:t>Rút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3 - 5 ý </a:t>
            </a:r>
            <a:r>
              <a:rPr lang="en-US" sz="2800" dirty="0" err="1">
                <a:latin typeface="Times New Roman" panose="02020603050405020304" pitchFamily="18" charset="0"/>
                <a:cs typeface="Times New Roman" panose="02020603050405020304" pitchFamily="18" charset="0"/>
              </a:rPr>
              <a:t>chính</a:t>
            </a:r>
            <a:r>
              <a:rPr lang="en-US" sz="2800" dirty="0">
                <a:latin typeface="Times New Roman" panose="02020603050405020304" pitchFamily="18" charset="0"/>
                <a:cs typeface="Times New Roman" panose="02020603050405020304" pitchFamily="18" charset="0"/>
              </a:rPr>
              <a:t> hay </a:t>
            </a:r>
            <a:r>
              <a:rPr lang="en-US" sz="2800" dirty="0" err="1">
                <a:latin typeface="Times New Roman" panose="02020603050405020304" pitchFamily="18" charset="0"/>
                <a:cs typeface="Times New Roman" panose="02020603050405020304" pitchFamily="18" charset="0"/>
              </a:rPr>
              <a:t>nhất</a:t>
            </a:r>
            <a:endParaRPr lang="en-US" sz="2800" dirty="0">
              <a:latin typeface="Times New Roman" panose="02020603050405020304" pitchFamily="18" charset="0"/>
              <a:cs typeface="Times New Roman" panose="02020603050405020304" pitchFamily="18" charset="0"/>
            </a:endParaRPr>
          </a:p>
          <a:p>
            <a:pPr lvl="1"/>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bày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luận</a:t>
            </a:r>
            <a:endParaRPr lang="en-US" sz="2800" dirty="0">
              <a:latin typeface="Times New Roman" panose="02020603050405020304" pitchFamily="18" charset="0"/>
              <a:cs typeface="Times New Roman" panose="02020603050405020304" pitchFamily="18" charset="0"/>
            </a:endParaRPr>
          </a:p>
          <a:p>
            <a:endParaRPr lang="en-US" dirty="0"/>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18</a:t>
            </a:fld>
            <a:endParaRPr lang="en-US">
              <a:solidFill>
                <a:srgbClr val="00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857250"/>
          </a:xfrm>
        </p:spPr>
        <p:txBody>
          <a:bodyPr/>
          <a:lstStyle/>
          <a:p>
            <a:r>
              <a:rPr lang="en-US" dirty="0" err="1" smtClean="0"/>
              <a:t>Bản</a:t>
            </a:r>
            <a:r>
              <a:rPr lang="en-US" dirty="0" smtClean="0"/>
              <a:t> </a:t>
            </a:r>
            <a:r>
              <a:rPr lang="en-US" dirty="0" err="1" smtClean="0"/>
              <a:t>đồ</a:t>
            </a:r>
            <a:r>
              <a:rPr lang="en-US" dirty="0" smtClean="0"/>
              <a:t> </a:t>
            </a:r>
            <a:r>
              <a:rPr lang="en-US" dirty="0" err="1" smtClean="0"/>
              <a:t>tư</a:t>
            </a:r>
            <a:r>
              <a:rPr lang="en-US" dirty="0" smtClean="0"/>
              <a:t> </a:t>
            </a:r>
            <a:r>
              <a:rPr lang="en-US" dirty="0" err="1" smtClean="0"/>
              <a:t>duy</a:t>
            </a:r>
            <a:r>
              <a:rPr lang="en-US" dirty="0" smtClean="0"/>
              <a:t> (Mind Map)</a:t>
            </a:r>
            <a:endParaRPr lang="en-US" dirty="0"/>
          </a:p>
        </p:txBody>
      </p:sp>
      <p:sp>
        <p:nvSpPr>
          <p:cNvPr id="5" name="Slide Number Placeholder 4"/>
          <p:cNvSpPr>
            <a:spLocks noGrp="1"/>
          </p:cNvSpPr>
          <p:nvPr>
            <p:ph type="sldNum" sz="quarter" idx="12"/>
          </p:nvPr>
        </p:nvSpPr>
        <p:spPr/>
        <p:txBody>
          <a:bodyPr/>
          <a:lstStyle/>
          <a:p>
            <a:fld id="{F9BC44F7-6346-49C9-A491-DFFF6361E315}" type="slidenum">
              <a:rPr lang="en-US" smtClean="0"/>
              <a:pPr/>
              <a:t>19</a:t>
            </a:fld>
            <a:endParaRPr lang="en-US"/>
          </a:p>
        </p:txBody>
      </p:sp>
      <p:pic>
        <p:nvPicPr>
          <p:cNvPr id="3" name="Picture 2" descr="C:\Documents and Settings\Kien Con\Desktop\New Folder\SoftSkill\KNM-UIT\Tu duy sang tao\So do tu duy\So do tu duy - Kiki.jpg"/>
          <p:cNvPicPr>
            <a:picLocks noChangeAspect="1" noChangeArrowheads="1"/>
          </p:cNvPicPr>
          <p:nvPr/>
        </p:nvPicPr>
        <p:blipFill>
          <a:blip r:embed="rId3" cstate="print"/>
          <a:srcRect/>
          <a:stretch>
            <a:fillRect/>
          </a:stretch>
        </p:blipFill>
        <p:spPr bwMode="auto">
          <a:xfrm>
            <a:off x="1202267" y="1593921"/>
            <a:ext cx="6705600" cy="4756785"/>
          </a:xfrm>
          <a:prstGeom prst="rect">
            <a:avLst/>
          </a:prstGeom>
          <a:noFill/>
        </p:spPr>
      </p:pic>
    </p:spTree>
    <p:extLst>
      <p:ext uri="{BB962C8B-B14F-4D97-AF65-F5344CB8AC3E}">
        <p14:creationId xmlns:p14="http://schemas.microsoft.com/office/powerpoint/2010/main" val="16456200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44" y="460021"/>
            <a:ext cx="8229600" cy="781050"/>
          </a:xfrm>
        </p:spPr>
        <p:txBody>
          <a:bodyPr/>
          <a:lstStyle/>
          <a:p>
            <a:r>
              <a:rPr lang="en-US" smtClean="0"/>
              <a:t>Mục tiêu bài học</a:t>
            </a:r>
            <a:endParaRPr lang="en-US"/>
          </a:p>
        </p:txBody>
      </p:sp>
      <p:sp>
        <p:nvSpPr>
          <p:cNvPr id="3" name="Content Placeholder 2"/>
          <p:cNvSpPr>
            <a:spLocks noGrp="1"/>
          </p:cNvSpPr>
          <p:nvPr>
            <p:ph idx="1"/>
          </p:nvPr>
        </p:nvSpPr>
        <p:spPr>
          <a:xfrm>
            <a:off x="208844" y="1603992"/>
            <a:ext cx="8229600" cy="4389437"/>
          </a:xfrm>
        </p:spPr>
        <p:txBody>
          <a:bodyPr>
            <a:normAutofit/>
          </a:bodyPr>
          <a:lstStyle/>
          <a:p>
            <a:pPr algn="just"/>
            <a:r>
              <a:rPr lang="en-US" sz="2800" smtClean="0">
                <a:latin typeface="Times New Roman" pitchFamily="18" charset="0"/>
                <a:cs typeface="Times New Roman" pitchFamily="18" charset="0"/>
              </a:rPr>
              <a:t>Biết được các phương pháp hình thành ý tưởng</a:t>
            </a:r>
          </a:p>
          <a:p>
            <a:pPr algn="just"/>
            <a:r>
              <a:rPr lang="en-US" sz="2800" smtClean="0">
                <a:latin typeface="Times New Roman" pitchFamily="18" charset="0"/>
                <a:cs typeface="Times New Roman" pitchFamily="18" charset="0"/>
              </a:rPr>
              <a:t>Áp dụng phương pháp Braistorming, Mind map</a:t>
            </a:r>
          </a:p>
          <a:p>
            <a:pPr algn="just"/>
            <a:r>
              <a:rPr lang="en-US" sz="2800" smtClean="0">
                <a:latin typeface="Times New Roman" pitchFamily="18" charset="0"/>
                <a:cs typeface="Times New Roman" pitchFamily="18" charset="0"/>
              </a:rPr>
              <a:t>Hiểu các cách tư duy sáng tạo và tư duy phản biện</a:t>
            </a:r>
          </a:p>
          <a:p>
            <a:pPr algn="just"/>
            <a:r>
              <a:rPr lang="en-US" sz="2800" smtClean="0">
                <a:latin typeface="Times New Roman" pitchFamily="18" charset="0"/>
                <a:cs typeface="Times New Roman" pitchFamily="18" charset="0"/>
              </a:rPr>
              <a:t>Ứng dụng giải quyết một số vấn đề thực tế</a:t>
            </a:r>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2</a:t>
            </a:fld>
            <a:endParaRPr lang="en-US">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27819"/>
            <a:ext cx="8229600" cy="736600"/>
          </a:xfrm>
        </p:spPr>
        <p:txBody>
          <a:bodyPr/>
          <a:lstStyle/>
          <a:p>
            <a:r>
              <a:rPr lang="en-US" dirty="0" err="1" smtClean="0"/>
              <a:t>Bản</a:t>
            </a:r>
            <a:r>
              <a:rPr lang="en-US" dirty="0" smtClean="0"/>
              <a:t> </a:t>
            </a:r>
            <a:r>
              <a:rPr lang="en-US" dirty="0" err="1" smtClean="0"/>
              <a:t>đồ</a:t>
            </a:r>
            <a:r>
              <a:rPr lang="en-US" dirty="0" smtClean="0"/>
              <a:t> </a:t>
            </a:r>
            <a:r>
              <a:rPr lang="en-US" dirty="0" err="1" smtClean="0"/>
              <a:t>tư</a:t>
            </a:r>
            <a:r>
              <a:rPr lang="en-US" dirty="0" smtClean="0"/>
              <a:t> </a:t>
            </a:r>
            <a:r>
              <a:rPr lang="en-US" dirty="0" err="1" smtClean="0"/>
              <a:t>duy</a:t>
            </a:r>
            <a:endParaRPr lang="en-US" dirty="0"/>
          </a:p>
        </p:txBody>
      </p:sp>
      <p:sp>
        <p:nvSpPr>
          <p:cNvPr id="5" name="Slide Number Placeholder 4"/>
          <p:cNvSpPr>
            <a:spLocks noGrp="1"/>
          </p:cNvSpPr>
          <p:nvPr>
            <p:ph type="sldNum" sz="quarter" idx="12"/>
          </p:nvPr>
        </p:nvSpPr>
        <p:spPr/>
        <p:txBody>
          <a:bodyPr/>
          <a:lstStyle/>
          <a:p>
            <a:fld id="{F9BC44F7-6346-49C9-A491-DFFF6361E315}" type="slidenum">
              <a:rPr lang="en-US" smtClean="0"/>
              <a:pPr/>
              <a:t>20</a:t>
            </a:fld>
            <a:endParaRPr lang="en-US"/>
          </a:p>
        </p:txBody>
      </p:sp>
      <p:sp>
        <p:nvSpPr>
          <p:cNvPr id="8" name="Rectangle 3"/>
          <p:cNvSpPr txBox="1">
            <a:spLocks noChangeArrowheads="1"/>
          </p:cNvSpPr>
          <p:nvPr/>
        </p:nvSpPr>
        <p:spPr bwMode="auto">
          <a:xfrm>
            <a:off x="304800" y="1600200"/>
            <a:ext cx="8577262"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38138" marR="0" lvl="1" indent="-338138" algn="just" defTabSz="914400" eaLnBrk="0" fontAlgn="base" latinLnBrk="0" hangingPunct="0">
              <a:spcBef>
                <a:spcPct val="20000"/>
              </a:spcBef>
              <a:spcAft>
                <a:spcPct val="0"/>
              </a:spcAft>
              <a:buClr>
                <a:srgbClr val="0BD0D9"/>
              </a:buClr>
              <a:buSzPct val="95000"/>
              <a:buFont typeface="Wingdings 2" panose="05020102010507070707" pitchFamily="18" charset="2"/>
              <a:buChar char=""/>
              <a:tabLst/>
              <a:defRPr/>
            </a:pPr>
            <a:r>
              <a:rPr lang="en-US" sz="3000" smtClean="0">
                <a:latin typeface="Times New Roman" pitchFamily="18" charset="0"/>
                <a:cs typeface="Times New Roman" pitchFamily="18" charset="0"/>
              </a:rPr>
              <a:t>Tóm tắt thông tin</a:t>
            </a:r>
          </a:p>
          <a:p>
            <a:pPr marL="338138" marR="0" lvl="1" indent="-338138" algn="just" defTabSz="914400" eaLnBrk="0" fontAlgn="base" latinLnBrk="0" hangingPunct="0">
              <a:spcBef>
                <a:spcPct val="20000"/>
              </a:spcBef>
              <a:spcAft>
                <a:spcPct val="0"/>
              </a:spcAft>
              <a:buClr>
                <a:srgbClr val="0BD0D9"/>
              </a:buClr>
              <a:buSzPct val="95000"/>
              <a:buFont typeface="Wingdings 2" panose="05020102010507070707" pitchFamily="18" charset="2"/>
              <a:buChar char=""/>
              <a:tabLst/>
              <a:defRPr/>
            </a:pPr>
            <a:r>
              <a:rPr lang="en-US" sz="3000" smtClean="0">
                <a:latin typeface="Times New Roman" pitchFamily="18" charset="0"/>
                <a:cs typeface="Times New Roman" pitchFamily="18" charset="0"/>
              </a:rPr>
              <a:t>Cô đọng thông tin từ nhiều nguồn khác nhau</a:t>
            </a:r>
          </a:p>
          <a:p>
            <a:pPr marL="338138" marR="0" lvl="1" indent="-338138" algn="just" defTabSz="914400" eaLnBrk="0" fontAlgn="base" latinLnBrk="0" hangingPunct="0">
              <a:spcBef>
                <a:spcPct val="20000"/>
              </a:spcBef>
              <a:spcAft>
                <a:spcPct val="0"/>
              </a:spcAft>
              <a:buClr>
                <a:srgbClr val="0BD0D9"/>
              </a:buClr>
              <a:buSzPct val="95000"/>
              <a:buFont typeface="Wingdings 2" panose="05020102010507070707" pitchFamily="18" charset="2"/>
              <a:buChar char=""/>
              <a:tabLst/>
              <a:defRPr/>
            </a:pPr>
            <a:r>
              <a:rPr lang="en-US" sz="3000" smtClean="0">
                <a:latin typeface="Times New Roman" pitchFamily="18" charset="0"/>
                <a:cs typeface="Times New Roman" pitchFamily="18" charset="0"/>
              </a:rPr>
              <a:t>Suy xét các vấn đề phức tạp</a:t>
            </a:r>
          </a:p>
          <a:p>
            <a:pPr marL="338138" marR="0" lvl="1" indent="-338138" algn="just" defTabSz="914400" eaLnBrk="0" fontAlgn="base" latinLnBrk="0" hangingPunct="0">
              <a:spcBef>
                <a:spcPct val="20000"/>
              </a:spcBef>
              <a:spcAft>
                <a:spcPct val="0"/>
              </a:spcAft>
              <a:buClr>
                <a:srgbClr val="0BD0D9"/>
              </a:buClr>
              <a:buSzPct val="95000"/>
              <a:buFont typeface="Wingdings 2" panose="05020102010507070707" pitchFamily="18" charset="2"/>
              <a:buChar char=""/>
              <a:tabLst/>
              <a:defRPr/>
            </a:pPr>
            <a:r>
              <a:rPr lang="en-US" sz="3000" smtClean="0">
                <a:latin typeface="Times New Roman" pitchFamily="18" charset="0"/>
                <a:cs typeface="Times New Roman" pitchFamily="18" charset="0"/>
              </a:rPr>
              <a:t>Trình bày thông tin ở dạng trực quan và có cấu trúc chủ đề mà ta muốn thể hiện</a:t>
            </a:r>
            <a:endParaRPr lang="en-US" sz="3000">
              <a:latin typeface="Times New Roman" pitchFamily="18" charset="0"/>
              <a:cs typeface="Times New Roman" pitchFamily="18" charset="0"/>
            </a:endParaRPr>
          </a:p>
        </p:txBody>
      </p:sp>
    </p:spTree>
    <p:extLst>
      <p:ext uri="{BB962C8B-B14F-4D97-AF65-F5344CB8AC3E}">
        <p14:creationId xmlns:p14="http://schemas.microsoft.com/office/powerpoint/2010/main" val="9009922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525" y="407195"/>
            <a:ext cx="8229600" cy="885825"/>
          </a:xfrm>
        </p:spPr>
        <p:txBody>
          <a:bodyPr/>
          <a:lstStyle/>
          <a:p>
            <a:r>
              <a:rPr lang="en-US" smtClean="0"/>
              <a:t>Bản đồ tư duy</a:t>
            </a:r>
            <a:endParaRPr lang="en-US"/>
          </a:p>
        </p:txBody>
      </p:sp>
      <p:sp>
        <p:nvSpPr>
          <p:cNvPr id="5" name="Slide Number Placeholder 4"/>
          <p:cNvSpPr>
            <a:spLocks noGrp="1"/>
          </p:cNvSpPr>
          <p:nvPr>
            <p:ph type="sldNum" sz="quarter" idx="12"/>
          </p:nvPr>
        </p:nvSpPr>
        <p:spPr/>
        <p:txBody>
          <a:bodyPr/>
          <a:lstStyle/>
          <a:p>
            <a:fld id="{F9BC44F7-6346-49C9-A491-DFFF6361E315}" type="slidenum">
              <a:rPr lang="en-US" smtClean="0"/>
              <a:pPr/>
              <a:t>21</a:t>
            </a:fld>
            <a:endParaRPr lang="en-US"/>
          </a:p>
        </p:txBody>
      </p:sp>
      <p:pic>
        <p:nvPicPr>
          <p:cNvPr id="2051" name="Picture 3" descr="C:\Documents and Settings\Kien Con\Desktop\New Folder\SoftSkill\KNM-UIT\Tu duy sang tao\So do tu duy\root-h2.jpg"/>
          <p:cNvPicPr>
            <a:picLocks noChangeAspect="1" noChangeArrowheads="1"/>
          </p:cNvPicPr>
          <p:nvPr/>
        </p:nvPicPr>
        <p:blipFill>
          <a:blip r:embed="rId2" cstate="print"/>
          <a:srcRect/>
          <a:stretch>
            <a:fillRect/>
          </a:stretch>
        </p:blipFill>
        <p:spPr bwMode="auto">
          <a:xfrm>
            <a:off x="1247775" y="2788356"/>
            <a:ext cx="3048000" cy="2619375"/>
          </a:xfrm>
          <a:prstGeom prst="rect">
            <a:avLst/>
          </a:prstGeom>
          <a:noFill/>
        </p:spPr>
      </p:pic>
      <p:pic>
        <p:nvPicPr>
          <p:cNvPr id="2052" name="Picture 4" descr="C:\Documents and Settings\Kien Con\Desktop\New Folder\SoftSkill\KNM-UIT\Tu duy sang tao\So do tu duy\Root-h3.jpg"/>
          <p:cNvPicPr>
            <a:picLocks noChangeAspect="1" noChangeArrowheads="1"/>
          </p:cNvPicPr>
          <p:nvPr/>
        </p:nvPicPr>
        <p:blipFill>
          <a:blip r:embed="rId3" cstate="print"/>
          <a:srcRect/>
          <a:stretch>
            <a:fillRect/>
          </a:stretch>
        </p:blipFill>
        <p:spPr bwMode="auto">
          <a:xfrm>
            <a:off x="4505325" y="2466975"/>
            <a:ext cx="4410075" cy="3781425"/>
          </a:xfrm>
          <a:prstGeom prst="rect">
            <a:avLst/>
          </a:prstGeom>
          <a:noFill/>
        </p:spPr>
      </p:pic>
      <p:pic>
        <p:nvPicPr>
          <p:cNvPr id="2050" name="Picture 2" descr="C:\Documents and Settings\Kien Con\Desktop\New Folder\SoftSkill\KNM-UIT\Tu duy sang tao\So do tu duy\root.jpg"/>
          <p:cNvPicPr>
            <a:picLocks noChangeAspect="1" noChangeArrowheads="1"/>
          </p:cNvPicPr>
          <p:nvPr/>
        </p:nvPicPr>
        <p:blipFill>
          <a:blip r:embed="rId4" cstate="print"/>
          <a:srcRect/>
          <a:stretch>
            <a:fillRect/>
          </a:stretch>
        </p:blipFill>
        <p:spPr bwMode="auto">
          <a:xfrm>
            <a:off x="76200" y="1733550"/>
            <a:ext cx="1171575" cy="1085850"/>
          </a:xfrm>
          <a:prstGeom prst="rect">
            <a:avLst/>
          </a:prstGeom>
          <a:noFill/>
        </p:spPr>
      </p:pic>
    </p:spTree>
    <p:extLst>
      <p:ext uri="{BB962C8B-B14F-4D97-AF65-F5344CB8AC3E}">
        <p14:creationId xmlns:p14="http://schemas.microsoft.com/office/powerpoint/2010/main" val="7152166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781050"/>
          </a:xfrm>
        </p:spPr>
        <p:txBody>
          <a:bodyPr/>
          <a:lstStyle/>
          <a:p>
            <a:r>
              <a:rPr lang="en-US" smtClean="0"/>
              <a:t>Bản đồ tư duy tốt?</a:t>
            </a:r>
            <a:endParaRPr lang="en-US"/>
          </a:p>
        </p:txBody>
      </p:sp>
      <p:pic>
        <p:nvPicPr>
          <p:cNvPr id="6" name="Picture 2" descr="http://farm9.staticflickr.com/8362/8275969757_56bd2319aa_c.jpg"/>
          <p:cNvPicPr>
            <a:picLocks noGrp="1" noChangeAspect="1" noChangeArrowheads="1"/>
          </p:cNvPicPr>
          <p:nvPr>
            <p:ph idx="1"/>
          </p:nvPr>
        </p:nvPicPr>
        <p:blipFill>
          <a:blip r:embed="rId2" cstate="print"/>
          <a:stretch>
            <a:fillRect/>
          </a:stretch>
        </p:blipFill>
        <p:spPr bwMode="auto">
          <a:xfrm>
            <a:off x="1142780" y="1473295"/>
            <a:ext cx="7010620" cy="5047647"/>
          </a:xfrm>
          <a:prstGeom prst="rect">
            <a:avLst/>
          </a:prstGeom>
          <a:noFill/>
        </p:spPr>
      </p:pic>
      <p:sp>
        <p:nvSpPr>
          <p:cNvPr id="5" name="Slide Number Placeholder 4"/>
          <p:cNvSpPr>
            <a:spLocks noGrp="1"/>
          </p:cNvSpPr>
          <p:nvPr>
            <p:ph type="sldNum" sz="quarter" idx="12"/>
          </p:nvPr>
        </p:nvSpPr>
        <p:spPr/>
        <p:txBody>
          <a:bodyPr/>
          <a:lstStyle/>
          <a:p>
            <a:fld id="{F9BC44F7-6346-49C9-A491-DFFF6361E315}" type="slidenum">
              <a:rPr lang="en-US" smtClean="0"/>
              <a:pPr/>
              <a:t>22</a:t>
            </a:fld>
            <a:endParaRPr lang="en-US"/>
          </a:p>
        </p:txBody>
      </p:sp>
    </p:spTree>
    <p:extLst>
      <p:ext uri="{BB962C8B-B14F-4D97-AF65-F5344CB8AC3E}">
        <p14:creationId xmlns:p14="http://schemas.microsoft.com/office/powerpoint/2010/main" val="802681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229600" cy="4440543"/>
          </a:xfrm>
        </p:spPr>
        <p:txBody>
          <a:bodyPr/>
          <a:lstStyle/>
          <a:p>
            <a:pPr algn="ctr">
              <a:buNone/>
            </a:pPr>
            <a:r>
              <a:rPr lang="en-US" sz="4800" b="1" dirty="0" err="1" smtClean="0"/>
              <a:t>Sáng</a:t>
            </a:r>
            <a:r>
              <a:rPr lang="en-US" sz="4800" b="1" dirty="0" smtClean="0"/>
              <a:t> </a:t>
            </a:r>
            <a:r>
              <a:rPr lang="en-US" sz="4800" b="1" dirty="0" err="1" smtClean="0"/>
              <a:t>tạo</a:t>
            </a:r>
            <a:r>
              <a:rPr lang="en-US" sz="4800" b="1" dirty="0" smtClean="0"/>
              <a:t> </a:t>
            </a:r>
            <a:endParaRPr lang="en-US" sz="4800" b="1" dirty="0"/>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23</a:t>
            </a:fld>
            <a:endParaRPr lang="en-US">
              <a:solidFill>
                <a:srgbClr val="000000"/>
              </a:solidFill>
            </a:endParaRPr>
          </a:p>
        </p:txBody>
      </p:sp>
      <p:pic>
        <p:nvPicPr>
          <p:cNvPr id="7" name="Picture 6" descr="suy nghi.jpg"/>
          <p:cNvPicPr>
            <a:picLocks noChangeAspect="1"/>
          </p:cNvPicPr>
          <p:nvPr/>
        </p:nvPicPr>
        <p:blipFill>
          <a:blip r:embed="rId2" cstate="print"/>
          <a:stretch>
            <a:fillRect/>
          </a:stretch>
        </p:blipFill>
        <p:spPr>
          <a:xfrm>
            <a:off x="3581400" y="2667000"/>
            <a:ext cx="2438400" cy="2364059"/>
          </a:xfrm>
          <a:prstGeom prst="rect">
            <a:avLst/>
          </a:prstGeom>
        </p:spPr>
      </p:pic>
      <p:sp>
        <p:nvSpPr>
          <p:cNvPr id="8" name="Content Placeholder 2"/>
          <p:cNvSpPr txBox="1">
            <a:spLocks/>
          </p:cNvSpPr>
          <p:nvPr/>
        </p:nvSpPr>
        <p:spPr bwMode="auto">
          <a:xfrm>
            <a:off x="5181600" y="5354943"/>
            <a:ext cx="34290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marR="0" lvl="0" indent="-46990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defRPr/>
            </a:pPr>
            <a:r>
              <a:rPr lang="en-US" sz="4800" b="1" kern="0" dirty="0" err="1" smtClean="0"/>
              <a:t>Đổi</a:t>
            </a:r>
            <a:r>
              <a:rPr lang="en-US" sz="4800" b="1" kern="0" dirty="0" smtClean="0"/>
              <a:t> </a:t>
            </a:r>
            <a:r>
              <a:rPr lang="en-US" sz="4800" b="1" kern="0" dirty="0" err="1" smtClean="0"/>
              <a:t>mới</a:t>
            </a:r>
            <a:endParaRPr kumimoji="0" lang="en-US" sz="4800" b="1" i="0" u="none" strike="noStrike" kern="0" cap="none" spc="0" normalizeH="0" baseline="0" noProof="0" dirty="0">
              <a:ln>
                <a:noFill/>
              </a:ln>
              <a:solidFill>
                <a:schemeClr val="tx1"/>
              </a:solidFill>
              <a:effectLst/>
              <a:uLnTx/>
              <a:uFillTx/>
              <a:latin typeface="+mn-lt"/>
              <a:ea typeface="+mn-ea"/>
              <a:cs typeface="+mn-cs"/>
            </a:endParaRPr>
          </a:p>
        </p:txBody>
      </p:sp>
      <p:sp>
        <p:nvSpPr>
          <p:cNvPr id="10" name="Title 1"/>
          <p:cNvSpPr txBox="1">
            <a:spLocks/>
          </p:cNvSpPr>
          <p:nvPr/>
        </p:nvSpPr>
        <p:spPr bwMode="auto">
          <a:xfrm>
            <a:off x="457200" y="486046"/>
            <a:ext cx="8229600"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anose="020F0502020204030204" pitchFamily="34" charset="0"/>
              </a:defRPr>
            </a:lvl2pPr>
            <a:lvl3pPr algn="l" rtl="0" eaLnBrk="0" fontAlgn="base" hangingPunct="0">
              <a:spcBef>
                <a:spcPct val="0"/>
              </a:spcBef>
              <a:spcAft>
                <a:spcPct val="0"/>
              </a:spcAft>
              <a:defRPr sz="5000">
                <a:solidFill>
                  <a:schemeClr val="tx2"/>
                </a:solidFill>
                <a:latin typeface="Calibri" panose="020F0502020204030204" pitchFamily="34" charset="0"/>
              </a:defRPr>
            </a:lvl3pPr>
            <a:lvl4pPr algn="l" rtl="0" eaLnBrk="0" fontAlgn="base" hangingPunct="0">
              <a:spcBef>
                <a:spcPct val="0"/>
              </a:spcBef>
              <a:spcAft>
                <a:spcPct val="0"/>
              </a:spcAft>
              <a:defRPr sz="5000">
                <a:solidFill>
                  <a:schemeClr val="tx2"/>
                </a:solidFill>
                <a:latin typeface="Calibri" panose="020F0502020204030204" pitchFamily="34" charset="0"/>
              </a:defRPr>
            </a:lvl4pPr>
            <a:lvl5pPr algn="l" rtl="0" eaLnBrk="0" fontAlgn="base" hangingPunct="0">
              <a:spcBef>
                <a:spcPct val="0"/>
              </a:spcBef>
              <a:spcAft>
                <a:spcPct val="0"/>
              </a:spcAft>
              <a:defRPr sz="5000">
                <a:solidFill>
                  <a:schemeClr val="tx2"/>
                </a:solidFill>
                <a:latin typeface="Calibri" panose="020F0502020204030204" pitchFamily="34" charset="0"/>
              </a:defRPr>
            </a:lvl5pPr>
            <a:lvl6pPr marL="457200" algn="l" rtl="0" fontAlgn="base">
              <a:spcBef>
                <a:spcPct val="0"/>
              </a:spcBef>
              <a:spcAft>
                <a:spcPct val="0"/>
              </a:spcAft>
              <a:defRPr sz="5000">
                <a:solidFill>
                  <a:schemeClr val="tx2"/>
                </a:solidFill>
                <a:latin typeface="Calibri" panose="020F0502020204030204" pitchFamily="34" charset="0"/>
              </a:defRPr>
            </a:lvl6pPr>
            <a:lvl7pPr marL="914400" algn="l" rtl="0" fontAlgn="base">
              <a:spcBef>
                <a:spcPct val="0"/>
              </a:spcBef>
              <a:spcAft>
                <a:spcPct val="0"/>
              </a:spcAft>
              <a:defRPr sz="5000">
                <a:solidFill>
                  <a:schemeClr val="tx2"/>
                </a:solidFill>
                <a:latin typeface="Calibri" panose="020F0502020204030204" pitchFamily="34" charset="0"/>
              </a:defRPr>
            </a:lvl7pPr>
            <a:lvl8pPr marL="1371600" algn="l" rtl="0" fontAlgn="base">
              <a:spcBef>
                <a:spcPct val="0"/>
              </a:spcBef>
              <a:spcAft>
                <a:spcPct val="0"/>
              </a:spcAft>
              <a:defRPr sz="5000">
                <a:solidFill>
                  <a:schemeClr val="tx2"/>
                </a:solidFill>
                <a:latin typeface="Calibri" panose="020F0502020204030204" pitchFamily="34" charset="0"/>
              </a:defRPr>
            </a:lvl8pPr>
            <a:lvl9pPr marL="1828800" algn="l" rtl="0" fontAlgn="base">
              <a:spcBef>
                <a:spcPct val="0"/>
              </a:spcBef>
              <a:spcAft>
                <a:spcPct val="0"/>
              </a:spcAft>
              <a:defRPr sz="5000">
                <a:solidFill>
                  <a:schemeClr val="tx2"/>
                </a:solidFill>
                <a:latin typeface="Calibri" panose="020F0502020204030204" pitchFamily="34" charset="0"/>
              </a:defRPr>
            </a:lvl9pPr>
          </a:lstStyle>
          <a:p>
            <a:r>
              <a:rPr lang="en-US" smtClean="0"/>
              <a:t>Tư duy sáng tạo</a:t>
            </a:r>
            <a:endParaRPr lang="en-US" dirty="0"/>
          </a:p>
        </p:txBody>
      </p:sp>
    </p:spTree>
    <p:extLst>
      <p:ext uri="{BB962C8B-B14F-4D97-AF65-F5344CB8AC3E}">
        <p14:creationId xmlns:p14="http://schemas.microsoft.com/office/powerpoint/2010/main" val="11108949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704850"/>
          </a:xfrm>
        </p:spPr>
        <p:txBody>
          <a:bodyPr/>
          <a:lstStyle/>
          <a:p>
            <a:r>
              <a:rPr lang="en-US" dirty="0" err="1" smtClean="0"/>
              <a:t>Sáng</a:t>
            </a:r>
            <a:r>
              <a:rPr lang="en-US" dirty="0" smtClean="0"/>
              <a:t> </a:t>
            </a:r>
            <a:r>
              <a:rPr lang="en-US" dirty="0" err="1" smtClean="0"/>
              <a:t>tạo</a:t>
            </a:r>
            <a:endParaRPr lang="en-US" dirty="0"/>
          </a:p>
        </p:txBody>
      </p:sp>
      <p:sp>
        <p:nvSpPr>
          <p:cNvPr id="3" name="Content Placeholder 2"/>
          <p:cNvSpPr>
            <a:spLocks noGrp="1"/>
          </p:cNvSpPr>
          <p:nvPr>
            <p:ph idx="1"/>
          </p:nvPr>
        </p:nvSpPr>
        <p:spPr>
          <a:xfrm>
            <a:off x="228600" y="1815556"/>
            <a:ext cx="8229600" cy="4389437"/>
          </a:xfrm>
        </p:spPr>
        <p:txBody>
          <a:bodyPr/>
          <a:lstStyle/>
          <a:p>
            <a:pPr marL="338138" lvl="1" indent="-338138" algn="just">
              <a:buClr>
                <a:srgbClr val="0BD0D9"/>
              </a:buClr>
              <a:buSzPct val="95000"/>
              <a:defRPr/>
            </a:pPr>
            <a:r>
              <a:rPr lang="en-US" sz="3000" dirty="0" err="1">
                <a:latin typeface="Times New Roman" pitchFamily="18" charset="0"/>
                <a:cs typeface="Times New Roman" pitchFamily="18" charset="0"/>
              </a:rPr>
              <a:t>Phát</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triển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các</a:t>
            </a:r>
            <a:r>
              <a:rPr lang="en-US" sz="3000" dirty="0">
                <a:latin typeface="Times New Roman" pitchFamily="18" charset="0"/>
                <a:cs typeface="Times New Roman" pitchFamily="18" charset="0"/>
              </a:rPr>
              <a:t> ý </a:t>
            </a:r>
            <a:r>
              <a:rPr lang="en-US" sz="3000" dirty="0" err="1">
                <a:latin typeface="Times New Roman" pitchFamily="18" charset="0"/>
                <a:cs typeface="Times New Roman" pitchFamily="18" charset="0"/>
              </a:rPr>
              <a:t>tưởng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về</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sản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phẩm</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dịch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vụ</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tiến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trình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v.v</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mới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lạ</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và</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có</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tính</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hữu</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dụng</a:t>
            </a:r>
            <a:r>
              <a:rPr lang="en-US" sz="3000" dirty="0">
                <a:latin typeface="Times New Roman" pitchFamily="18" charset="0"/>
                <a:cs typeface="Times New Roman" pitchFamily="18" charset="0"/>
              </a:rPr>
              <a:t>.</a:t>
            </a:r>
            <a:endParaRPr lang="en-US" sz="30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24</a:t>
            </a:fld>
            <a:endParaRPr lang="en-US">
              <a:solidFill>
                <a:srgbClr val="000000"/>
              </a:solidFill>
            </a:endParaRPr>
          </a:p>
        </p:txBody>
      </p:sp>
      <p:pic>
        <p:nvPicPr>
          <p:cNvPr id="7" name="Picture 6" descr="sang tao.jpg"/>
          <p:cNvPicPr>
            <a:picLocks noChangeAspect="1"/>
          </p:cNvPicPr>
          <p:nvPr/>
        </p:nvPicPr>
        <p:blipFill>
          <a:blip r:embed="rId2" cstate="print"/>
          <a:stretch>
            <a:fillRect/>
          </a:stretch>
        </p:blipFill>
        <p:spPr>
          <a:xfrm>
            <a:off x="4953000" y="3810000"/>
            <a:ext cx="3200400" cy="1878733"/>
          </a:xfrm>
          <a:prstGeom prst="rect">
            <a:avLst/>
          </a:prstGeom>
        </p:spPr>
      </p:pic>
    </p:spTree>
    <p:extLst>
      <p:ext uri="{BB962C8B-B14F-4D97-AF65-F5344CB8AC3E}">
        <p14:creationId xmlns:p14="http://schemas.microsoft.com/office/powerpoint/2010/main" val="12504071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067" y="381000"/>
            <a:ext cx="8229600" cy="781050"/>
          </a:xfrm>
        </p:spPr>
        <p:txBody>
          <a:bodyPr/>
          <a:lstStyle/>
          <a:p>
            <a:r>
              <a:rPr lang="en-US" dirty="0" err="1" smtClean="0"/>
              <a:t>Hướng</a:t>
            </a:r>
            <a:r>
              <a:rPr lang="en-US" dirty="0" smtClean="0"/>
              <a:t> </a:t>
            </a:r>
            <a:r>
              <a:rPr lang="en-US" dirty="0" err="1" smtClean="0"/>
              <a:t>tiếp</a:t>
            </a:r>
            <a:r>
              <a:rPr lang="en-US" dirty="0" smtClean="0"/>
              <a:t> </a:t>
            </a:r>
            <a:r>
              <a:rPr lang="en-US" dirty="0" err="1" smtClean="0"/>
              <a:t>cận</a:t>
            </a:r>
            <a:endParaRPr lang="en-US" dirty="0"/>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25</a:t>
            </a:fld>
            <a:endParaRPr lang="en-US">
              <a:solidFill>
                <a:srgbClr val="000000"/>
              </a:solidFill>
            </a:endParaRPr>
          </a:p>
        </p:txBody>
      </p:sp>
      <p:sp>
        <p:nvSpPr>
          <p:cNvPr id="7" name="Oval 6"/>
          <p:cNvSpPr/>
          <p:nvPr/>
        </p:nvSpPr>
        <p:spPr>
          <a:xfrm>
            <a:off x="381000" y="2342444"/>
            <a:ext cx="3048000" cy="175260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ln w="18415" cmpd="sng">
                  <a:solidFill>
                    <a:srgbClr val="FFFFFF"/>
                  </a:solidFill>
                  <a:prstDash val="solid"/>
                </a:ln>
                <a:solidFill>
                  <a:srgbClr val="FFFFFF"/>
                </a:solidFill>
                <a:effectLst>
                  <a:glow rad="139700">
                    <a:schemeClr val="accent2">
                      <a:satMod val="175000"/>
                      <a:alpha val="40000"/>
                    </a:schemeClr>
                  </a:glow>
                  <a:outerShdw blurRad="63500" dir="3600000" algn="tl" rotWithShape="0">
                    <a:srgbClr val="000000">
                      <a:alpha val="70000"/>
                    </a:srgbClr>
                  </a:outerShdw>
                </a:effectLst>
              </a:rPr>
              <a:t>Programmed thinking</a:t>
            </a:r>
            <a:endParaRPr lang="en-US" sz="2400" dirty="0">
              <a:ln w="18415" cmpd="sng">
                <a:solidFill>
                  <a:srgbClr val="FFFFFF"/>
                </a:solidFill>
                <a:prstDash val="solid"/>
              </a:ln>
              <a:solidFill>
                <a:srgbClr val="FFFFFF"/>
              </a:solidFill>
              <a:effectLst>
                <a:glow rad="139700">
                  <a:schemeClr val="accent2">
                    <a:satMod val="175000"/>
                    <a:alpha val="40000"/>
                  </a:schemeClr>
                </a:glow>
                <a:outerShdw blurRad="63500" dir="3600000" algn="tl" rotWithShape="0">
                  <a:srgbClr val="000000">
                    <a:alpha val="70000"/>
                  </a:srgbClr>
                </a:outerShdw>
              </a:effectLst>
            </a:endParaRPr>
          </a:p>
        </p:txBody>
      </p:sp>
      <p:sp>
        <p:nvSpPr>
          <p:cNvPr id="8" name="Oval 7"/>
          <p:cNvSpPr/>
          <p:nvPr/>
        </p:nvSpPr>
        <p:spPr>
          <a:xfrm>
            <a:off x="5562600" y="4114800"/>
            <a:ext cx="2971800" cy="175260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n w="18415" cmpd="sng">
                  <a:solidFill>
                    <a:srgbClr val="FFFFFF"/>
                  </a:solidFill>
                  <a:prstDash val="solid"/>
                </a:ln>
                <a:solidFill>
                  <a:srgbClr val="FFFFFF"/>
                </a:solidFill>
                <a:effectLst>
                  <a:glow rad="139700">
                    <a:schemeClr val="accent2">
                      <a:satMod val="175000"/>
                      <a:alpha val="40000"/>
                    </a:schemeClr>
                  </a:glow>
                  <a:outerShdw blurRad="63500" dir="3600000" algn="tl" rotWithShape="0">
                    <a:srgbClr val="000000">
                      <a:alpha val="70000"/>
                    </a:srgbClr>
                  </a:outerShdw>
                </a:effectLst>
              </a:rPr>
              <a:t>Lateral thinking</a:t>
            </a:r>
            <a:endParaRPr lang="en-US" sz="2800" dirty="0">
              <a:ln w="18415" cmpd="sng">
                <a:solidFill>
                  <a:srgbClr val="FFFFFF"/>
                </a:solidFill>
                <a:prstDash val="solid"/>
              </a:ln>
              <a:solidFill>
                <a:srgbClr val="FFFFFF"/>
              </a:solidFill>
              <a:effectLst>
                <a:glow rad="139700">
                  <a:schemeClr val="accent2">
                    <a:satMod val="175000"/>
                    <a:alpha val="40000"/>
                  </a:schemeClr>
                </a:glow>
                <a:outerShdw blurRad="63500" dir="3600000" algn="tl" rotWithShape="0">
                  <a:srgbClr val="000000">
                    <a:alpha val="70000"/>
                  </a:srgbClr>
                </a:outerShdw>
              </a:effectLst>
            </a:endParaRPr>
          </a:p>
        </p:txBody>
      </p:sp>
      <p:sp>
        <p:nvSpPr>
          <p:cNvPr id="9" name="TextBox 8"/>
          <p:cNvSpPr txBox="1"/>
          <p:nvPr/>
        </p:nvSpPr>
        <p:spPr>
          <a:xfrm>
            <a:off x="3733800" y="3733800"/>
            <a:ext cx="1524000" cy="830997"/>
          </a:xfrm>
          <a:prstGeom prst="rect">
            <a:avLst/>
          </a:prstGeom>
          <a:noFill/>
        </p:spPr>
        <p:txBody>
          <a:bodyPr wrap="square" rtlCol="0">
            <a:spAutoFit/>
          </a:bodyPr>
          <a:lstStyle/>
          <a:p>
            <a:r>
              <a:rPr lang="en-US" sz="4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VS.</a:t>
            </a:r>
            <a:endParaRPr lang="en-US" sz="48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extLst>
      <p:ext uri="{BB962C8B-B14F-4D97-AF65-F5344CB8AC3E}">
        <p14:creationId xmlns:p14="http://schemas.microsoft.com/office/powerpoint/2010/main" val="3978605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57250"/>
          </a:xfrm>
        </p:spPr>
        <p:txBody>
          <a:bodyPr/>
          <a:lstStyle/>
          <a:p>
            <a:r>
              <a:rPr lang="en-US" smtClean="0"/>
              <a:t>PHƯƠNG PHÁP SCAMPER</a:t>
            </a:r>
            <a:endParaRPr lang="en-US"/>
          </a:p>
        </p:txBody>
      </p:sp>
      <p:sp>
        <p:nvSpPr>
          <p:cNvPr id="7" name="Content Placeholder 2"/>
          <p:cNvSpPr>
            <a:spLocks noGrp="1"/>
          </p:cNvSpPr>
          <p:nvPr>
            <p:ph idx="1"/>
          </p:nvPr>
        </p:nvSpPr>
        <p:spPr>
          <a:xfrm>
            <a:off x="457200" y="1524001"/>
            <a:ext cx="8229600" cy="4800600"/>
          </a:xfrm>
        </p:spPr>
        <p:txBody>
          <a:bodyPr/>
          <a:lstStyle/>
          <a:p>
            <a:pPr marL="338138" lvl="1" indent="-338138" algn="just">
              <a:buClr>
                <a:srgbClr val="0BD0D9"/>
              </a:buClr>
              <a:buSzPct val="95000"/>
              <a:defRPr/>
            </a:pPr>
            <a:r>
              <a:rPr lang="en-US" sz="3000" dirty="0" err="1">
                <a:latin typeface="Times New Roman" pitchFamily="18" charset="0"/>
                <a:cs typeface="Times New Roman" pitchFamily="18" charset="0"/>
              </a:rPr>
              <a:t>Nhằm</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cải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thiện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giải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pháp</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hiện</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tại</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bằng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phương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pháp</a:t>
            </a:r>
            <a:r>
              <a:rPr lang="en-US" sz="3000" dirty="0">
                <a:latin typeface="Times New Roman" pitchFamily="18" charset="0"/>
                <a:cs typeface="Times New Roman" pitchFamily="18" charset="0"/>
              </a:rPr>
              <a:t> Brain storming</a:t>
            </a:r>
          </a:p>
          <a:p>
            <a:pPr>
              <a:buNone/>
            </a:pPr>
            <a:endParaRPr lang="en-US" dirty="0" smtClean="0"/>
          </a:p>
        </p:txBody>
      </p:sp>
      <p:sp>
        <p:nvSpPr>
          <p:cNvPr id="5" name="Slide Number Placeholder 4"/>
          <p:cNvSpPr>
            <a:spLocks noGrp="1"/>
          </p:cNvSpPr>
          <p:nvPr>
            <p:ph type="sldNum" sz="quarter" idx="12"/>
          </p:nvPr>
        </p:nvSpPr>
        <p:spPr/>
        <p:txBody>
          <a:bodyPr/>
          <a:lstStyle/>
          <a:p>
            <a:fld id="{F9BC44F7-6346-49C9-A491-DFFF6361E315}" type="slidenum">
              <a:rPr lang="en-US" smtClean="0"/>
              <a:pPr/>
              <a:t>26</a:t>
            </a:fld>
            <a:endParaRPr lang="en-US"/>
          </a:p>
        </p:txBody>
      </p:sp>
      <p:pic>
        <p:nvPicPr>
          <p:cNvPr id="1026" name="Picture 2" descr="C:\Users\Okapi\Desktop\KNM\Scamp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2667152"/>
            <a:ext cx="6705600" cy="3709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0978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622" y="381000"/>
            <a:ext cx="8229600" cy="781050"/>
          </a:xfrm>
        </p:spPr>
        <p:txBody>
          <a:bodyPr/>
          <a:lstStyle/>
          <a:p>
            <a:r>
              <a:rPr lang="en-US" smtClean="0"/>
              <a:t>SCAMPER</a:t>
            </a:r>
            <a:endParaRPr lang="en-US"/>
          </a:p>
        </p:txBody>
      </p:sp>
      <p:sp>
        <p:nvSpPr>
          <p:cNvPr id="3" name="Content Placeholder 2"/>
          <p:cNvSpPr>
            <a:spLocks noGrp="1"/>
          </p:cNvSpPr>
          <p:nvPr>
            <p:ph idx="1"/>
          </p:nvPr>
        </p:nvSpPr>
        <p:spPr>
          <a:xfrm>
            <a:off x="304800" y="1752600"/>
            <a:ext cx="8229600" cy="4389437"/>
          </a:xfrm>
        </p:spPr>
        <p:txBody>
          <a:bodyPr/>
          <a:lstStyle/>
          <a:p>
            <a:pPr marL="519113" indent="-406400"/>
            <a:r>
              <a:rPr lang="vi-VN" sz="3000" b="1" dirty="0" smtClean="0"/>
              <a:t>S</a:t>
            </a:r>
            <a:r>
              <a:rPr lang="vi-VN" sz="3000" dirty="0" smtClean="0"/>
              <a:t>ubstitute </a:t>
            </a:r>
            <a:r>
              <a:rPr lang="vi-VN" sz="3000" i="1" dirty="0" smtClean="0"/>
              <a:t>(Thay thế)</a:t>
            </a:r>
            <a:r>
              <a:rPr lang="en-US" sz="3000" i="1" dirty="0" smtClean="0"/>
              <a:t> </a:t>
            </a:r>
            <a:r>
              <a:rPr lang="vi-VN" sz="3000" dirty="0" smtClean="0"/>
              <a:t>?  </a:t>
            </a:r>
          </a:p>
          <a:p>
            <a:pPr marL="519113" indent="-406400"/>
            <a:r>
              <a:rPr lang="vi-VN" sz="3000" b="1" dirty="0" smtClean="0"/>
              <a:t>C</a:t>
            </a:r>
            <a:r>
              <a:rPr lang="vi-VN" sz="3000" dirty="0" smtClean="0"/>
              <a:t>ombine </a:t>
            </a:r>
            <a:r>
              <a:rPr lang="vi-VN" sz="3000" i="1" dirty="0" smtClean="0"/>
              <a:t>(kết hợp)</a:t>
            </a:r>
            <a:r>
              <a:rPr lang="en-US" sz="3000" i="1" dirty="0" smtClean="0"/>
              <a:t> </a:t>
            </a:r>
            <a:r>
              <a:rPr lang="vi-VN" sz="3000" dirty="0" smtClean="0"/>
              <a:t>? </a:t>
            </a:r>
          </a:p>
          <a:p>
            <a:pPr marL="519113" indent="-406400"/>
            <a:r>
              <a:rPr lang="vi-VN" sz="3000" b="1" dirty="0" smtClean="0"/>
              <a:t>A</a:t>
            </a:r>
            <a:r>
              <a:rPr lang="vi-VN" sz="3000" dirty="0" smtClean="0"/>
              <a:t>dapt </a:t>
            </a:r>
            <a:r>
              <a:rPr lang="vi-VN" sz="3000" i="1" dirty="0" smtClean="0"/>
              <a:t>(Thích nghi)</a:t>
            </a:r>
            <a:r>
              <a:rPr lang="en-US" sz="3000" i="1" dirty="0" smtClean="0"/>
              <a:t> </a:t>
            </a:r>
            <a:r>
              <a:rPr lang="vi-VN" sz="3000" dirty="0" smtClean="0"/>
              <a:t>? </a:t>
            </a:r>
            <a:endParaRPr lang="en-US" sz="3000" dirty="0" smtClean="0"/>
          </a:p>
          <a:p>
            <a:pPr marL="519113" indent="-406400"/>
            <a:r>
              <a:rPr lang="vi-VN" sz="3000" b="1" dirty="0" smtClean="0"/>
              <a:t>M</a:t>
            </a:r>
            <a:r>
              <a:rPr lang="vi-VN" sz="3000" dirty="0" smtClean="0"/>
              <a:t>odify </a:t>
            </a:r>
            <a:r>
              <a:rPr lang="vi-VN" sz="3000" i="1" dirty="0" smtClean="0"/>
              <a:t>(Thay đổi)</a:t>
            </a:r>
            <a:r>
              <a:rPr lang="en-US" sz="3000" i="1" dirty="0" smtClean="0"/>
              <a:t> </a:t>
            </a:r>
            <a:r>
              <a:rPr lang="vi-VN" sz="3000" dirty="0" smtClean="0"/>
              <a:t>? </a:t>
            </a:r>
            <a:endParaRPr lang="en-US" sz="3000" dirty="0" smtClean="0"/>
          </a:p>
          <a:p>
            <a:pPr marL="519113" indent="-406400"/>
            <a:r>
              <a:rPr lang="vi-VN" sz="3000" b="1" dirty="0" smtClean="0"/>
              <a:t>P</a:t>
            </a:r>
            <a:r>
              <a:rPr lang="vi-VN" sz="3000" dirty="0" smtClean="0"/>
              <a:t>ut to other uses </a:t>
            </a:r>
            <a:r>
              <a:rPr lang="vi-VN" sz="3000" i="1" dirty="0" smtClean="0"/>
              <a:t>(Đổi cách dùng)</a:t>
            </a:r>
            <a:r>
              <a:rPr lang="en-US" sz="3000" i="1" dirty="0" smtClean="0"/>
              <a:t> </a:t>
            </a:r>
            <a:r>
              <a:rPr lang="vi-VN" sz="3000" dirty="0" smtClean="0"/>
              <a:t>? </a:t>
            </a:r>
            <a:endParaRPr lang="en-US" sz="3000" dirty="0" smtClean="0"/>
          </a:p>
          <a:p>
            <a:pPr marL="519113" indent="-406400"/>
            <a:r>
              <a:rPr lang="vi-VN" sz="3000" b="1" dirty="0" smtClean="0"/>
              <a:t>E</a:t>
            </a:r>
            <a:r>
              <a:rPr lang="vi-VN" sz="3000" dirty="0" smtClean="0"/>
              <a:t>liminate </a:t>
            </a:r>
            <a:r>
              <a:rPr lang="vi-VN" sz="3000" i="1" dirty="0" smtClean="0"/>
              <a:t>(Loại ra)</a:t>
            </a:r>
            <a:r>
              <a:rPr lang="en-US" sz="3000" i="1" dirty="0" smtClean="0"/>
              <a:t> </a:t>
            </a:r>
            <a:r>
              <a:rPr lang="vi-VN" sz="3000" dirty="0" smtClean="0"/>
              <a:t>? </a:t>
            </a:r>
            <a:endParaRPr lang="en-US" sz="3000" dirty="0" smtClean="0"/>
          </a:p>
          <a:p>
            <a:pPr marL="519113" indent="-406400"/>
            <a:r>
              <a:rPr lang="vi-VN" sz="3000" b="1" dirty="0" smtClean="0"/>
              <a:t>R</a:t>
            </a:r>
            <a:r>
              <a:rPr lang="vi-VN" sz="3000" dirty="0" smtClean="0"/>
              <a:t>earrange, </a:t>
            </a:r>
            <a:r>
              <a:rPr lang="vi-VN" sz="3000" b="1" dirty="0" smtClean="0"/>
              <a:t>R</a:t>
            </a:r>
            <a:r>
              <a:rPr lang="vi-VN" sz="3000" dirty="0" smtClean="0"/>
              <a:t>everse </a:t>
            </a:r>
            <a:r>
              <a:rPr lang="vi-VN" sz="3000" i="1" dirty="0" smtClean="0"/>
              <a:t>(</a:t>
            </a:r>
            <a:r>
              <a:rPr lang="en-US" sz="3000" i="1" dirty="0" smtClean="0"/>
              <a:t>S</a:t>
            </a:r>
            <a:r>
              <a:rPr lang="vi-VN" sz="3000" i="1" dirty="0" smtClean="0"/>
              <a:t>ắp xếp lại)</a:t>
            </a:r>
            <a:r>
              <a:rPr lang="en-US" sz="3000" i="1" dirty="0" smtClean="0"/>
              <a:t> </a:t>
            </a:r>
            <a:r>
              <a:rPr lang="vi-VN" sz="3000" dirty="0" smtClean="0"/>
              <a:t>? </a:t>
            </a:r>
            <a:endParaRPr lang="en-US" sz="3000" dirty="0"/>
          </a:p>
        </p:txBody>
      </p:sp>
      <p:sp>
        <p:nvSpPr>
          <p:cNvPr id="5" name="Slide Number Placeholder 4"/>
          <p:cNvSpPr>
            <a:spLocks noGrp="1"/>
          </p:cNvSpPr>
          <p:nvPr>
            <p:ph type="sldNum" sz="quarter" idx="12"/>
          </p:nvPr>
        </p:nvSpPr>
        <p:spPr/>
        <p:txBody>
          <a:bodyPr/>
          <a:lstStyle/>
          <a:p>
            <a:fld id="{F9BC44F7-6346-49C9-A491-DFFF6361E315}" type="slidenum">
              <a:rPr lang="en-US" smtClean="0"/>
              <a:pPr/>
              <a:t>27</a:t>
            </a:fld>
            <a:endParaRPr lang="en-US"/>
          </a:p>
        </p:txBody>
      </p:sp>
    </p:spTree>
    <p:extLst>
      <p:ext uri="{BB962C8B-B14F-4D97-AF65-F5344CB8AC3E}">
        <p14:creationId xmlns:p14="http://schemas.microsoft.com/office/powerpoint/2010/main" val="110623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265" y="183444"/>
            <a:ext cx="8229600" cy="857250"/>
          </a:xfrm>
        </p:spPr>
        <p:txBody>
          <a:bodyPr/>
          <a:lstStyle/>
          <a:p>
            <a:r>
              <a:rPr lang="en-US" dirty="0"/>
              <a:t>SUBSITUTE – </a:t>
            </a:r>
            <a:r>
              <a:rPr lang="en-US" dirty="0" err="1"/>
              <a:t>Thay</a:t>
            </a:r>
            <a:r>
              <a:rPr lang="en-US" dirty="0"/>
              <a:t> </a:t>
            </a:r>
            <a:r>
              <a:rPr lang="en-US" dirty="0" err="1"/>
              <a:t>thế</a:t>
            </a:r>
            <a:endParaRPr lang="en-US" dirty="0"/>
          </a:p>
        </p:txBody>
      </p:sp>
      <p:sp>
        <p:nvSpPr>
          <p:cNvPr id="5" name="Slide Number Placeholder 4"/>
          <p:cNvSpPr>
            <a:spLocks noGrp="1"/>
          </p:cNvSpPr>
          <p:nvPr>
            <p:ph type="sldNum" sz="quarter" idx="12"/>
          </p:nvPr>
        </p:nvSpPr>
        <p:spPr/>
        <p:txBody>
          <a:bodyPr/>
          <a:lstStyle/>
          <a:p>
            <a:fld id="{F9BC44F7-6346-49C9-A491-DFFF6361E315}" type="slidenum">
              <a:rPr lang="en-US" smtClean="0"/>
              <a:pPr/>
              <a:t>28</a:t>
            </a:fld>
            <a:endParaRPr lang="en-US"/>
          </a:p>
        </p:txBody>
      </p:sp>
      <p:pic>
        <p:nvPicPr>
          <p:cNvPr id="2049" name="Picture 1" descr="C:\Users\Okapi\Desktop\Print\02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443" y="1212974"/>
            <a:ext cx="3623757" cy="25970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Okapi\Desktop\KNM\Thay The\00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028" y="3869544"/>
            <a:ext cx="3913772" cy="272256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Okapi\Desktop\KNM\Thay The\03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1000" y="1676400"/>
            <a:ext cx="4853126"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9972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206" y="140861"/>
            <a:ext cx="8229600" cy="827518"/>
          </a:xfrm>
        </p:spPr>
        <p:txBody>
          <a:bodyPr/>
          <a:lstStyle/>
          <a:p>
            <a:r>
              <a:rPr lang="en-US" dirty="0"/>
              <a:t>COMBINE - </a:t>
            </a:r>
            <a:r>
              <a:rPr lang="en-US" dirty="0" err="1"/>
              <a:t>Kết</a:t>
            </a:r>
            <a:r>
              <a:rPr lang="en-US" dirty="0"/>
              <a:t> </a:t>
            </a:r>
            <a:r>
              <a:rPr lang="en-US" dirty="0" err="1"/>
              <a:t>hợp</a:t>
            </a:r>
            <a:endParaRPr lang="en-US" dirty="0"/>
          </a:p>
        </p:txBody>
      </p:sp>
      <p:sp>
        <p:nvSpPr>
          <p:cNvPr id="5" name="Slide Number Placeholder 4"/>
          <p:cNvSpPr>
            <a:spLocks noGrp="1"/>
          </p:cNvSpPr>
          <p:nvPr>
            <p:ph type="sldNum" sz="quarter" idx="12"/>
          </p:nvPr>
        </p:nvSpPr>
        <p:spPr/>
        <p:txBody>
          <a:bodyPr/>
          <a:lstStyle/>
          <a:p>
            <a:fld id="{F9BC44F7-6346-49C9-A491-DFFF6361E315}" type="slidenum">
              <a:rPr lang="en-US" smtClean="0"/>
              <a:pPr/>
              <a:t>29</a:t>
            </a:fld>
            <a:endParaRPr lang="en-US"/>
          </a:p>
        </p:txBody>
      </p:sp>
      <p:pic>
        <p:nvPicPr>
          <p:cNvPr id="3074" name="Picture 2" descr="C:\Users\Okapi\Desktop\Print\1_0975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371600"/>
            <a:ext cx="52578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Okapi\Desktop\Print\images (13).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9681" y="155883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Okapi\Desktop\KNM\Ket hop\2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4008868"/>
            <a:ext cx="2514600" cy="1768078"/>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Okapi\Desktop\KNM\Ket hop\37.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35166" y="4267200"/>
            <a:ext cx="2552153" cy="16668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Okapi\Desktop\KNM\Ket hop\hrfdehr.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05200" y="3924524"/>
            <a:ext cx="2338387" cy="2009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2487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28600"/>
            <a:ext cx="8229600" cy="781050"/>
          </a:xfrm>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a:xfrm>
            <a:off x="141110" y="1024642"/>
            <a:ext cx="8424333" cy="5696833"/>
          </a:xfrm>
        </p:spPr>
        <p:txBody>
          <a:bodyPr>
            <a:noAutofit/>
          </a:bodyPr>
          <a:lstStyle/>
          <a:p>
            <a:r>
              <a:rPr lang="en-US" sz="3200" dirty="0" err="1">
                <a:latin typeface="Times New Roman" pitchFamily="18" charset="0"/>
                <a:cs typeface="Times New Roman" pitchFamily="18" charset="0"/>
              </a:rPr>
              <a:t>Các</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phương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pháp</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hình</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thành</a:t>
            </a:r>
            <a:r>
              <a:rPr lang="en-US" sz="3200" dirty="0">
                <a:latin typeface="Times New Roman" pitchFamily="18" charset="0"/>
                <a:cs typeface="Times New Roman" pitchFamily="18" charset="0"/>
              </a:rPr>
              <a:t> ý </a:t>
            </a:r>
            <a:r>
              <a:rPr lang="en-US" sz="3200" dirty="0" err="1">
                <a:latin typeface="Times New Roman" pitchFamily="18" charset="0"/>
                <a:cs typeface="Times New Roman" pitchFamily="18" charset="0"/>
              </a:rPr>
              <a:t>tưởng</a:t>
            </a:r>
            <a:endParaRPr lang="en-US" sz="3200" dirty="0">
              <a:latin typeface="Times New Roman" pitchFamily="18" charset="0"/>
              <a:cs typeface="Times New Roman" pitchFamily="18" charset="0"/>
            </a:endParaRPr>
          </a:p>
          <a:p>
            <a:r>
              <a:rPr lang="en-US" sz="3200" smtClean="0">
                <a:latin typeface="Times New Roman" pitchFamily="18" charset="0"/>
                <a:cs typeface="Times New Roman" pitchFamily="18" charset="0"/>
              </a:rPr>
              <a:t>Tư </a:t>
            </a:r>
            <a:r>
              <a:rPr lang="en-US" sz="3200" dirty="0" err="1" smtClean="0">
                <a:latin typeface="Times New Roman" pitchFamily="18" charset="0"/>
                <a:cs typeface="Times New Roman" pitchFamily="18" charset="0"/>
              </a:rPr>
              <a:t>duy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tạo</a:t>
            </a:r>
            <a:endParaRPr lang="en-US" sz="3200" dirty="0" smtClean="0">
              <a:latin typeface="Times New Roman" pitchFamily="18" charset="0"/>
              <a:cs typeface="Times New Roman" pitchFamily="18" charset="0"/>
            </a:endParaRPr>
          </a:p>
          <a:p>
            <a:r>
              <a:rPr lang="en-US" sz="3200" smtClean="0">
                <a:latin typeface="Times New Roman" pitchFamily="18" charset="0"/>
                <a:cs typeface="Times New Roman" pitchFamily="18" charset="0"/>
              </a:rPr>
              <a:t>Tư </a:t>
            </a:r>
            <a:r>
              <a:rPr lang="en-US" sz="3200" dirty="0" err="1">
                <a:latin typeface="Times New Roman" pitchFamily="18" charset="0"/>
                <a:cs typeface="Times New Roman" pitchFamily="18" charset="0"/>
              </a:rPr>
              <a:t>duy</a:t>
            </a:r>
            <a:r>
              <a:rPr lang="en-US" sz="3200" dirty="0">
                <a:latin typeface="Times New Roman" pitchFamily="18" charset="0"/>
                <a:cs typeface="Times New Roman" pitchFamily="18" charset="0"/>
              </a:rPr>
              <a:t> </a:t>
            </a:r>
            <a:r>
              <a:rPr lang="en-US" sz="3200" err="1">
                <a:latin typeface="Times New Roman" pitchFamily="18" charset="0"/>
                <a:cs typeface="Times New Roman" pitchFamily="18" charset="0"/>
              </a:rPr>
              <a:t>phản</a:t>
            </a:r>
            <a:r>
              <a:rPr lang="en-US" sz="3200">
                <a:latin typeface="Times New Roman" pitchFamily="18" charset="0"/>
                <a:cs typeface="Times New Roman" pitchFamily="18" charset="0"/>
              </a:rPr>
              <a:t> </a:t>
            </a:r>
            <a:r>
              <a:rPr lang="en-US" sz="3200" smtClean="0">
                <a:latin typeface="Times New Roman" pitchFamily="18" charset="0"/>
                <a:cs typeface="Times New Roman" pitchFamily="18" charset="0"/>
              </a:rPr>
              <a:t>biện</a:t>
            </a:r>
          </a:p>
          <a:p>
            <a:pPr marL="0" indent="0">
              <a:buNone/>
            </a:pPr>
            <a:endParaRPr lang="en-US" sz="32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3</a:t>
            </a:fld>
            <a:endParaRPr lang="en-US">
              <a:solidFill>
                <a:srgbClr val="00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3640"/>
            <a:ext cx="8229600" cy="857250"/>
          </a:xfrm>
        </p:spPr>
        <p:txBody>
          <a:bodyPr/>
          <a:lstStyle/>
          <a:p>
            <a:r>
              <a:rPr lang="en-US" dirty="0"/>
              <a:t>ADAPT </a:t>
            </a:r>
            <a:r>
              <a:rPr lang="en-US" dirty="0" smtClean="0"/>
              <a:t>– </a:t>
            </a:r>
            <a:r>
              <a:rPr lang="en-US" dirty="0" err="1" smtClean="0"/>
              <a:t>Thích</a:t>
            </a:r>
            <a:r>
              <a:rPr lang="en-US" dirty="0" smtClean="0"/>
              <a:t> </a:t>
            </a:r>
            <a:r>
              <a:rPr lang="en-US" dirty="0" err="1" smtClean="0"/>
              <a:t>nghi</a:t>
            </a:r>
            <a:endParaRPr lang="en-US" dirty="0"/>
          </a:p>
        </p:txBody>
      </p:sp>
      <p:sp>
        <p:nvSpPr>
          <p:cNvPr id="5" name="Slide Number Placeholder 4"/>
          <p:cNvSpPr>
            <a:spLocks noGrp="1"/>
          </p:cNvSpPr>
          <p:nvPr>
            <p:ph type="sldNum" sz="quarter" idx="12"/>
          </p:nvPr>
        </p:nvSpPr>
        <p:spPr/>
        <p:txBody>
          <a:bodyPr/>
          <a:lstStyle/>
          <a:p>
            <a:fld id="{F9BC44F7-6346-49C9-A491-DFFF6361E315}" type="slidenum">
              <a:rPr lang="en-US" smtClean="0"/>
              <a:pPr/>
              <a:t>30</a:t>
            </a:fld>
            <a:endParaRPr lang="en-US"/>
          </a:p>
        </p:txBody>
      </p:sp>
      <p:pic>
        <p:nvPicPr>
          <p:cNvPr id="5122" name="Picture 2" descr="C:\Users\Okapi\Desktop\Print\00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92867" y="1381836"/>
            <a:ext cx="4195536" cy="281940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Okapi\Desktop\KNM\Thich Nghi\120820132715-605-72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4201236"/>
            <a:ext cx="3276600" cy="242816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Okapi\Desktop\KNM\Thich Nghi\2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1371600"/>
            <a:ext cx="2147191" cy="2815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0738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711" y="285750"/>
            <a:ext cx="8229600" cy="781050"/>
          </a:xfrm>
        </p:spPr>
        <p:txBody>
          <a:bodyPr/>
          <a:lstStyle/>
          <a:p>
            <a:r>
              <a:rPr lang="en-US" dirty="0"/>
              <a:t>MODIFY - </a:t>
            </a:r>
            <a:r>
              <a:rPr lang="en-US" dirty="0" err="1"/>
              <a:t>Điều</a:t>
            </a:r>
            <a:r>
              <a:rPr lang="en-US" dirty="0"/>
              <a:t> </a:t>
            </a:r>
            <a:r>
              <a:rPr lang="en-US" dirty="0" err="1"/>
              <a:t>chỉnh</a:t>
            </a:r>
            <a:endParaRPr lang="en-US" dirty="0"/>
          </a:p>
        </p:txBody>
      </p:sp>
      <p:sp>
        <p:nvSpPr>
          <p:cNvPr id="5" name="Slide Number Placeholder 4"/>
          <p:cNvSpPr>
            <a:spLocks noGrp="1"/>
          </p:cNvSpPr>
          <p:nvPr>
            <p:ph type="sldNum" sz="quarter" idx="12"/>
          </p:nvPr>
        </p:nvSpPr>
        <p:spPr/>
        <p:txBody>
          <a:bodyPr/>
          <a:lstStyle/>
          <a:p>
            <a:fld id="{F9BC44F7-6346-49C9-A491-DFFF6361E315}" type="slidenum">
              <a:rPr lang="en-US" smtClean="0"/>
              <a:pPr/>
              <a:t>31</a:t>
            </a:fld>
            <a:endParaRPr lang="en-US"/>
          </a:p>
        </p:txBody>
      </p:sp>
      <p:pic>
        <p:nvPicPr>
          <p:cNvPr id="6146" name="Picture 2" descr="C:\Users\Okapi\Desktop\KNM\Dieu Chinh\05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371600"/>
            <a:ext cx="3657600" cy="29718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Okapi\Desktop\KNM\Dieu Chinh\imag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4648200"/>
            <a:ext cx="510540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Okapi\Desktop\KNM\Dieu Chinh\08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71974" y="1447800"/>
            <a:ext cx="4466683" cy="2666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675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911" y="12798"/>
            <a:ext cx="8229600" cy="1466850"/>
          </a:xfrm>
        </p:spPr>
        <p:txBody>
          <a:bodyPr/>
          <a:lstStyle/>
          <a:p>
            <a:r>
              <a:rPr lang="en-US" dirty="0"/>
              <a:t>PUT to other uses </a:t>
            </a:r>
            <a:br>
              <a:rPr lang="en-US" dirty="0"/>
            </a:br>
            <a:r>
              <a:rPr lang="en-US" dirty="0" smtClean="0"/>
              <a:t>                  </a:t>
            </a:r>
            <a:r>
              <a:rPr lang="en-US" dirty="0" err="1" smtClean="0"/>
              <a:t>Dùng</a:t>
            </a:r>
            <a:r>
              <a:rPr lang="en-US" dirty="0" smtClean="0"/>
              <a:t> </a:t>
            </a:r>
            <a:r>
              <a:rPr lang="en-US" dirty="0" err="1"/>
              <a:t>vào</a:t>
            </a:r>
            <a:r>
              <a:rPr lang="en-US" dirty="0"/>
              <a:t> </a:t>
            </a:r>
            <a:r>
              <a:rPr lang="en-US" dirty="0" err="1"/>
              <a:t>việc</a:t>
            </a:r>
            <a:r>
              <a:rPr lang="en-US" dirty="0"/>
              <a:t> </a:t>
            </a:r>
            <a:r>
              <a:rPr lang="en-US" dirty="0" err="1" smtClean="0"/>
              <a:t>khác</a:t>
            </a:r>
            <a:endParaRPr lang="en-US" dirty="0"/>
          </a:p>
        </p:txBody>
      </p:sp>
      <p:sp>
        <p:nvSpPr>
          <p:cNvPr id="5" name="Slide Number Placeholder 4"/>
          <p:cNvSpPr>
            <a:spLocks noGrp="1"/>
          </p:cNvSpPr>
          <p:nvPr>
            <p:ph type="sldNum" sz="quarter" idx="12"/>
          </p:nvPr>
        </p:nvSpPr>
        <p:spPr/>
        <p:txBody>
          <a:bodyPr/>
          <a:lstStyle/>
          <a:p>
            <a:fld id="{F9BC44F7-6346-49C9-A491-DFFF6361E315}" type="slidenum">
              <a:rPr lang="en-US" smtClean="0"/>
              <a:pPr/>
              <a:t>32</a:t>
            </a:fld>
            <a:endParaRPr lang="en-US"/>
          </a:p>
        </p:txBody>
      </p:sp>
      <p:pic>
        <p:nvPicPr>
          <p:cNvPr id="7170" name="Picture 2" descr="C:\Users\Okapi\Desktop\Print\d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8752" y="1479648"/>
            <a:ext cx="30480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Okapi\Desktop\KNM\Muc dich khac\10kjtgif1346644926.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460" y="4627732"/>
            <a:ext cx="3048000" cy="20383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Users\Okapi\Desktop\KNM\Muc dich khac\271jpg134302671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9000" y="1645447"/>
            <a:ext cx="3241675" cy="227260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C:\Users\Okapi\Desktop\KNM\Muc dich khac\1329426548sangtaokhonggioihan6jpg132944352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22675" y="4380082"/>
            <a:ext cx="3048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7175" name="Picture 7" descr="C:\Users\Okapi\Desktop\KNM\Muc dich khac\used tires +tyres + utilize tyre useful method + creativity funny tyres + tyres being used as steps in hills.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81766" y="2133600"/>
            <a:ext cx="203835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5059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378" y="239157"/>
            <a:ext cx="8229600" cy="704850"/>
          </a:xfrm>
        </p:spPr>
        <p:txBody>
          <a:bodyPr/>
          <a:lstStyle/>
          <a:p>
            <a:r>
              <a:rPr lang="en-US" dirty="0"/>
              <a:t>ELIMINATE – </a:t>
            </a:r>
            <a:r>
              <a:rPr lang="en-US" dirty="0" err="1"/>
              <a:t>Hạn</a:t>
            </a:r>
            <a:r>
              <a:rPr lang="en-US" dirty="0"/>
              <a:t> </a:t>
            </a:r>
            <a:r>
              <a:rPr lang="en-US" dirty="0" err="1"/>
              <a:t>chế</a:t>
            </a:r>
            <a:endParaRPr lang="en-US" dirty="0"/>
          </a:p>
        </p:txBody>
      </p:sp>
      <p:sp>
        <p:nvSpPr>
          <p:cNvPr id="5" name="Slide Number Placeholder 4"/>
          <p:cNvSpPr>
            <a:spLocks noGrp="1"/>
          </p:cNvSpPr>
          <p:nvPr>
            <p:ph type="sldNum" sz="quarter" idx="12"/>
          </p:nvPr>
        </p:nvSpPr>
        <p:spPr/>
        <p:txBody>
          <a:bodyPr/>
          <a:lstStyle/>
          <a:p>
            <a:fld id="{F9BC44F7-6346-49C9-A491-DFFF6361E315}" type="slidenum">
              <a:rPr lang="en-US" smtClean="0"/>
              <a:pPr/>
              <a:t>33</a:t>
            </a:fld>
            <a:endParaRPr lang="en-US"/>
          </a:p>
        </p:txBody>
      </p:sp>
      <p:pic>
        <p:nvPicPr>
          <p:cNvPr id="8194" name="Picture 2" descr="C:\Users\Okapi\Desktop\Print\000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736" y="1536150"/>
            <a:ext cx="3505201" cy="2531196"/>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Okapi\Desktop\KNM\Han che\00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1150" y="1277748"/>
            <a:ext cx="25146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Users\Okapi\Desktop\KNM\Han che\05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0" y="4648200"/>
            <a:ext cx="3128901" cy="2055812"/>
          </a:xfrm>
          <a:prstGeom prst="rect">
            <a:avLst/>
          </a:prstGeom>
          <a:noFill/>
          <a:extLst>
            <a:ext uri="{909E8E84-426E-40DD-AFC4-6F175D3DCCD1}">
              <a14:hiddenFill xmlns:a14="http://schemas.microsoft.com/office/drawing/2010/main">
                <a:solidFill>
                  <a:srgbClr val="FFFFFF"/>
                </a:solidFill>
              </a14:hiddenFill>
            </a:ext>
          </a:extLst>
        </p:spPr>
      </p:pic>
      <p:pic>
        <p:nvPicPr>
          <p:cNvPr id="8197" name="Picture 5" descr="C:\Users\Okapi\Desktop\KNM\Han che\015.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 y="4289354"/>
            <a:ext cx="3825875" cy="2163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9006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844" y="30898"/>
            <a:ext cx="8229600" cy="1143000"/>
          </a:xfrm>
        </p:spPr>
        <p:txBody>
          <a:bodyPr>
            <a:normAutofit/>
          </a:bodyPr>
          <a:lstStyle/>
          <a:p>
            <a:r>
              <a:rPr lang="en-US" sz="3200" i="1" dirty="0">
                <a:effectLst/>
              </a:rPr>
              <a:t>REARRANGE / REVERSE</a:t>
            </a:r>
            <a:br>
              <a:rPr lang="en-US" sz="3200" i="1" dirty="0">
                <a:effectLst/>
              </a:rPr>
            </a:br>
            <a:r>
              <a:rPr lang="en-US" sz="3200" i="1" dirty="0" smtClean="0">
                <a:effectLst/>
              </a:rPr>
              <a:t>                            </a:t>
            </a:r>
            <a:r>
              <a:rPr lang="en-US" sz="3200" i="1" dirty="0" err="1" smtClean="0">
                <a:effectLst/>
              </a:rPr>
              <a:t>Tái</a:t>
            </a:r>
            <a:r>
              <a:rPr lang="en-US" sz="3200" i="1" dirty="0" smtClean="0">
                <a:effectLst/>
              </a:rPr>
              <a:t> </a:t>
            </a:r>
            <a:r>
              <a:rPr lang="en-US" sz="3200" i="1" dirty="0" err="1">
                <a:effectLst/>
              </a:rPr>
              <a:t>cấu</a:t>
            </a:r>
            <a:r>
              <a:rPr lang="en-US" sz="3200" i="1" dirty="0">
                <a:effectLst/>
              </a:rPr>
              <a:t> </a:t>
            </a:r>
            <a:r>
              <a:rPr lang="en-US" sz="3200" i="1" dirty="0" err="1" smtClean="0">
                <a:effectLst/>
              </a:rPr>
              <a:t>trúc</a:t>
            </a:r>
            <a:r>
              <a:rPr lang="en-US" sz="3200" i="1" dirty="0" smtClean="0">
                <a:effectLst/>
              </a:rPr>
              <a:t>/ </a:t>
            </a:r>
            <a:r>
              <a:rPr lang="vi-VN" sz="3200" i="1" dirty="0" smtClean="0">
                <a:effectLst/>
              </a:rPr>
              <a:t>đảo</a:t>
            </a:r>
            <a:r>
              <a:rPr lang="en-US" sz="3200" i="1" dirty="0" smtClean="0">
                <a:effectLst/>
              </a:rPr>
              <a:t> ng</a:t>
            </a:r>
            <a:r>
              <a:rPr lang="vi-VN" sz="3200" i="1" dirty="0" smtClean="0">
                <a:effectLst/>
              </a:rPr>
              <a:t>ượ</a:t>
            </a:r>
            <a:r>
              <a:rPr lang="en-US" sz="3200" i="1" dirty="0" smtClean="0">
                <a:effectLst/>
              </a:rPr>
              <a:t>c</a:t>
            </a:r>
            <a:endParaRPr lang="en-US" sz="3200" dirty="0"/>
          </a:p>
        </p:txBody>
      </p:sp>
      <p:sp>
        <p:nvSpPr>
          <p:cNvPr id="5" name="Slide Number Placeholder 4"/>
          <p:cNvSpPr>
            <a:spLocks noGrp="1"/>
          </p:cNvSpPr>
          <p:nvPr>
            <p:ph type="sldNum" sz="quarter" idx="12"/>
          </p:nvPr>
        </p:nvSpPr>
        <p:spPr/>
        <p:txBody>
          <a:bodyPr/>
          <a:lstStyle/>
          <a:p>
            <a:fld id="{F9BC44F7-6346-49C9-A491-DFFF6361E315}" type="slidenum">
              <a:rPr lang="en-US" smtClean="0"/>
              <a:pPr/>
              <a:t>34</a:t>
            </a:fld>
            <a:endParaRPr lang="en-US"/>
          </a:p>
        </p:txBody>
      </p:sp>
      <p:pic>
        <p:nvPicPr>
          <p:cNvPr id="9218" name="Picture 2" descr="C:\Users\Okapi\Desktop\KNM\SCAMPER-tai cau truc.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283435"/>
            <a:ext cx="1971675" cy="2324100"/>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C:\Users\Okapi\Desktop\KNM\Tai cau truc\00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1524000"/>
            <a:ext cx="4268787" cy="27432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Users\Okapi\Desktop\KNM\Tai cau truc\00 (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3800" y="1716088"/>
            <a:ext cx="2085975" cy="2190750"/>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C:\Users\Okapi\Desktop\KNM\Tai cau truc\005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00" y="3912525"/>
            <a:ext cx="2690812" cy="2608263"/>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C:\Users\Okapi\Desktop\KNM\Tai cau truc\0003.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19600" y="4395007"/>
            <a:ext cx="3581400" cy="216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7210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781050"/>
          </a:xfrm>
        </p:spPr>
        <p:txBody>
          <a:bodyPr/>
          <a:lstStyle/>
          <a:p>
            <a:r>
              <a:rPr lang="en-US" dirty="0" err="1" smtClean="0"/>
              <a:t>Luyện</a:t>
            </a:r>
            <a:r>
              <a:rPr lang="en-US" dirty="0" smtClean="0"/>
              <a:t> </a:t>
            </a:r>
            <a:r>
              <a:rPr lang="en-US" dirty="0" err="1" smtClean="0"/>
              <a:t>tập</a:t>
            </a:r>
            <a:endParaRPr lang="en-US" dirty="0"/>
          </a:p>
        </p:txBody>
      </p:sp>
      <p:sp>
        <p:nvSpPr>
          <p:cNvPr id="3" name="Content Placeholder 2"/>
          <p:cNvSpPr>
            <a:spLocks noGrp="1"/>
          </p:cNvSpPr>
          <p:nvPr>
            <p:ph idx="1"/>
          </p:nvPr>
        </p:nvSpPr>
        <p:spPr/>
        <p:txBody>
          <a:bodyPr/>
          <a:lstStyle/>
          <a:p>
            <a:pPr>
              <a:buNone/>
            </a:pPr>
            <a:endParaRPr lang="en-US" dirty="0" smtClean="0"/>
          </a:p>
          <a:p>
            <a:pPr lvl="1" indent="-742950">
              <a:buNone/>
            </a:pPr>
            <a:endParaRPr lang="en-US" dirty="0"/>
          </a:p>
        </p:txBody>
      </p:sp>
      <p:sp>
        <p:nvSpPr>
          <p:cNvPr id="5" name="Slide Number Placeholder 4"/>
          <p:cNvSpPr>
            <a:spLocks noGrp="1"/>
          </p:cNvSpPr>
          <p:nvPr>
            <p:ph type="sldNum" sz="quarter" idx="12"/>
          </p:nvPr>
        </p:nvSpPr>
        <p:spPr/>
        <p:txBody>
          <a:bodyPr/>
          <a:lstStyle/>
          <a:p>
            <a:fld id="{F9BC44F7-6346-49C9-A491-DFFF6361E315}" type="slidenum">
              <a:rPr lang="en-US" smtClean="0"/>
              <a:pPr/>
              <a:t>35</a:t>
            </a:fld>
            <a:endParaRPr lang="en-US"/>
          </a:p>
        </p:txBody>
      </p:sp>
      <p:sp>
        <p:nvSpPr>
          <p:cNvPr id="6" name="TextBox 5"/>
          <p:cNvSpPr txBox="1"/>
          <p:nvPr/>
        </p:nvSpPr>
        <p:spPr>
          <a:xfrm>
            <a:off x="0" y="1752600"/>
            <a:ext cx="8839200" cy="1015663"/>
          </a:xfrm>
          <a:prstGeom prst="rect">
            <a:avLst/>
          </a:prstGeom>
          <a:noFill/>
        </p:spPr>
        <p:txBody>
          <a:bodyPr wrap="square" rtlCol="0">
            <a:spAutoFit/>
          </a:bodyPr>
          <a:lstStyle/>
          <a:p>
            <a:pPr marL="519113" lvl="1" indent="-406400" eaLnBrk="0" fontAlgn="base" hangingPunct="0">
              <a:spcBef>
                <a:spcPct val="20000"/>
              </a:spcBef>
              <a:spcAft>
                <a:spcPct val="0"/>
              </a:spcAft>
              <a:buClr>
                <a:srgbClr val="0BD0D9"/>
              </a:buClr>
              <a:buSzPct val="95000"/>
              <a:buFont typeface="Wingdings 2" panose="05020102010507070707" pitchFamily="18" charset="2"/>
              <a:buChar char=""/>
            </a:pPr>
            <a:r>
              <a:rPr lang="en-US" sz="3000" dirty="0" err="1">
                <a:latin typeface="Times New Roman" panose="02020603050405020304" pitchFamily="18" charset="0"/>
                <a:cs typeface="Times New Roman" panose="02020603050405020304" pitchFamily="18" charset="0"/>
              </a:rPr>
              <a:t>Làm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thế</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nào</a:t>
            </a: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để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tạo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ra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cây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cầu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cấu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dài</a:t>
            </a:r>
            <a:r>
              <a:rPr lang="en-US" sz="3000" dirty="0">
                <a:latin typeface="Times New Roman" panose="02020603050405020304" pitchFamily="18" charset="0"/>
                <a:cs typeface="Times New Roman" panose="02020603050405020304" pitchFamily="18" charset="0"/>
              </a:rPr>
              <a:t> 1m </a:t>
            </a:r>
            <a:r>
              <a:rPr lang="en-US" sz="3000" dirty="0" err="1">
                <a:latin typeface="Times New Roman" panose="02020603050405020304" pitchFamily="18" charset="0"/>
                <a:cs typeface="Times New Roman" panose="02020603050405020304" pitchFamily="18" charset="0"/>
              </a:rPr>
              <a:t>cao</a:t>
            </a:r>
            <a:r>
              <a:rPr lang="en-US" sz="3000" dirty="0">
                <a:latin typeface="Times New Roman" panose="02020603050405020304" pitchFamily="18" charset="0"/>
                <a:cs typeface="Times New Roman" panose="02020603050405020304" pitchFamily="18" charset="0"/>
              </a:rPr>
              <a:t> 0.5m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chịu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lực</a:t>
            </a:r>
            <a:r>
              <a:rPr lang="en-US" sz="3000" dirty="0">
                <a:latin typeface="Times New Roman" panose="02020603050405020304" pitchFamily="18" charset="0"/>
                <a:cs typeface="Times New Roman" panose="02020603050405020304" pitchFamily="18" charset="0"/>
              </a:rPr>
              <a:t> (300-500gr) </a:t>
            </a:r>
            <a:r>
              <a:rPr lang="en-US" sz="3000" dirty="0" err="1">
                <a:latin typeface="Times New Roman" panose="02020603050405020304" pitchFamily="18" charset="0"/>
                <a:cs typeface="Times New Roman" panose="02020603050405020304" pitchFamily="18" charset="0"/>
              </a:rPr>
              <a:t>từ</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báo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cũ</a:t>
            </a:r>
            <a:r>
              <a:rPr lang="en-US" sz="3000"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2441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612672"/>
            <a:ext cx="8839200" cy="3711928"/>
          </a:xfrm>
        </p:spPr>
        <p:txBody>
          <a:bodyPr/>
          <a:lstStyle/>
          <a:p>
            <a:pPr marL="519113" lvl="1" indent="-406400">
              <a:buClr>
                <a:srgbClr val="0BD0D9"/>
              </a:buClr>
              <a:buSzPct val="95000"/>
            </a:pPr>
            <a:r>
              <a:rPr lang="en-US" sz="3000" b="1" dirty="0">
                <a:latin typeface="Times New Roman" panose="02020603050405020304" pitchFamily="18" charset="0"/>
                <a:cs typeface="Times New Roman" panose="02020603050405020304" pitchFamily="18" charset="0"/>
              </a:rPr>
              <a:t>D</a:t>
            </a:r>
            <a:r>
              <a:rPr lang="en-US" sz="3000" dirty="0">
                <a:latin typeface="Times New Roman" panose="02020603050405020304" pitchFamily="18" charset="0"/>
                <a:cs typeface="Times New Roman" panose="02020603050405020304" pitchFamily="18" charset="0"/>
              </a:rPr>
              <a:t>: Define – </a:t>
            </a:r>
            <a:r>
              <a:rPr lang="en-US" sz="3000" dirty="0" err="1">
                <a:latin typeface="Times New Roman" panose="02020603050405020304" pitchFamily="18" charset="0"/>
                <a:cs typeface="Times New Roman" panose="02020603050405020304" pitchFamily="18" charset="0"/>
              </a:rPr>
              <a:t>xác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định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tiêu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chí</a:t>
            </a:r>
            <a:endParaRPr lang="en-US" sz="3000" dirty="0">
              <a:latin typeface="Times New Roman" panose="02020603050405020304" pitchFamily="18" charset="0"/>
              <a:cs typeface="Times New Roman" panose="02020603050405020304" pitchFamily="18" charset="0"/>
            </a:endParaRPr>
          </a:p>
          <a:p>
            <a:pPr marL="519113" lvl="1" indent="-406400">
              <a:buClr>
                <a:srgbClr val="0BD0D9"/>
              </a:buClr>
              <a:buSzPct val="95000"/>
            </a:pPr>
            <a:r>
              <a:rPr lang="en-US" sz="3000" b="1" dirty="0">
                <a:latin typeface="Times New Roman" panose="02020603050405020304" pitchFamily="18" charset="0"/>
                <a:cs typeface="Times New Roman" panose="02020603050405020304" pitchFamily="18" charset="0"/>
              </a:rPr>
              <a:t>O</a:t>
            </a:r>
            <a:r>
              <a:rPr lang="en-US" sz="3000" dirty="0">
                <a:latin typeface="Times New Roman" panose="02020603050405020304" pitchFamily="18" charset="0"/>
                <a:cs typeface="Times New Roman" panose="02020603050405020304" pitchFamily="18" charset="0"/>
              </a:rPr>
              <a:t>: Open mind – </a:t>
            </a:r>
            <a:r>
              <a:rPr lang="en-US" sz="3000" dirty="0" err="1">
                <a:latin typeface="Times New Roman" panose="02020603050405020304" pitchFamily="18" charset="0"/>
                <a:cs typeface="Times New Roman" panose="02020603050405020304" pitchFamily="18" charset="0"/>
              </a:rPr>
              <a:t>Áp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phương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tạo</a:t>
            </a:r>
            <a:endParaRPr lang="en-US" sz="3000" dirty="0">
              <a:latin typeface="Times New Roman" panose="02020603050405020304" pitchFamily="18" charset="0"/>
              <a:cs typeface="Times New Roman" panose="02020603050405020304" pitchFamily="18" charset="0"/>
            </a:endParaRPr>
          </a:p>
          <a:p>
            <a:pPr marL="519113" lvl="1" indent="-406400">
              <a:buClr>
                <a:srgbClr val="0BD0D9"/>
              </a:buClr>
              <a:buSzPct val="95000"/>
            </a:pPr>
            <a:r>
              <a:rPr lang="en-US" sz="3000" b="1" dirty="0">
                <a:latin typeface="Times New Roman" panose="02020603050405020304" pitchFamily="18" charset="0"/>
                <a:cs typeface="Times New Roman" panose="02020603050405020304" pitchFamily="18" charset="0"/>
              </a:rPr>
              <a:t>I</a:t>
            </a:r>
            <a:r>
              <a:rPr lang="en-US" sz="3000" dirty="0">
                <a:latin typeface="Times New Roman" panose="02020603050405020304" pitchFamily="18" charset="0"/>
                <a:cs typeface="Times New Roman" panose="02020603050405020304" pitchFamily="18" charset="0"/>
              </a:rPr>
              <a:t>: Identify – </a:t>
            </a:r>
            <a:r>
              <a:rPr lang="en-US" sz="3000" dirty="0" err="1">
                <a:latin typeface="Times New Roman" panose="02020603050405020304" pitchFamily="18" charset="0"/>
                <a:cs typeface="Times New Roman" panose="02020603050405020304" pitchFamily="18" charset="0"/>
              </a:rPr>
              <a:t>Xác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định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chọn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lọc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ý </a:t>
            </a:r>
            <a:r>
              <a:rPr lang="en-US" sz="3000" dirty="0" err="1">
                <a:latin typeface="Times New Roman" panose="02020603050405020304" pitchFamily="18" charset="0"/>
                <a:cs typeface="Times New Roman" panose="02020603050405020304" pitchFamily="18" charset="0"/>
              </a:rPr>
              <a:t>tưởng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tốt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nhất</a:t>
            </a:r>
            <a:endParaRPr lang="en-US" sz="3000" dirty="0">
              <a:latin typeface="Times New Roman" panose="02020603050405020304" pitchFamily="18" charset="0"/>
              <a:cs typeface="Times New Roman" panose="02020603050405020304" pitchFamily="18" charset="0"/>
            </a:endParaRPr>
          </a:p>
          <a:p>
            <a:pPr marL="519113" lvl="1" indent="-406400">
              <a:buClr>
                <a:srgbClr val="0BD0D9"/>
              </a:buClr>
              <a:buSzPct val="95000"/>
            </a:pPr>
            <a:r>
              <a:rPr lang="en-US" sz="3000" b="1" dirty="0">
                <a:latin typeface="Times New Roman" panose="02020603050405020304" pitchFamily="18" charset="0"/>
                <a:cs typeface="Times New Roman" panose="02020603050405020304" pitchFamily="18" charset="0"/>
              </a:rPr>
              <a:t>T</a:t>
            </a:r>
            <a:r>
              <a:rPr lang="en-US" sz="3000" dirty="0">
                <a:latin typeface="Times New Roman" panose="02020603050405020304" pitchFamily="18" charset="0"/>
                <a:cs typeface="Times New Roman" panose="02020603050405020304" pitchFamily="18" charset="0"/>
              </a:rPr>
              <a:t>: Transform – </a:t>
            </a:r>
            <a:r>
              <a:rPr lang="en-US" sz="3000" dirty="0" err="1">
                <a:latin typeface="Times New Roman" panose="02020603050405020304" pitchFamily="18" charset="0"/>
                <a:cs typeface="Times New Roman" panose="02020603050405020304" pitchFamily="18" charset="0"/>
              </a:rPr>
              <a:t>Đưa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kế</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hoạch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động</a:t>
            </a:r>
            <a:r>
              <a:rPr lang="en-US" sz="3000" dirty="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36</a:t>
            </a:fld>
            <a:endParaRPr lang="en-US">
              <a:solidFill>
                <a:srgbClr val="000000"/>
              </a:solidFill>
            </a:endParaRPr>
          </a:p>
        </p:txBody>
      </p:sp>
      <p:sp>
        <p:nvSpPr>
          <p:cNvPr id="7" name="Explosion 1 6"/>
          <p:cNvSpPr/>
          <p:nvPr/>
        </p:nvSpPr>
        <p:spPr>
          <a:xfrm>
            <a:off x="5486400" y="914400"/>
            <a:ext cx="3200400" cy="220980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00" b="1" kern="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a typeface="+mj-ea"/>
              </a:rPr>
              <a:t>DO IT</a:t>
            </a:r>
            <a:endParaRPr lang="en-US"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9" name="Title 1"/>
          <p:cNvSpPr>
            <a:spLocks noGrp="1"/>
          </p:cNvSpPr>
          <p:nvPr>
            <p:ph type="title"/>
          </p:nvPr>
        </p:nvSpPr>
        <p:spPr>
          <a:xfrm>
            <a:off x="228600" y="402872"/>
            <a:ext cx="8229600" cy="704850"/>
          </a:xfrm>
        </p:spPr>
        <p:txBody>
          <a:bodyPr/>
          <a:lstStyle/>
          <a:p>
            <a:r>
              <a:rPr lang="en-US" dirty="0" err="1" smtClean="0"/>
              <a:t>Hiện</a:t>
            </a:r>
            <a:r>
              <a:rPr lang="en-US" dirty="0" smtClean="0"/>
              <a:t> </a:t>
            </a:r>
            <a:r>
              <a:rPr lang="en-US" dirty="0" err="1" smtClean="0"/>
              <a:t>thực</a:t>
            </a:r>
            <a:r>
              <a:rPr lang="en-US" dirty="0" smtClean="0"/>
              <a:t> ý </a:t>
            </a:r>
            <a:r>
              <a:rPr lang="en-US" dirty="0" err="1" smtClean="0"/>
              <a:t>tưởng</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37</a:t>
            </a:fld>
            <a:endParaRPr lang="en-US">
              <a:solidFill>
                <a:srgbClr val="000000"/>
              </a:solidFill>
            </a:endParaRPr>
          </a:p>
        </p:txBody>
      </p:sp>
      <p:pic>
        <p:nvPicPr>
          <p:cNvPr id="9" name="Picture 8" descr="think different.jpg"/>
          <p:cNvPicPr>
            <a:picLocks noChangeAspect="1"/>
          </p:cNvPicPr>
          <p:nvPr/>
        </p:nvPicPr>
        <p:blipFill>
          <a:blip r:embed="rId2" cstate="print"/>
          <a:stretch>
            <a:fillRect/>
          </a:stretch>
        </p:blipFill>
        <p:spPr>
          <a:xfrm>
            <a:off x="818536" y="2438400"/>
            <a:ext cx="3045109" cy="2109020"/>
          </a:xfrm>
          <a:prstGeom prst="rect">
            <a:avLst/>
          </a:prstGeom>
        </p:spPr>
      </p:pic>
      <p:pic>
        <p:nvPicPr>
          <p:cNvPr id="11" name="Picture 10" descr="spark creativity.jpg"/>
          <p:cNvPicPr>
            <a:picLocks noChangeAspect="1"/>
          </p:cNvPicPr>
          <p:nvPr/>
        </p:nvPicPr>
        <p:blipFill>
          <a:blip r:embed="rId3" cstate="print"/>
          <a:stretch>
            <a:fillRect/>
          </a:stretch>
        </p:blipFill>
        <p:spPr>
          <a:xfrm>
            <a:off x="5257800" y="2438400"/>
            <a:ext cx="2971800" cy="2111542"/>
          </a:xfrm>
          <a:prstGeom prst="rect">
            <a:avLst/>
          </a:prstGeom>
        </p:spPr>
      </p:pic>
      <p:sp>
        <p:nvSpPr>
          <p:cNvPr id="12" name="TextBox 11"/>
          <p:cNvSpPr txBox="1"/>
          <p:nvPr/>
        </p:nvSpPr>
        <p:spPr>
          <a:xfrm>
            <a:off x="838200" y="4876800"/>
            <a:ext cx="3067665" cy="461665"/>
          </a:xfrm>
          <a:prstGeom prst="rect">
            <a:avLst/>
          </a:prstGeom>
          <a:noFill/>
        </p:spPr>
        <p:txBody>
          <a:bodyPr wrap="square" rtlCol="0">
            <a:spAutoFit/>
          </a:bodyPr>
          <a:lstStyle/>
          <a:p>
            <a:pPr algn="ctr"/>
            <a:r>
              <a:rPr lang="en-US" sz="2400" b="1" dirty="0" smtClean="0"/>
              <a:t>THINK DIFFERENT</a:t>
            </a:r>
            <a:endParaRPr lang="en-US" sz="2400" b="1" dirty="0"/>
          </a:p>
        </p:txBody>
      </p:sp>
      <p:sp>
        <p:nvSpPr>
          <p:cNvPr id="13" name="TextBox 12"/>
          <p:cNvSpPr txBox="1"/>
          <p:nvPr/>
        </p:nvSpPr>
        <p:spPr>
          <a:xfrm>
            <a:off x="5105400" y="4876800"/>
            <a:ext cx="3429000" cy="461665"/>
          </a:xfrm>
          <a:prstGeom prst="rect">
            <a:avLst/>
          </a:prstGeom>
          <a:noFill/>
        </p:spPr>
        <p:txBody>
          <a:bodyPr wrap="square" rtlCol="0">
            <a:spAutoFit/>
          </a:bodyPr>
          <a:lstStyle/>
          <a:p>
            <a:pPr algn="ctr"/>
            <a:r>
              <a:rPr lang="en-US" sz="2400" b="1" dirty="0" smtClean="0"/>
              <a:t>SPARK CREATIVITY</a:t>
            </a:r>
            <a:endParaRPr lang="en-US" sz="2400" b="1" dirty="0"/>
          </a:p>
        </p:txBody>
      </p:sp>
      <p:pic>
        <p:nvPicPr>
          <p:cNvPr id="14" name="Picture 13" descr="dau cong.jpg"/>
          <p:cNvPicPr>
            <a:picLocks noChangeAspect="1"/>
          </p:cNvPicPr>
          <p:nvPr/>
        </p:nvPicPr>
        <p:blipFill>
          <a:blip r:embed="rId4" cstate="print"/>
          <a:stretch>
            <a:fillRect/>
          </a:stretch>
        </p:blipFill>
        <p:spPr>
          <a:xfrm>
            <a:off x="3955026" y="2819400"/>
            <a:ext cx="1150374" cy="1150374"/>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9113" lvl="1" indent="-406400">
              <a:buClr>
                <a:srgbClr val="0BD0D9"/>
              </a:buClr>
              <a:buSzPct val="95000"/>
            </a:pPr>
            <a:r>
              <a:rPr lang="en-US" sz="3000" dirty="0" err="1">
                <a:latin typeface="Times New Roman" panose="02020603050405020304" pitchFamily="18" charset="0"/>
                <a:cs typeface="Times New Roman" panose="02020603050405020304" pitchFamily="18" charset="0"/>
              </a:rPr>
              <a:t>Phá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những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khuôn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mẫu</a:t>
            </a:r>
            <a:endParaRPr lang="en-US" sz="3000" dirty="0">
              <a:latin typeface="Times New Roman" panose="02020603050405020304" pitchFamily="18" charset="0"/>
              <a:cs typeface="Times New Roman" panose="02020603050405020304" pitchFamily="18" charset="0"/>
            </a:endParaRPr>
          </a:p>
          <a:p>
            <a:pPr marL="519113" lvl="1" indent="-406400">
              <a:buClr>
                <a:srgbClr val="0BD0D9"/>
              </a:buClr>
              <a:buSzPct val="95000"/>
            </a:pPr>
            <a:r>
              <a:rPr lang="en-US" sz="3000" dirty="0" err="1">
                <a:latin typeface="Times New Roman" panose="02020603050405020304" pitchFamily="18" charset="0"/>
                <a:cs typeface="Times New Roman" panose="02020603050405020304" pitchFamily="18" charset="0"/>
              </a:rPr>
              <a:t>Kết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nối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những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thứ</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a:t>
            </a:r>
            <a:endParaRPr lang="en-US" sz="3000" dirty="0">
              <a:latin typeface="Times New Roman" panose="02020603050405020304" pitchFamily="18" charset="0"/>
              <a:cs typeface="Times New Roman" panose="02020603050405020304" pitchFamily="18" charset="0"/>
            </a:endParaRPr>
          </a:p>
          <a:p>
            <a:pPr marL="519113" lvl="1" indent="-406400">
              <a:buClr>
                <a:srgbClr val="0BD0D9"/>
              </a:buClr>
              <a:buSzPct val="95000"/>
            </a:pPr>
            <a:r>
              <a:rPr lang="en-US" sz="3000" dirty="0" err="1">
                <a:latin typeface="Times New Roman" panose="02020603050405020304" pitchFamily="18" charset="0"/>
                <a:cs typeface="Times New Roman" panose="02020603050405020304" pitchFamily="18" charset="0"/>
              </a:rPr>
              <a:t>Thay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đổi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điểm</a:t>
            </a:r>
            <a:endParaRPr lang="en-US" sz="3000" dirty="0">
              <a:latin typeface="Times New Roman" panose="02020603050405020304" pitchFamily="18" charset="0"/>
              <a:cs typeface="Times New Roman" panose="02020603050405020304" pitchFamily="18" charset="0"/>
            </a:endParaRPr>
          </a:p>
          <a:p>
            <a:pPr marL="519113" lvl="1" indent="-406400">
              <a:buClr>
                <a:srgbClr val="0BD0D9"/>
              </a:buClr>
              <a:buSzPct val="95000"/>
            </a:pPr>
            <a:r>
              <a:rPr lang="en-US" sz="3000" dirty="0" err="1">
                <a:latin typeface="Times New Roman" panose="02020603050405020304" pitchFamily="18" charset="0"/>
                <a:cs typeface="Times New Roman" panose="02020603050405020304" pitchFamily="18" charset="0"/>
              </a:rPr>
              <a:t>Tận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năng</a:t>
            </a:r>
            <a:r>
              <a:rPr lang="en-US" sz="3000" dirty="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38</a:t>
            </a:fld>
            <a:endParaRPr lang="en-US">
              <a:solidFill>
                <a:srgbClr val="00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sz="4800" b="1" dirty="0" err="1" smtClean="0"/>
              <a:t>Tư</a:t>
            </a:r>
            <a:r>
              <a:rPr lang="en-US" sz="4800" b="1" dirty="0" smtClean="0"/>
              <a:t> </a:t>
            </a:r>
            <a:r>
              <a:rPr lang="en-US" sz="4800" b="1" dirty="0" err="1" smtClean="0"/>
              <a:t>duy</a:t>
            </a:r>
            <a:r>
              <a:rPr lang="en-US" sz="4800" b="1" dirty="0" smtClean="0"/>
              <a:t> </a:t>
            </a:r>
            <a:r>
              <a:rPr lang="en-US" sz="4800" b="1" dirty="0" err="1" smtClean="0"/>
              <a:t>Phản</a:t>
            </a:r>
            <a:r>
              <a:rPr lang="en-US" sz="4800" b="1" dirty="0" smtClean="0"/>
              <a:t> </a:t>
            </a:r>
            <a:r>
              <a:rPr lang="en-US" sz="4800" b="1" dirty="0" err="1" smtClean="0"/>
              <a:t>biện</a:t>
            </a:r>
            <a:endParaRPr lang="en-US" sz="4800" b="1" dirty="0"/>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39</a:t>
            </a:fld>
            <a:endParaRPr lang="en-US">
              <a:solidFill>
                <a:srgbClr val="000000"/>
              </a:solidFill>
            </a:endParaRPr>
          </a:p>
        </p:txBody>
      </p:sp>
    </p:spTree>
    <p:extLst>
      <p:ext uri="{BB962C8B-B14F-4D97-AF65-F5344CB8AC3E}">
        <p14:creationId xmlns:p14="http://schemas.microsoft.com/office/powerpoint/2010/main" val="18474260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799" y="381000"/>
            <a:ext cx="8839200" cy="762000"/>
          </a:xfrm>
        </p:spPr>
        <p:txBody>
          <a:bodyPr>
            <a:noAutofit/>
          </a:bodyPr>
          <a:lstStyle/>
          <a:p>
            <a:r>
              <a:rPr lang="en-US" sz="4500" dirty="0" err="1" smtClean="0"/>
              <a:t>Các</a:t>
            </a:r>
            <a:r>
              <a:rPr lang="en-US" sz="4500" dirty="0" smtClean="0"/>
              <a:t> </a:t>
            </a:r>
            <a:r>
              <a:rPr lang="en-US" sz="4500" dirty="0" err="1" smtClean="0"/>
              <a:t>phương</a:t>
            </a:r>
            <a:r>
              <a:rPr lang="en-US" sz="4500" dirty="0" smtClean="0"/>
              <a:t> </a:t>
            </a:r>
            <a:r>
              <a:rPr lang="en-US" sz="4500" err="1" smtClean="0"/>
              <a:t>pháp</a:t>
            </a:r>
            <a:r>
              <a:rPr lang="en-US" sz="4500" smtClean="0"/>
              <a:t> </a:t>
            </a:r>
            <a:r>
              <a:rPr lang="en-US" sz="4500" smtClean="0"/>
              <a:t>hình </a:t>
            </a:r>
            <a:r>
              <a:rPr lang="en-US" sz="4500" dirty="0" err="1" smtClean="0"/>
              <a:t>thành</a:t>
            </a:r>
            <a:r>
              <a:rPr lang="en-US" sz="4500" dirty="0" smtClean="0"/>
              <a:t> ý </a:t>
            </a:r>
            <a:r>
              <a:rPr lang="en-US" sz="4500" dirty="0" err="1" smtClean="0"/>
              <a:t>tưởng</a:t>
            </a:r>
            <a:endParaRPr lang="en-US" sz="4500" dirty="0"/>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4</a:t>
            </a:fld>
            <a:endParaRPr lang="en-US">
              <a:solidFill>
                <a:srgbClr val="000000"/>
              </a:solidFill>
            </a:endParaRPr>
          </a:p>
        </p:txBody>
      </p:sp>
      <p:sp>
        <p:nvSpPr>
          <p:cNvPr id="7" name="Rectangle 6"/>
          <p:cNvSpPr/>
          <p:nvPr/>
        </p:nvSpPr>
        <p:spPr>
          <a:xfrm>
            <a:off x="163688" y="1676400"/>
            <a:ext cx="8297333" cy="1557349"/>
          </a:xfrm>
          <a:prstGeom prst="rect">
            <a:avLst/>
          </a:prstGeom>
        </p:spPr>
        <p:txBody>
          <a:bodyPr wrap="square">
            <a:spAutoFit/>
          </a:bodyPr>
          <a:lstStyle/>
          <a:p>
            <a:pPr marL="273050" lvl="1" indent="-273050" algn="just" eaLnBrk="0" fontAlgn="base" hangingPunct="0">
              <a:spcBef>
                <a:spcPct val="20000"/>
              </a:spcBef>
              <a:spcAft>
                <a:spcPct val="0"/>
              </a:spcAft>
              <a:buClr>
                <a:srgbClr val="0BD0D9"/>
              </a:buClr>
              <a:buSzPct val="95000"/>
              <a:buFont typeface="Wingdings 2" panose="05020102010507070707" pitchFamily="18" charset="2"/>
              <a:buChar char=""/>
            </a:pPr>
            <a:r>
              <a:rPr lang="en-US" sz="2800">
                <a:latin typeface="Times New Roman" pitchFamily="18" charset="0"/>
                <a:cs typeface="Times New Roman" pitchFamily="18" charset="0"/>
              </a:rPr>
              <a:t>Brainstorming</a:t>
            </a:r>
          </a:p>
          <a:p>
            <a:pPr marL="273050" lvl="1" indent="-273050" algn="just" eaLnBrk="0" fontAlgn="base" hangingPunct="0">
              <a:spcBef>
                <a:spcPct val="20000"/>
              </a:spcBef>
              <a:spcAft>
                <a:spcPct val="0"/>
              </a:spcAft>
              <a:buClr>
                <a:srgbClr val="0BD0D9"/>
              </a:buClr>
              <a:buSzPct val="95000"/>
              <a:buFont typeface="Wingdings 2" panose="05020102010507070707" pitchFamily="18" charset="2"/>
              <a:buChar char=""/>
            </a:pPr>
            <a:r>
              <a:rPr lang="en-US" sz="2800">
                <a:latin typeface="Times New Roman" pitchFamily="18" charset="0"/>
                <a:cs typeface="Times New Roman" pitchFamily="18" charset="0"/>
              </a:rPr>
              <a:t>Mind map</a:t>
            </a:r>
          </a:p>
          <a:p>
            <a:pPr marL="273050" lvl="1" indent="-273050" algn="just" eaLnBrk="0" fontAlgn="base" hangingPunct="0">
              <a:spcBef>
                <a:spcPct val="20000"/>
              </a:spcBef>
              <a:spcAft>
                <a:spcPct val="0"/>
              </a:spcAft>
              <a:buClr>
                <a:srgbClr val="0BD0D9"/>
              </a:buClr>
              <a:buSzPct val="95000"/>
              <a:buFont typeface="Wingdings 2" panose="05020102010507070707" pitchFamily="18" charset="2"/>
              <a:buChar char=""/>
            </a:pPr>
            <a:r>
              <a:rPr lang="en-US" sz="2800">
                <a:latin typeface="Times New Roman" pitchFamily="18" charset="0"/>
                <a:cs typeface="Times New Roman" pitchFamily="18" charset="0"/>
              </a:rPr>
              <a:t>Một số phương pháp khác</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458200" cy="933449"/>
          </a:xfrm>
        </p:spPr>
        <p:txBody>
          <a:bodyPr/>
          <a:lstStyle/>
          <a:p>
            <a:r>
              <a:rPr lang="en-US" smtClean="0"/>
              <a:t>Tư duy phản biện</a:t>
            </a:r>
            <a:endParaRPr lang="en-US"/>
          </a:p>
        </p:txBody>
      </p:sp>
      <p:sp>
        <p:nvSpPr>
          <p:cNvPr id="3" name="Content Placeholder 2"/>
          <p:cNvSpPr>
            <a:spLocks noGrp="1"/>
          </p:cNvSpPr>
          <p:nvPr>
            <p:ph idx="1"/>
          </p:nvPr>
        </p:nvSpPr>
        <p:spPr>
          <a:xfrm>
            <a:off x="228600" y="1340819"/>
            <a:ext cx="8229600" cy="4389437"/>
          </a:xfrm>
        </p:spPr>
        <p:txBody>
          <a:bodyPr/>
          <a:lstStyle/>
          <a:p>
            <a:pPr marL="519113" lvl="1" indent="-406400">
              <a:buClr>
                <a:srgbClr val="0BD0D9"/>
              </a:buClr>
              <a:buSzPct val="95000"/>
            </a:pP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chấp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những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lý</a:t>
            </a:r>
            <a:r>
              <a:rPr lang="en-US" sz="3000" dirty="0">
                <a:latin typeface="Times New Roman" panose="02020603050405020304" pitchFamily="18" charset="0"/>
                <a:cs typeface="Times New Roman" panose="02020603050405020304" pitchFamily="18" charset="0"/>
              </a:rPr>
              <a:t>?</a:t>
            </a:r>
          </a:p>
          <a:p>
            <a:pPr marL="519113" lvl="1" indent="-406400">
              <a:buClr>
                <a:srgbClr val="0BD0D9"/>
              </a:buClr>
              <a:buSzPct val="95000"/>
            </a:pPr>
            <a:r>
              <a:rPr lang="en-US" sz="3000" dirty="0" err="1">
                <a:latin typeface="Times New Roman" panose="02020603050405020304" pitchFamily="18" charset="0"/>
                <a:cs typeface="Times New Roman" panose="02020603050405020304" pitchFamily="18" charset="0"/>
              </a:rPr>
              <a:t>Nguồn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gốc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những</a:t>
            </a: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đ</a:t>
            </a:r>
            <a:r>
              <a:rPr lang="en-US" sz="3000" dirty="0" err="1">
                <a:latin typeface="Times New Roman" panose="02020603050405020304" pitchFamily="18" charset="0"/>
                <a:cs typeface="Times New Roman" panose="02020603050405020304" pitchFamily="18" charset="0"/>
              </a:rPr>
              <a:t>iều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tất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yếu</a:t>
            </a:r>
            <a:r>
              <a:rPr lang="en-US" sz="3000" dirty="0">
                <a:latin typeface="Times New Roman" panose="02020603050405020304" pitchFamily="18" charset="0"/>
                <a:cs typeface="Times New Roman" panose="02020603050405020304" pitchFamily="18" charset="0"/>
              </a:rPr>
              <a:t>?</a:t>
            </a:r>
          </a:p>
          <a:p>
            <a:pPr marL="0" indent="0">
              <a:buNone/>
            </a:pPr>
            <a:endParaRPr lang="en-US" dirty="0" smtClean="0"/>
          </a:p>
          <a:p>
            <a:pPr marL="0" indent="0">
              <a:buNone/>
            </a:pPr>
            <a:endParaRPr lang="en-US" dirty="0"/>
          </a:p>
          <a:p>
            <a:pPr marL="0" indent="0">
              <a:buNone/>
            </a:pPr>
            <a:endParaRPr lang="en-US" dirty="0" smtClean="0"/>
          </a:p>
        </p:txBody>
      </p:sp>
      <p:sp>
        <p:nvSpPr>
          <p:cNvPr id="5" name="Slide Number Placeholder 4"/>
          <p:cNvSpPr>
            <a:spLocks noGrp="1"/>
          </p:cNvSpPr>
          <p:nvPr>
            <p:ph type="sldNum" sz="quarter" idx="12"/>
          </p:nvPr>
        </p:nvSpPr>
        <p:spPr/>
        <p:txBody>
          <a:bodyPr/>
          <a:lstStyle/>
          <a:p>
            <a:fld id="{F9BC44F7-6346-49C9-A491-DFFF6361E315}" type="slidenum">
              <a:rPr lang="en-US" smtClean="0"/>
              <a:pPr/>
              <a:t>40</a:t>
            </a:fld>
            <a:endParaRPr lang="en-US"/>
          </a:p>
        </p:txBody>
      </p:sp>
      <p:pic>
        <p:nvPicPr>
          <p:cNvPr id="12290" name="Picture 2" descr="C:\Users\Okapi\Desktop\KNM\tU DUY PHAN BIEN\1331763031_Newton_AAPL.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7178" y="2576363"/>
            <a:ext cx="5410200" cy="3962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0489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781050"/>
          </a:xfrm>
        </p:spPr>
        <p:txBody>
          <a:bodyPr/>
          <a:lstStyle/>
          <a:p>
            <a:r>
              <a:rPr lang="en-US" smtClean="0"/>
              <a:t>T</a:t>
            </a:r>
            <a:r>
              <a:rPr lang="vi-VN" smtClean="0"/>
              <a:t>ư</a:t>
            </a:r>
            <a:r>
              <a:rPr lang="en-US" smtClean="0"/>
              <a:t> duy phản biện</a:t>
            </a:r>
            <a:endParaRPr lang="en-US"/>
          </a:p>
        </p:txBody>
      </p:sp>
      <p:sp>
        <p:nvSpPr>
          <p:cNvPr id="3" name="Content Placeholder 2"/>
          <p:cNvSpPr>
            <a:spLocks noGrp="1"/>
          </p:cNvSpPr>
          <p:nvPr>
            <p:ph idx="1"/>
          </p:nvPr>
        </p:nvSpPr>
        <p:spPr>
          <a:xfrm>
            <a:off x="428978" y="1561659"/>
            <a:ext cx="8229600" cy="4389437"/>
          </a:xfrm>
        </p:spPr>
        <p:txBody>
          <a:bodyPr/>
          <a:lstStyle/>
          <a:p>
            <a:pPr marL="0" indent="0" algn="ctr">
              <a:buNone/>
            </a:pPr>
            <a:r>
              <a:rPr lang="en-US" sz="4000" dirty="0" err="1" smtClean="0"/>
              <a:t>Một</a:t>
            </a:r>
            <a:r>
              <a:rPr lang="en-US" sz="4000" dirty="0" smtClean="0"/>
              <a:t> </a:t>
            </a:r>
            <a:r>
              <a:rPr lang="en-US" sz="4000" dirty="0" err="1"/>
              <a:t>nửa</a:t>
            </a:r>
            <a:r>
              <a:rPr lang="en-US" sz="4000" dirty="0"/>
              <a:t> </a:t>
            </a:r>
            <a:r>
              <a:rPr lang="en-US" sz="4000" dirty="0" err="1"/>
              <a:t>của</a:t>
            </a:r>
            <a:r>
              <a:rPr lang="en-US" sz="4000" dirty="0"/>
              <a:t> 13 </a:t>
            </a:r>
            <a:r>
              <a:rPr lang="en-US" sz="4000" dirty="0" err="1" smtClean="0"/>
              <a:t>là</a:t>
            </a:r>
            <a:r>
              <a:rPr lang="en-US" sz="4000" dirty="0" smtClean="0"/>
              <a:t>....?</a:t>
            </a:r>
            <a:endParaRPr lang="en-US" sz="4000" dirty="0"/>
          </a:p>
        </p:txBody>
      </p:sp>
      <p:sp>
        <p:nvSpPr>
          <p:cNvPr id="5" name="Slide Number Placeholder 4"/>
          <p:cNvSpPr>
            <a:spLocks noGrp="1"/>
          </p:cNvSpPr>
          <p:nvPr>
            <p:ph type="sldNum" sz="quarter" idx="12"/>
          </p:nvPr>
        </p:nvSpPr>
        <p:spPr/>
        <p:txBody>
          <a:bodyPr/>
          <a:lstStyle/>
          <a:p>
            <a:fld id="{F9BC44F7-6346-49C9-A491-DFFF6361E315}" type="slidenum">
              <a:rPr lang="en-US" smtClean="0"/>
              <a:pPr/>
              <a:t>41</a:t>
            </a:fld>
            <a:endParaRPr lang="en-US"/>
          </a:p>
        </p:txBody>
      </p:sp>
      <p:pic>
        <p:nvPicPr>
          <p:cNvPr id="1026" name="Picture 2" descr="C:\Users\Okapi\Desktop\KNM\Mot-nua-cua-13-l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2286000"/>
            <a:ext cx="2703512" cy="3784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7991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333" y="304800"/>
            <a:ext cx="8229600" cy="857250"/>
          </a:xfrm>
        </p:spPr>
        <p:txBody>
          <a:bodyPr/>
          <a:lstStyle/>
          <a:p>
            <a:r>
              <a:rPr lang="en-US" smtClean="0"/>
              <a:t>T</a:t>
            </a:r>
            <a:r>
              <a:rPr lang="vi-VN" smtClean="0"/>
              <a:t>ư</a:t>
            </a:r>
            <a:r>
              <a:rPr lang="en-US" smtClean="0"/>
              <a:t> duy phản biện</a:t>
            </a:r>
            <a:endParaRPr lang="en-US"/>
          </a:p>
        </p:txBody>
      </p:sp>
      <p:sp>
        <p:nvSpPr>
          <p:cNvPr id="5" name="Slide Number Placeholder 4"/>
          <p:cNvSpPr>
            <a:spLocks noGrp="1"/>
          </p:cNvSpPr>
          <p:nvPr>
            <p:ph type="sldNum" sz="quarter" idx="12"/>
          </p:nvPr>
        </p:nvSpPr>
        <p:spPr/>
        <p:txBody>
          <a:bodyPr/>
          <a:lstStyle/>
          <a:p>
            <a:fld id="{F9BC44F7-6346-49C9-A491-DFFF6361E315}" type="slidenum">
              <a:rPr lang="en-US" smtClean="0"/>
              <a:pPr/>
              <a:t>42</a:t>
            </a:fld>
            <a:endParaRPr lang="en-US"/>
          </a:p>
        </p:txBody>
      </p:sp>
      <p:pic>
        <p:nvPicPr>
          <p:cNvPr id="10242" name="Picture 2" descr="C:\Users\Okapi\Desktop\KNM\tU DUY PHAN BIEN\critical_thinking_skill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524000"/>
            <a:ext cx="7086600" cy="4954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8769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33450"/>
          </a:xfrm>
        </p:spPr>
        <p:txBody>
          <a:bodyPr/>
          <a:lstStyle/>
          <a:p>
            <a:r>
              <a:rPr lang="en-US" smtClean="0"/>
              <a:t>T</a:t>
            </a:r>
            <a:r>
              <a:rPr lang="vi-VN" smtClean="0"/>
              <a:t>ư</a:t>
            </a:r>
            <a:r>
              <a:rPr lang="en-US" smtClean="0"/>
              <a:t> duy phản biện</a:t>
            </a:r>
            <a:endParaRPr lang="en-US"/>
          </a:p>
        </p:txBody>
      </p:sp>
      <p:sp>
        <p:nvSpPr>
          <p:cNvPr id="3" name="Content Placeholder 2"/>
          <p:cNvSpPr>
            <a:spLocks noGrp="1"/>
          </p:cNvSpPr>
          <p:nvPr>
            <p:ph idx="1"/>
          </p:nvPr>
        </p:nvSpPr>
        <p:spPr>
          <a:xfrm>
            <a:off x="304800" y="1602581"/>
            <a:ext cx="8229600" cy="4389437"/>
          </a:xfrm>
        </p:spPr>
        <p:txBody>
          <a:bodyPr/>
          <a:lstStyle/>
          <a:p>
            <a:pPr marL="519113" lvl="1" indent="-406400">
              <a:buClr>
                <a:srgbClr val="0BD0D9"/>
              </a:buClr>
              <a:buSzPct val="95000"/>
            </a:pPr>
            <a:r>
              <a:rPr lang="en-US" sz="3000" dirty="0">
                <a:latin typeface="Times New Roman" panose="02020603050405020304" pitchFamily="18" charset="0"/>
                <a:cs typeface="Times New Roman" panose="02020603050405020304" pitchFamily="18" charset="0"/>
              </a:rPr>
              <a:t>B</a:t>
            </a:r>
            <a:r>
              <a:rPr lang="vi-VN" sz="3000" dirty="0">
                <a:latin typeface="Times New Roman" panose="02020603050405020304" pitchFamily="18" charset="0"/>
                <a:cs typeface="Times New Roman" panose="02020603050405020304" pitchFamily="18" charset="0"/>
              </a:rPr>
              <a:t>ước</a:t>
            </a:r>
            <a:r>
              <a:rPr lang="en-US" sz="3000" dirty="0">
                <a:latin typeface="Times New Roman" panose="02020603050405020304" pitchFamily="18" charset="0"/>
                <a:cs typeface="Times New Roman" panose="02020603050405020304" pitchFamily="18" charset="0"/>
              </a:rPr>
              <a:t> 1: </a:t>
            </a:r>
            <a:r>
              <a:rPr lang="en-US" sz="3000" dirty="0">
                <a:latin typeface="Times New Roman" panose="02020603050405020304" pitchFamily="18" charset="0"/>
                <a:cs typeface="Times New Roman" panose="02020603050405020304" pitchFamily="18" charset="0"/>
              </a:rPr>
              <a:t>Thu </a:t>
            </a:r>
            <a:r>
              <a:rPr lang="en-US" sz="3000" dirty="0" err="1">
                <a:latin typeface="Times New Roman" panose="02020603050405020304" pitchFamily="18" charset="0"/>
                <a:cs typeface="Times New Roman" panose="02020603050405020304" pitchFamily="18" charset="0"/>
              </a:rPr>
              <a:t>thập</a:t>
            </a:r>
            <a:r>
              <a:rPr lang="en-US" sz="3000" dirty="0">
                <a:latin typeface="Times New Roman" panose="02020603050405020304" pitchFamily="18" charset="0"/>
                <a:cs typeface="Times New Roman" panose="02020603050405020304" pitchFamily="18" charset="0"/>
              </a:rPr>
              <a:t> ý </a:t>
            </a:r>
            <a:r>
              <a:rPr lang="en-US" sz="3000" dirty="0" err="1">
                <a:latin typeface="Times New Roman" panose="02020603050405020304" pitchFamily="18" charset="0"/>
                <a:cs typeface="Times New Roman" panose="02020603050405020304" pitchFamily="18" charset="0"/>
              </a:rPr>
              <a:t>kiến</a:t>
            </a:r>
            <a:endParaRPr lang="en-US" sz="3000" dirty="0">
              <a:latin typeface="Times New Roman" panose="02020603050405020304" pitchFamily="18" charset="0"/>
              <a:cs typeface="Times New Roman" panose="02020603050405020304" pitchFamily="18" charset="0"/>
            </a:endParaRPr>
          </a:p>
          <a:p>
            <a:pPr marL="519113" lvl="1" indent="-406400">
              <a:buClr>
                <a:srgbClr val="0BD0D9"/>
              </a:buClr>
              <a:buSzPct val="95000"/>
            </a:pPr>
            <a:r>
              <a:rPr lang="en-US" sz="3000" dirty="0">
                <a:latin typeface="Times New Roman" panose="02020603050405020304" pitchFamily="18" charset="0"/>
                <a:cs typeface="Times New Roman" panose="02020603050405020304" pitchFamily="18" charset="0"/>
              </a:rPr>
              <a:t>B</a:t>
            </a:r>
            <a:r>
              <a:rPr lang="vi-VN" sz="3000" dirty="0">
                <a:latin typeface="Times New Roman" panose="02020603050405020304" pitchFamily="18" charset="0"/>
                <a:cs typeface="Times New Roman" panose="02020603050405020304" pitchFamily="18" charset="0"/>
              </a:rPr>
              <a:t>ước</a:t>
            </a:r>
            <a:r>
              <a:rPr lang="en-US" sz="3000" dirty="0">
                <a:latin typeface="Times New Roman" panose="02020603050405020304" pitchFamily="18" charset="0"/>
                <a:cs typeface="Times New Roman" panose="02020603050405020304" pitchFamily="18" charset="0"/>
              </a:rPr>
              <a:t> 2: </a:t>
            </a:r>
            <a:r>
              <a:rPr lang="en-US" sz="3000" dirty="0" err="1">
                <a:latin typeface="Times New Roman" panose="02020603050405020304" pitchFamily="18" charset="0"/>
                <a:cs typeface="Times New Roman" panose="02020603050405020304" pitchFamily="18" charset="0"/>
              </a:rPr>
              <a:t>Phân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tích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từng</a:t>
            </a:r>
            <a:r>
              <a:rPr lang="en-US" sz="3000" dirty="0">
                <a:latin typeface="Times New Roman" panose="02020603050405020304" pitchFamily="18" charset="0"/>
                <a:cs typeface="Times New Roman" panose="02020603050405020304" pitchFamily="18" charset="0"/>
              </a:rPr>
              <a:t> ý </a:t>
            </a:r>
            <a:r>
              <a:rPr lang="en-US" sz="3000" dirty="0" err="1">
                <a:latin typeface="Times New Roman" panose="02020603050405020304" pitchFamily="18" charset="0"/>
                <a:cs typeface="Times New Roman" panose="02020603050405020304" pitchFamily="18" charset="0"/>
              </a:rPr>
              <a:t>kiến</a:t>
            </a:r>
            <a:endParaRPr lang="en-US" sz="3000" dirty="0">
              <a:latin typeface="Times New Roman" panose="02020603050405020304" pitchFamily="18" charset="0"/>
              <a:cs typeface="Times New Roman" panose="02020603050405020304" pitchFamily="18" charset="0"/>
            </a:endParaRPr>
          </a:p>
          <a:p>
            <a:pPr marL="519113" lvl="1" indent="-406400">
              <a:buClr>
                <a:srgbClr val="0BD0D9"/>
              </a:buClr>
              <a:buSzPct val="95000"/>
            </a:pPr>
            <a:r>
              <a:rPr lang="en-US" sz="3000" dirty="0">
                <a:latin typeface="Times New Roman" panose="02020603050405020304" pitchFamily="18" charset="0"/>
                <a:cs typeface="Times New Roman" panose="02020603050405020304" pitchFamily="18" charset="0"/>
              </a:rPr>
              <a:t>B</a:t>
            </a:r>
            <a:r>
              <a:rPr lang="vi-VN" sz="3000" dirty="0">
                <a:latin typeface="Times New Roman" panose="02020603050405020304" pitchFamily="18" charset="0"/>
                <a:cs typeface="Times New Roman" panose="02020603050405020304" pitchFamily="18" charset="0"/>
              </a:rPr>
              <a:t>ướ</a:t>
            </a:r>
            <a:r>
              <a:rPr lang="en-US" sz="3000" dirty="0">
                <a:latin typeface="Times New Roman" panose="02020603050405020304" pitchFamily="18" charset="0"/>
                <a:cs typeface="Times New Roman" panose="02020603050405020304" pitchFamily="18" charset="0"/>
              </a:rPr>
              <a:t>c 3: </a:t>
            </a:r>
            <a:r>
              <a:rPr lang="en-US" sz="3000" dirty="0">
                <a:latin typeface="Times New Roman" panose="02020603050405020304" pitchFamily="18" charset="0"/>
                <a:cs typeface="Times New Roman" panose="02020603050405020304" pitchFamily="18" charset="0"/>
              </a:rPr>
              <a:t>Đ</a:t>
            </a:r>
            <a:r>
              <a:rPr lang="vi-VN" sz="3000" dirty="0">
                <a:latin typeface="Times New Roman" panose="02020603050405020304" pitchFamily="18" charset="0"/>
                <a:cs typeface="Times New Roman" panose="02020603050405020304" pitchFamily="18" charset="0"/>
              </a:rPr>
              <a:t>án</a:t>
            </a:r>
            <a:r>
              <a:rPr lang="en-US" sz="3000" dirty="0">
                <a:latin typeface="Times New Roman" panose="02020603050405020304" pitchFamily="18" charset="0"/>
                <a:cs typeface="Times New Roman" panose="02020603050405020304" pitchFamily="18" charset="0"/>
              </a:rPr>
              <a:t>h </a:t>
            </a:r>
            <a:r>
              <a:rPr lang="en-US" sz="3000" dirty="0" err="1">
                <a:latin typeface="Times New Roman" panose="02020603050405020304" pitchFamily="18" charset="0"/>
                <a:cs typeface="Times New Roman" panose="02020603050405020304" pitchFamily="18" charset="0"/>
              </a:rPr>
              <a:t>giá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khảo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sát</a:t>
            </a: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đị</a:t>
            </a:r>
            <a:r>
              <a:rPr lang="en-US" sz="3000" dirty="0" err="1">
                <a:latin typeface="Times New Roman" panose="02020603050405020304" pitchFamily="18" charset="0"/>
                <a:cs typeface="Times New Roman" panose="02020603050405020304" pitchFamily="18" charset="0"/>
              </a:rPr>
              <a:t>nh</a:t>
            </a:r>
            <a:r>
              <a:rPr lang="en-US" sz="3000" dirty="0">
                <a:latin typeface="Times New Roman" panose="02020603050405020304" pitchFamily="18" charset="0"/>
                <a:cs typeface="Times New Roman" panose="02020603050405020304" pitchFamily="18" charset="0"/>
              </a:rPr>
              <a:t> l</a:t>
            </a:r>
            <a:r>
              <a:rPr lang="vi-VN" sz="3000" dirty="0">
                <a:latin typeface="Times New Roman" panose="02020603050405020304" pitchFamily="18" charset="0"/>
                <a:cs typeface="Times New Roman" panose="02020603050405020304" pitchFamily="18" charset="0"/>
              </a:rPr>
              <a:t>ượ</a:t>
            </a:r>
            <a:r>
              <a:rPr lang="en-US" sz="3000" dirty="0">
                <a:latin typeface="Times New Roman" panose="02020603050405020304" pitchFamily="18" charset="0"/>
                <a:cs typeface="Times New Roman" panose="02020603050405020304" pitchFamily="18" charset="0"/>
              </a:rPr>
              <a:t>ng </a:t>
            </a:r>
            <a:r>
              <a:rPr lang="en-US" sz="3000" dirty="0" err="1">
                <a:latin typeface="Times New Roman" panose="02020603050405020304" pitchFamily="18" charset="0"/>
                <a:cs typeface="Times New Roman" panose="02020603050405020304" pitchFamily="18" charset="0"/>
              </a:rPr>
              <a:t>sức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thuyết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phục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tự</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nhận</a:t>
            </a: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đị</a:t>
            </a:r>
            <a:r>
              <a:rPr lang="en-US" sz="3000" dirty="0" err="1">
                <a:latin typeface="Times New Roman" panose="02020603050405020304" pitchFamily="18" charset="0"/>
                <a:cs typeface="Times New Roman" panose="02020603050405020304" pitchFamily="18" charset="0"/>
              </a:rPr>
              <a:t>nh</a:t>
            </a:r>
            <a:r>
              <a:rPr lang="en-US" sz="3000" dirty="0">
                <a:latin typeface="Times New Roman" panose="02020603050405020304" pitchFamily="18" charset="0"/>
                <a:cs typeface="Times New Roman" panose="02020603050405020304" pitchFamily="18" charset="0"/>
              </a:rPr>
              <a:t>)</a:t>
            </a:r>
          </a:p>
          <a:p>
            <a:pPr marL="519113" lvl="1" indent="-406400">
              <a:buClr>
                <a:srgbClr val="0BD0D9"/>
              </a:buClr>
              <a:buSzPct val="95000"/>
            </a:pPr>
            <a:r>
              <a:rPr lang="en-US" sz="3000" dirty="0">
                <a:latin typeface="Times New Roman" panose="02020603050405020304" pitchFamily="18" charset="0"/>
                <a:cs typeface="Times New Roman" panose="02020603050405020304" pitchFamily="18" charset="0"/>
              </a:rPr>
              <a:t>B</a:t>
            </a:r>
            <a:r>
              <a:rPr lang="vi-VN" sz="3000" dirty="0">
                <a:latin typeface="Times New Roman" panose="02020603050405020304" pitchFamily="18" charset="0"/>
                <a:cs typeface="Times New Roman" panose="02020603050405020304" pitchFamily="18" charset="0"/>
              </a:rPr>
              <a:t>ước</a:t>
            </a:r>
            <a:r>
              <a:rPr lang="en-US" sz="3000" dirty="0">
                <a:latin typeface="Times New Roman" panose="02020603050405020304" pitchFamily="18" charset="0"/>
                <a:cs typeface="Times New Roman" panose="02020603050405020304" pitchFamily="18" charset="0"/>
              </a:rPr>
              <a:t> 3: </a:t>
            </a:r>
            <a:r>
              <a:rPr lang="en-US" sz="3000" dirty="0" err="1">
                <a:latin typeface="Times New Roman" panose="02020603050405020304" pitchFamily="18" charset="0"/>
                <a:cs typeface="Times New Roman" panose="02020603050405020304" pitchFamily="18" charset="0"/>
              </a:rPr>
              <a:t>Chọn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giả</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thuyết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hợp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lý</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nhất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lập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luận</a:t>
            </a: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để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bảo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vệ</a:t>
            </a:r>
            <a:r>
              <a:rPr lang="en-US" sz="3000" dirty="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a:p>
            <a:endParaRPr lang="en-US" dirty="0"/>
          </a:p>
        </p:txBody>
      </p:sp>
      <p:sp>
        <p:nvSpPr>
          <p:cNvPr id="5" name="Slide Number Placeholder 4"/>
          <p:cNvSpPr>
            <a:spLocks noGrp="1"/>
          </p:cNvSpPr>
          <p:nvPr>
            <p:ph type="sldNum" sz="quarter" idx="12"/>
          </p:nvPr>
        </p:nvSpPr>
        <p:spPr/>
        <p:txBody>
          <a:bodyPr/>
          <a:lstStyle/>
          <a:p>
            <a:fld id="{F9BC44F7-6346-49C9-A491-DFFF6361E315}" type="slidenum">
              <a:rPr lang="en-US" smtClean="0"/>
              <a:pPr/>
              <a:t>43</a:t>
            </a:fld>
            <a:endParaRPr lang="en-US"/>
          </a:p>
        </p:txBody>
      </p:sp>
    </p:spTree>
    <p:extLst>
      <p:ext uri="{BB962C8B-B14F-4D97-AF65-F5344CB8AC3E}">
        <p14:creationId xmlns:p14="http://schemas.microsoft.com/office/powerpoint/2010/main" val="22272450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7689"/>
            <a:ext cx="8229600" cy="972961"/>
          </a:xfrm>
        </p:spPr>
        <p:txBody>
          <a:bodyPr/>
          <a:lstStyle/>
          <a:p>
            <a:r>
              <a:rPr lang="en-US"/>
              <a:t>LÀM THỬ</a:t>
            </a:r>
          </a:p>
        </p:txBody>
      </p:sp>
      <p:sp>
        <p:nvSpPr>
          <p:cNvPr id="3" name="Content Placeholder 2"/>
          <p:cNvSpPr>
            <a:spLocks noGrp="1"/>
          </p:cNvSpPr>
          <p:nvPr>
            <p:ph idx="1"/>
          </p:nvPr>
        </p:nvSpPr>
        <p:spPr>
          <a:xfrm>
            <a:off x="457200" y="1678781"/>
            <a:ext cx="8229600" cy="4389437"/>
          </a:xfrm>
        </p:spPr>
        <p:txBody>
          <a:bodyPr/>
          <a:lstStyle/>
          <a:p>
            <a:pPr marL="519113" lvl="1" indent="-406400">
              <a:buClr>
                <a:srgbClr val="0BD0D9"/>
              </a:buClr>
              <a:buSzPct val="95000"/>
            </a:pPr>
            <a:r>
              <a:rPr lang="en-US" sz="3000">
                <a:latin typeface="Times New Roman" panose="02020603050405020304" pitchFamily="18" charset="0"/>
                <a:cs typeface="Times New Roman" panose="02020603050405020304" pitchFamily="18" charset="0"/>
              </a:rPr>
              <a:t>Giải </a:t>
            </a:r>
            <a:r>
              <a:rPr lang="en-US" sz="3000">
                <a:latin typeface="Times New Roman" panose="02020603050405020304" pitchFamily="18" charset="0"/>
                <a:cs typeface="Times New Roman" panose="02020603050405020304" pitchFamily="18" charset="0"/>
              </a:rPr>
              <a:t>thích hình </a:t>
            </a:r>
            <a:r>
              <a:rPr lang="en-US" sz="3000">
                <a:latin typeface="Times New Roman" panose="02020603050405020304" pitchFamily="18" charset="0"/>
                <a:cs typeface="Times New Roman" panose="02020603050405020304" pitchFamily="18" charset="0"/>
              </a:rPr>
              <a:t>dạng của tổ </a:t>
            </a:r>
            <a:r>
              <a:rPr lang="en-US" sz="3000">
                <a:latin typeface="Times New Roman" panose="02020603050405020304" pitchFamily="18" charset="0"/>
                <a:cs typeface="Times New Roman" panose="02020603050405020304" pitchFamily="18" charset="0"/>
              </a:rPr>
              <a:t>ong?</a:t>
            </a:r>
            <a:endParaRPr lang="en-US" sz="30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F9BC44F7-6346-49C9-A491-DFFF6361E315}" type="slidenum">
              <a:rPr lang="en-US" smtClean="0"/>
              <a:pPr/>
              <a:t>44</a:t>
            </a:fld>
            <a:endParaRPr lang="en-US"/>
          </a:p>
        </p:txBody>
      </p:sp>
      <p:pic>
        <p:nvPicPr>
          <p:cNvPr id="13314" name="Picture 2" descr="C:\Users\Okapi\Desktop\KNM\tU DUY PHAN BIEN\index.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2286000"/>
            <a:ext cx="5638800" cy="3445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1365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267" y="457200"/>
            <a:ext cx="8229600" cy="782866"/>
          </a:xfrm>
        </p:spPr>
        <p:txBody>
          <a:bodyPr/>
          <a:lstStyle/>
          <a:p>
            <a:r>
              <a:rPr lang="en-US"/>
              <a:t>LÀM THỬ</a:t>
            </a:r>
          </a:p>
        </p:txBody>
      </p:sp>
      <p:sp>
        <p:nvSpPr>
          <p:cNvPr id="3" name="Content Placeholder 2"/>
          <p:cNvSpPr>
            <a:spLocks noGrp="1"/>
          </p:cNvSpPr>
          <p:nvPr>
            <p:ph idx="1"/>
          </p:nvPr>
        </p:nvSpPr>
        <p:spPr>
          <a:xfrm>
            <a:off x="304800" y="1603489"/>
            <a:ext cx="8229600" cy="4389437"/>
          </a:xfrm>
        </p:spPr>
        <p:txBody>
          <a:bodyPr/>
          <a:lstStyle/>
          <a:p>
            <a:pPr marL="519113" lvl="1" indent="-406400">
              <a:buClr>
                <a:srgbClr val="0BD0D9"/>
              </a:buClr>
              <a:buSzPct val="95000"/>
            </a:pPr>
            <a:r>
              <a:rPr lang="en-US" sz="3000">
                <a:latin typeface="Times New Roman" panose="02020603050405020304" pitchFamily="18" charset="0"/>
                <a:cs typeface="Times New Roman" panose="02020603050405020304" pitchFamily="18" charset="0"/>
              </a:rPr>
              <a:t>Giải </a:t>
            </a:r>
            <a:r>
              <a:rPr lang="en-US" sz="3000">
                <a:latin typeface="Times New Roman" panose="02020603050405020304" pitchFamily="18" charset="0"/>
                <a:cs typeface="Times New Roman" panose="02020603050405020304" pitchFamily="18" charset="0"/>
              </a:rPr>
              <a:t>thích “t</a:t>
            </a:r>
            <a:r>
              <a:rPr lang="vi-VN" sz="3000">
                <a:latin typeface="Times New Roman" panose="02020603050405020304" pitchFamily="18" charset="0"/>
                <a:cs typeface="Times New Roman" panose="02020603050405020304" pitchFamily="18" charset="0"/>
              </a:rPr>
              <a:t>ướ</a:t>
            </a:r>
            <a:r>
              <a:rPr lang="en-US" sz="3000">
                <a:latin typeface="Times New Roman" panose="02020603050405020304" pitchFamily="18" charset="0"/>
                <a:cs typeface="Times New Roman" panose="02020603050405020304" pitchFamily="18" charset="0"/>
              </a:rPr>
              <a:t>ng bò” </a:t>
            </a:r>
            <a:r>
              <a:rPr lang="en-US" sz="3000">
                <a:latin typeface="Times New Roman" panose="02020603050405020304" pitchFamily="18" charset="0"/>
                <a:cs typeface="Times New Roman" panose="02020603050405020304" pitchFamily="18" charset="0"/>
              </a:rPr>
              <a:t>của con cua</a:t>
            </a:r>
            <a:endParaRPr lang="en-US" sz="30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F9BC44F7-6346-49C9-A491-DFFF6361E315}" type="slidenum">
              <a:rPr lang="en-US" smtClean="0"/>
              <a:pPr/>
              <a:t>45</a:t>
            </a:fld>
            <a:endParaRPr lang="en-US"/>
          </a:p>
        </p:txBody>
      </p:sp>
      <p:pic>
        <p:nvPicPr>
          <p:cNvPr id="14338" name="Picture 2" descr="C:\Users\Okapi\Desktop\KNM\tU DUY PHAN BIEN\imag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600204"/>
            <a:ext cx="3810527" cy="2854217"/>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C:\Users\Okapi\Desktop\KNM\tU DUY PHAN BIEN\con cua.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30725" y="2492375"/>
            <a:ext cx="3698875" cy="2962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3385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781050"/>
          </a:xfrm>
        </p:spPr>
        <p:txBody>
          <a:bodyPr/>
          <a:lstStyle/>
          <a:p>
            <a:r>
              <a:rPr lang="en-US" smtClean="0"/>
              <a:t>T</a:t>
            </a:r>
            <a:r>
              <a:rPr lang="vi-VN" smtClean="0"/>
              <a:t>ư</a:t>
            </a:r>
            <a:r>
              <a:rPr lang="en-US" smtClean="0"/>
              <a:t> duy phản biện</a:t>
            </a:r>
            <a:endParaRPr lang="en-US"/>
          </a:p>
        </p:txBody>
      </p:sp>
      <p:sp>
        <p:nvSpPr>
          <p:cNvPr id="3" name="Content Placeholder 2"/>
          <p:cNvSpPr>
            <a:spLocks noGrp="1"/>
          </p:cNvSpPr>
          <p:nvPr>
            <p:ph idx="1"/>
          </p:nvPr>
        </p:nvSpPr>
        <p:spPr>
          <a:xfrm>
            <a:off x="381000" y="1564481"/>
            <a:ext cx="8229600" cy="5156994"/>
          </a:xfrm>
        </p:spPr>
        <p:txBody>
          <a:bodyPr/>
          <a:lstStyle/>
          <a:p>
            <a:pPr marL="0" indent="0">
              <a:buNone/>
            </a:pPr>
            <a:r>
              <a:rPr lang="en-US" sz="3000" dirty="0" smtClean="0">
                <a:latin typeface="Times New Roman" panose="02020603050405020304" pitchFamily="18" charset="0"/>
                <a:cs typeface="Times New Roman" panose="02020603050405020304" pitchFamily="18" charset="0"/>
              </a:rPr>
              <a:t>NHỮNG L</a:t>
            </a:r>
            <a:r>
              <a:rPr lang="vi-VN" sz="3000" dirty="0" smtClean="0">
                <a:latin typeface="Times New Roman" panose="02020603050405020304" pitchFamily="18" charset="0"/>
                <a:cs typeface="Times New Roman" panose="02020603050405020304" pitchFamily="18" charset="0"/>
              </a:rPr>
              <a:t>Ư</a:t>
            </a:r>
            <a:r>
              <a:rPr lang="en-US" sz="3000" dirty="0">
                <a:latin typeface="Times New Roman" panose="02020603050405020304" pitchFamily="18" charset="0"/>
                <a:cs typeface="Times New Roman" panose="02020603050405020304" pitchFamily="18" charset="0"/>
              </a:rPr>
              <a:t>U </a:t>
            </a:r>
            <a:r>
              <a:rPr lang="en-US" sz="3000" dirty="0" smtClean="0">
                <a:latin typeface="Times New Roman" panose="02020603050405020304" pitchFamily="18" charset="0"/>
                <a:cs typeface="Times New Roman" panose="02020603050405020304" pitchFamily="18" charset="0"/>
              </a:rPr>
              <a:t>Ý:</a:t>
            </a:r>
          </a:p>
          <a:p>
            <a:pPr marL="519113" lvl="1" indent="-406400">
              <a:buClr>
                <a:srgbClr val="0BD0D9"/>
              </a:buClr>
              <a:buSzPct val="95000"/>
            </a:pPr>
            <a:r>
              <a:rPr lang="en-US" sz="3000" smtClean="0">
                <a:latin typeface="Times New Roman" panose="02020603050405020304" pitchFamily="18" charset="0"/>
                <a:cs typeface="Times New Roman" panose="02020603050405020304" pitchFamily="18" charset="0"/>
              </a:rPr>
              <a:t>Nếu </a:t>
            </a:r>
            <a:r>
              <a:rPr lang="en-US" sz="3000" dirty="0" err="1">
                <a:latin typeface="Times New Roman" panose="02020603050405020304" pitchFamily="18" charset="0"/>
                <a:cs typeface="Times New Roman" panose="02020603050405020304" pitchFamily="18" charset="0"/>
              </a:rPr>
              <a:t>tiên</a:t>
            </a: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đề</a:t>
            </a:r>
            <a:r>
              <a:rPr lang="en-US" sz="3000" dirty="0">
                <a:latin typeface="Times New Roman" panose="02020603050405020304" pitchFamily="18" charset="0"/>
                <a:cs typeface="Times New Roman" panose="02020603050405020304" pitchFamily="18" charset="0"/>
              </a:rPr>
              <a:t> ban </a:t>
            </a:r>
            <a:r>
              <a:rPr lang="vi-VN" sz="3000" dirty="0">
                <a:latin typeface="Times New Roman" panose="02020603050405020304" pitchFamily="18" charset="0"/>
                <a:cs typeface="Times New Roman" panose="02020603050405020304" pitchFamily="18" charset="0"/>
              </a:rPr>
              <a:t>đầ</a:t>
            </a:r>
            <a:r>
              <a:rPr lang="en-US" sz="3000" dirty="0">
                <a:latin typeface="Times New Roman" panose="02020603050405020304" pitchFamily="18" charset="0"/>
                <a:cs typeface="Times New Roman" panose="02020603050405020304" pitchFamily="18" charset="0"/>
              </a:rPr>
              <a:t>u </a:t>
            </a:r>
            <a:r>
              <a:rPr lang="en-US" sz="3000" dirty="0" err="1">
                <a:latin typeface="Times New Roman" panose="02020603050405020304" pitchFamily="18" charset="0"/>
                <a:cs typeface="Times New Roman" panose="02020603050405020304" pitchFamily="18" charset="0"/>
              </a:rPr>
              <a:t>sai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thì</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mọi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lập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luận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sau</a:t>
            </a: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đó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nguỵ</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biện</a:t>
            </a:r>
            <a:endParaRPr lang="en-US" sz="3000" b="1" dirty="0">
              <a:latin typeface="Times New Roman" panose="02020603050405020304" pitchFamily="18" charset="0"/>
              <a:cs typeface="Times New Roman" panose="02020603050405020304" pitchFamily="18" charset="0"/>
            </a:endParaRPr>
          </a:p>
          <a:p>
            <a:pPr marL="519113" lvl="1" indent="-406400">
              <a:buClr>
                <a:srgbClr val="0BD0D9"/>
              </a:buClr>
              <a:buSzPct val="95000"/>
            </a:pPr>
            <a:r>
              <a:rPr lang="vi-VN" sz="3000" smtClean="0">
                <a:latin typeface="Times New Roman" panose="02020603050405020304" pitchFamily="18" charset="0"/>
                <a:cs typeface="Times New Roman" panose="02020603050405020304" pitchFamily="18" charset="0"/>
              </a:rPr>
              <a:t>Tư </a:t>
            </a:r>
            <a:r>
              <a:rPr lang="vi-VN" sz="3000" dirty="0">
                <a:latin typeface="Times New Roman" panose="02020603050405020304" pitchFamily="18" charset="0"/>
                <a:cs typeface="Times New Roman" panose="02020603050405020304" pitchFamily="18" charset="0"/>
              </a:rPr>
              <a:t>duy phản biện </a:t>
            </a:r>
            <a:r>
              <a:rPr lang="vi-VN" sz="3000" b="1" dirty="0">
                <a:latin typeface="Times New Roman" panose="02020603050405020304" pitchFamily="18" charset="0"/>
                <a:cs typeface="Times New Roman" panose="02020603050405020304" pitchFamily="18" charset="0"/>
              </a:rPr>
              <a:t>không </a:t>
            </a:r>
            <a:r>
              <a:rPr lang="vi-VN" sz="3000" dirty="0">
                <a:latin typeface="Times New Roman" panose="02020603050405020304" pitchFamily="18" charset="0"/>
                <a:cs typeface="Times New Roman" panose="02020603050405020304" pitchFamily="18" charset="0"/>
              </a:rPr>
              <a:t>chắc đã dẫn đến một kết luận chính </a:t>
            </a:r>
            <a:r>
              <a:rPr lang="vi-VN" sz="3000" dirty="0">
                <a:latin typeface="Times New Roman" panose="02020603050405020304" pitchFamily="18" charset="0"/>
                <a:cs typeface="Times New Roman" panose="02020603050405020304" pitchFamily="18" charset="0"/>
              </a:rPr>
              <a:t>xác</a:t>
            </a:r>
            <a:endParaRPr lang="en-US" sz="3000" dirty="0">
              <a:latin typeface="Times New Roman" panose="02020603050405020304" pitchFamily="18" charset="0"/>
              <a:cs typeface="Times New Roman" panose="02020603050405020304" pitchFamily="18" charset="0"/>
            </a:endParaRPr>
          </a:p>
          <a:p>
            <a:pPr marL="519113" lvl="1" indent="-406400">
              <a:buClr>
                <a:srgbClr val="0BD0D9"/>
              </a:buClr>
              <a:buSzPct val="95000"/>
            </a:pPr>
            <a:r>
              <a:rPr lang="en-US" sz="3000" smtClean="0">
                <a:latin typeface="Times New Roman" panose="02020603050405020304" pitchFamily="18" charset="0"/>
                <a:cs typeface="Times New Roman" panose="02020603050405020304" pitchFamily="18" charset="0"/>
              </a:rPr>
              <a:t>T</a:t>
            </a:r>
            <a:r>
              <a:rPr lang="vi-VN" sz="3000" dirty="0">
                <a:latin typeface="Times New Roman" panose="02020603050405020304" pitchFamily="18" charset="0"/>
                <a:cs typeface="Times New Roman" panose="02020603050405020304" pitchFamily="18" charset="0"/>
              </a:rPr>
              <a:t>ư</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lập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luận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trên</a:t>
            </a:r>
            <a:r>
              <a:rPr lang="en-US" sz="3000" dirty="0">
                <a:latin typeface="Times New Roman" panose="02020603050405020304" pitchFamily="18" charset="0"/>
                <a:cs typeface="Times New Roman" panose="02020603050405020304" pitchFamily="18" charset="0"/>
              </a:rPr>
              <a:t> 1 </a:t>
            </a:r>
            <a:r>
              <a:rPr lang="en-US" sz="3000" dirty="0" err="1">
                <a:latin typeface="Times New Roman" panose="02020603050405020304" pitchFamily="18" charset="0"/>
                <a:cs typeface="Times New Roman" panose="02020603050405020304" pitchFamily="18" charset="0"/>
              </a:rPr>
              <a:t>nhận</a:t>
            </a: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đị</a:t>
            </a:r>
            <a:r>
              <a:rPr lang="en-US" sz="3000" dirty="0" err="1">
                <a:latin typeface="Times New Roman" panose="02020603050405020304" pitchFamily="18" charset="0"/>
                <a:cs typeface="Times New Roman" panose="02020603050405020304" pitchFamily="18" charset="0"/>
              </a:rPr>
              <a:t>nh</a:t>
            </a:r>
            <a:r>
              <a:rPr lang="en-US" sz="3000"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không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mệnh</a:t>
            </a: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đề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phủ</a:t>
            </a: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đị</a:t>
            </a:r>
            <a:r>
              <a:rPr lang="en-US" sz="3000" dirty="0" err="1">
                <a:latin typeface="Times New Roman" panose="02020603050405020304" pitchFamily="18" charset="0"/>
                <a:cs typeface="Times New Roman" panose="02020603050405020304" pitchFamily="18" charset="0"/>
              </a:rPr>
              <a:t>nh</a:t>
            </a:r>
            <a:r>
              <a:rPr lang="en-US" sz="3000" dirty="0">
                <a:latin typeface="Times New Roman" panose="02020603050405020304" pitchFamily="18" charset="0"/>
                <a:cs typeface="Times New Roman" panose="02020603050405020304" pitchFamily="18" charset="0"/>
              </a:rPr>
              <a:t>.</a:t>
            </a:r>
          </a:p>
          <a:p>
            <a:pPr marL="519113" lvl="1" indent="-406400">
              <a:buClr>
                <a:srgbClr val="0BD0D9"/>
              </a:buClr>
              <a:buSzPct val="95000"/>
            </a:pPr>
            <a:r>
              <a:rPr lang="en-US" sz="3000" smtClean="0">
                <a:latin typeface="Times New Roman" panose="02020603050405020304" pitchFamily="18" charset="0"/>
                <a:cs typeface="Times New Roman" panose="02020603050405020304" pitchFamily="18" charset="0"/>
              </a:rPr>
              <a:t>T</a:t>
            </a:r>
            <a:r>
              <a:rPr lang="vi-VN" sz="3000" dirty="0">
                <a:latin typeface="Times New Roman" panose="02020603050405020304" pitchFamily="18" charset="0"/>
                <a:cs typeface="Times New Roman" panose="02020603050405020304" pitchFamily="18" charset="0"/>
              </a:rPr>
              <a:t>ư</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duy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phản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biện</a:t>
            </a:r>
            <a:r>
              <a:rPr lang="en-US" sz="3000"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không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1 </a:t>
            </a:r>
            <a:r>
              <a:rPr lang="en-US" sz="3000" dirty="0" err="1">
                <a:latin typeface="Times New Roman" panose="02020603050405020304" pitchFamily="18" charset="0"/>
                <a:cs typeface="Times New Roman" panose="02020603050405020304" pitchFamily="18" charset="0"/>
              </a:rPr>
              <a:t>nhận</a:t>
            </a: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đị</a:t>
            </a:r>
            <a:r>
              <a:rPr lang="en-US" sz="3000" dirty="0" err="1">
                <a:latin typeface="Times New Roman" panose="02020603050405020304" pitchFamily="18" charset="0"/>
                <a:cs typeface="Times New Roman" panose="02020603050405020304" pitchFamily="18" charset="0"/>
              </a:rPr>
              <a:t>nh</a:t>
            </a: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đơ</a:t>
            </a:r>
            <a:r>
              <a:rPr lang="en-US" sz="3000" dirty="0">
                <a:latin typeface="Times New Roman" panose="02020603050405020304" pitchFamily="18" charset="0"/>
                <a:cs typeface="Times New Roman" panose="02020603050405020304" pitchFamily="18" charset="0"/>
              </a:rPr>
              <a:t>n </a:t>
            </a:r>
            <a:r>
              <a:rPr lang="en-US" sz="3000" dirty="0" err="1">
                <a:latin typeface="Times New Roman" panose="02020603050405020304" pitchFamily="18" charset="0"/>
                <a:cs typeface="Times New Roman" panose="02020603050405020304" pitchFamily="18" charset="0"/>
              </a:rPr>
              <a:t>thuần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nhận</a:t>
            </a:r>
            <a:r>
              <a:rPr lang="en-US" sz="3000" dirty="0">
                <a:latin typeface="Times New Roman" panose="02020603050405020304" pitchFamily="18" charset="0"/>
                <a:cs typeface="Times New Roman" panose="02020603050405020304" pitchFamily="18" charset="0"/>
              </a:rPr>
              <a:t> </a:t>
            </a:r>
            <a:r>
              <a:rPr lang="vi-VN" sz="3000" dirty="0">
                <a:latin typeface="Times New Roman" panose="02020603050405020304" pitchFamily="18" charset="0"/>
                <a:cs typeface="Times New Roman" panose="02020603050405020304" pitchFamily="18" charset="0"/>
              </a:rPr>
              <a:t>đị</a:t>
            </a:r>
            <a:r>
              <a:rPr lang="en-US" sz="3000" dirty="0" err="1">
                <a:latin typeface="Times New Roman" panose="02020603050405020304" pitchFamily="18" charset="0"/>
                <a:cs typeface="Times New Roman" panose="02020603050405020304" pitchFamily="18" charset="0"/>
              </a:rPr>
              <a:t>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kèm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lập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luận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dẫn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chứng</a:t>
            </a:r>
            <a:endParaRPr lang="en-US" sz="3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F9BC44F7-6346-49C9-A491-DFFF6361E315}" type="slidenum">
              <a:rPr lang="en-US" smtClean="0"/>
              <a:pPr/>
              <a:t>46</a:t>
            </a:fld>
            <a:endParaRPr lang="en-US"/>
          </a:p>
        </p:txBody>
      </p:sp>
    </p:spTree>
    <p:extLst>
      <p:ext uri="{BB962C8B-B14F-4D97-AF65-F5344CB8AC3E}">
        <p14:creationId xmlns:p14="http://schemas.microsoft.com/office/powerpoint/2010/main" val="429919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857250"/>
          </a:xfrm>
        </p:spPr>
        <p:txBody>
          <a:bodyPr/>
          <a:lstStyle/>
          <a:p>
            <a:r>
              <a:rPr lang="en-US" smtClean="0"/>
              <a:t>Đặt câu hỏi phản biện</a:t>
            </a:r>
            <a:endParaRPr lang="en-US"/>
          </a:p>
        </p:txBody>
      </p:sp>
      <p:sp>
        <p:nvSpPr>
          <p:cNvPr id="3" name="Content Placeholder 2"/>
          <p:cNvSpPr>
            <a:spLocks noGrp="1"/>
          </p:cNvSpPr>
          <p:nvPr>
            <p:ph idx="1"/>
          </p:nvPr>
        </p:nvSpPr>
        <p:spPr>
          <a:xfrm>
            <a:off x="358422" y="1640681"/>
            <a:ext cx="8556978" cy="4389437"/>
          </a:xfrm>
        </p:spPr>
        <p:txBody>
          <a:bodyPr/>
          <a:lstStyle/>
          <a:p>
            <a:pPr marL="519113" lvl="1" indent="-406400">
              <a:buClr>
                <a:srgbClr val="0BD0D9"/>
              </a:buClr>
              <a:buSzPct val="95000"/>
            </a:pPr>
            <a:r>
              <a:rPr lang="vi-VN" sz="3000">
                <a:latin typeface="Times New Roman" panose="02020603050405020304" pitchFamily="18" charset="0"/>
                <a:cs typeface="Times New Roman" panose="02020603050405020304" pitchFamily="18" charset="0"/>
              </a:rPr>
              <a:t>Khi </a:t>
            </a:r>
            <a:r>
              <a:rPr lang="vi-VN" sz="3000">
                <a:latin typeface="Times New Roman" panose="02020603050405020304" pitchFamily="18" charset="0"/>
                <a:cs typeface="Times New Roman" panose="02020603050405020304" pitchFamily="18" charset="0"/>
              </a:rPr>
              <a:t>dùng từ _____, ý bạn là?</a:t>
            </a:r>
          </a:p>
          <a:p>
            <a:pPr marL="519113" lvl="1" indent="-406400">
              <a:buClr>
                <a:srgbClr val="0BD0D9"/>
              </a:buClr>
              <a:buSzPct val="95000"/>
            </a:pPr>
            <a:r>
              <a:rPr lang="vi-VN" sz="3000">
                <a:latin typeface="Times New Roman" panose="02020603050405020304" pitchFamily="18" charset="0"/>
                <a:cs typeface="Times New Roman" panose="02020603050405020304" pitchFamily="18" charset="0"/>
              </a:rPr>
              <a:t>Tại sao bạn lại đưa ra được kết luận đó?</a:t>
            </a:r>
          </a:p>
          <a:p>
            <a:pPr marL="519113" lvl="1" indent="-406400">
              <a:buClr>
                <a:srgbClr val="0BD0D9"/>
              </a:buClr>
              <a:buSzPct val="95000"/>
            </a:pPr>
            <a:r>
              <a:rPr lang="vi-VN" sz="3000">
                <a:latin typeface="Times New Roman" panose="02020603050405020304" pitchFamily="18" charset="0"/>
                <a:cs typeface="Times New Roman" panose="02020603050405020304" pitchFamily="18" charset="0"/>
              </a:rPr>
              <a:t>Tại sao bạn cho rằng mình đúng?</a:t>
            </a:r>
          </a:p>
          <a:p>
            <a:pPr marL="519113" lvl="1" indent="-406400">
              <a:buClr>
                <a:srgbClr val="0BD0D9"/>
              </a:buClr>
              <a:buSzPct val="95000"/>
            </a:pPr>
            <a:r>
              <a:rPr lang="vi-VN" sz="3000">
                <a:latin typeface="Times New Roman" panose="02020603050405020304" pitchFamily="18" charset="0"/>
                <a:cs typeface="Times New Roman" panose="02020603050405020304" pitchFamily="18" charset="0"/>
              </a:rPr>
              <a:t>Bạn lấy thông tin này ở đâu?</a:t>
            </a:r>
          </a:p>
          <a:p>
            <a:pPr marL="519113" lvl="1" indent="-406400">
              <a:buClr>
                <a:srgbClr val="0BD0D9"/>
              </a:buClr>
              <a:buSzPct val="95000"/>
            </a:pPr>
            <a:r>
              <a:rPr lang="vi-VN" sz="3000">
                <a:latin typeface="Times New Roman" panose="02020603050405020304" pitchFamily="18" charset="0"/>
                <a:cs typeface="Times New Roman" panose="02020603050405020304" pitchFamily="18" charset="0"/>
              </a:rPr>
              <a:t>Giả định gì khiến bạn đưa ra kết luận đó?</a:t>
            </a:r>
          </a:p>
          <a:p>
            <a:pPr marL="519113" lvl="1" indent="-406400">
              <a:buClr>
                <a:srgbClr val="0BD0D9"/>
              </a:buClr>
              <a:buSzPct val="95000"/>
            </a:pPr>
            <a:r>
              <a:rPr lang="vi-VN" sz="3000">
                <a:latin typeface="Times New Roman" panose="02020603050405020304" pitchFamily="18" charset="0"/>
                <a:cs typeface="Times New Roman" panose="02020603050405020304" pitchFamily="18" charset="0"/>
              </a:rPr>
              <a:t>Điều gì sẽ xảy ra nếu bạn sai?</a:t>
            </a:r>
          </a:p>
          <a:p>
            <a:pPr marL="519113" lvl="1" indent="-406400">
              <a:buClr>
                <a:srgbClr val="0BD0D9"/>
              </a:buClr>
              <a:buSzPct val="95000"/>
            </a:pPr>
            <a:r>
              <a:rPr lang="vi-VN" sz="3000">
                <a:latin typeface="Times New Roman" panose="02020603050405020304" pitchFamily="18" charset="0"/>
                <a:cs typeface="Times New Roman" panose="02020603050405020304" pitchFamily="18" charset="0"/>
              </a:rPr>
              <a:t>Tại sao điều này lại quan trọng thế?</a:t>
            </a:r>
          </a:p>
          <a:p>
            <a:pPr marL="519113" lvl="1" indent="-406400">
              <a:buClr>
                <a:srgbClr val="0BD0D9"/>
              </a:buClr>
              <a:buSzPct val="95000"/>
            </a:pPr>
            <a:r>
              <a:rPr lang="vi-VN" sz="3000">
                <a:latin typeface="Times New Roman" panose="02020603050405020304" pitchFamily="18" charset="0"/>
                <a:cs typeface="Times New Roman" panose="02020603050405020304" pitchFamily="18" charset="0"/>
              </a:rPr>
              <a:t>Điều gì nữa có thể giải thích cho hiện tượng này?</a:t>
            </a:r>
          </a:p>
          <a:p>
            <a:pPr marL="519113" lvl="1" indent="-406400">
              <a:buClr>
                <a:srgbClr val="0BD0D9"/>
              </a:buClr>
              <a:buSzPct val="95000"/>
            </a:pPr>
            <a:endParaRPr lang="en-US" sz="30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F9BC44F7-6346-49C9-A491-DFFF6361E315}" type="slidenum">
              <a:rPr lang="en-US" smtClean="0"/>
              <a:pPr/>
              <a:t>47</a:t>
            </a:fld>
            <a:endParaRPr lang="en-US"/>
          </a:p>
        </p:txBody>
      </p:sp>
    </p:spTree>
    <p:extLst>
      <p:ext uri="{BB962C8B-B14F-4D97-AF65-F5344CB8AC3E}">
        <p14:creationId xmlns:p14="http://schemas.microsoft.com/office/powerpoint/2010/main" val="38646228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781050"/>
          </a:xfrm>
        </p:spPr>
        <p:txBody>
          <a:bodyPr/>
          <a:lstStyle/>
          <a:p>
            <a:r>
              <a:rPr lang="en-US"/>
              <a:t>LÀM </a:t>
            </a:r>
            <a:r>
              <a:rPr lang="en-US" smtClean="0"/>
              <a:t>LẠI</a:t>
            </a:r>
            <a:endParaRPr lang="en-US"/>
          </a:p>
        </p:txBody>
      </p:sp>
      <p:sp>
        <p:nvSpPr>
          <p:cNvPr id="3" name="Content Placeholder 2"/>
          <p:cNvSpPr>
            <a:spLocks noGrp="1"/>
          </p:cNvSpPr>
          <p:nvPr>
            <p:ph idx="1"/>
          </p:nvPr>
        </p:nvSpPr>
        <p:spPr>
          <a:xfrm>
            <a:off x="457200" y="1447800"/>
            <a:ext cx="8229600" cy="4389437"/>
          </a:xfrm>
        </p:spPr>
        <p:txBody>
          <a:bodyPr/>
          <a:lstStyle/>
          <a:p>
            <a:pPr marL="0" indent="0">
              <a:buNone/>
            </a:pPr>
            <a:r>
              <a:rPr lang="en-US" smtClean="0"/>
              <a:t>             </a:t>
            </a:r>
            <a:r>
              <a:rPr lang="en-US" sz="3000">
                <a:latin typeface="Times New Roman" panose="02020603050405020304" pitchFamily="18" charset="0"/>
                <a:cs typeface="Times New Roman" panose="02020603050405020304" pitchFamily="18" charset="0"/>
              </a:rPr>
              <a:t>Ngôi </a:t>
            </a:r>
            <a:r>
              <a:rPr lang="en-US" sz="3000">
                <a:latin typeface="Times New Roman" panose="02020603050405020304" pitchFamily="18" charset="0"/>
                <a:cs typeface="Times New Roman" panose="02020603050405020304" pitchFamily="18" charset="0"/>
              </a:rPr>
              <a:t>sao có 5 </a:t>
            </a:r>
            <a:r>
              <a:rPr lang="en-US" sz="3000">
                <a:latin typeface="Times New Roman" panose="02020603050405020304" pitchFamily="18" charset="0"/>
                <a:cs typeface="Times New Roman" panose="02020603050405020304" pitchFamily="18" charset="0"/>
              </a:rPr>
              <a:t>cánh?</a:t>
            </a:r>
            <a:endParaRPr lang="en-US" sz="30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F9BC44F7-6346-49C9-A491-DFFF6361E315}" type="slidenum">
              <a:rPr lang="en-US" smtClean="0"/>
              <a:pPr/>
              <a:t>48</a:t>
            </a:fld>
            <a:endParaRPr lang="en-US"/>
          </a:p>
        </p:txBody>
      </p:sp>
      <p:pic>
        <p:nvPicPr>
          <p:cNvPr id="15362" name="Picture 2" descr="C:\Users\Okapi\Desktop\KNM\tU DUY PHAN BIEN\ngoi sa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2286000"/>
            <a:ext cx="4203816"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6301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57250"/>
          </a:xfrm>
        </p:spPr>
        <p:txBody>
          <a:bodyPr/>
          <a:lstStyle/>
          <a:p>
            <a:r>
              <a:rPr lang="en-US"/>
              <a:t>LÀM </a:t>
            </a:r>
            <a:r>
              <a:rPr lang="en-US" smtClean="0"/>
              <a:t>LẠI</a:t>
            </a:r>
            <a:endParaRPr lang="en-US"/>
          </a:p>
        </p:txBody>
      </p:sp>
      <p:sp>
        <p:nvSpPr>
          <p:cNvPr id="3" name="Content Placeholder 2"/>
          <p:cNvSpPr>
            <a:spLocks noGrp="1"/>
          </p:cNvSpPr>
          <p:nvPr>
            <p:ph idx="1"/>
          </p:nvPr>
        </p:nvSpPr>
        <p:spPr>
          <a:xfrm>
            <a:off x="457200" y="1447801"/>
            <a:ext cx="8229600" cy="4876800"/>
          </a:xfrm>
        </p:spPr>
        <p:txBody>
          <a:bodyPr/>
          <a:lstStyle/>
          <a:p>
            <a:pPr marL="0" indent="0">
              <a:buNone/>
            </a:pPr>
            <a:r>
              <a:rPr lang="en-US" sz="3000">
                <a:latin typeface="Times New Roman" panose="02020603050405020304" pitchFamily="18" charset="0"/>
                <a:cs typeface="Times New Roman" panose="02020603050405020304" pitchFamily="18" charset="0"/>
              </a:rPr>
              <a:t>Giải thích: Sự tồn tại của chiếc cúc </a:t>
            </a:r>
            <a:r>
              <a:rPr lang="en-US" sz="3000">
                <a:latin typeface="Times New Roman" panose="02020603050405020304" pitchFamily="18" charset="0"/>
                <a:cs typeface="Times New Roman" panose="02020603050405020304" pitchFamily="18" charset="0"/>
              </a:rPr>
              <a:t>áo?</a:t>
            </a:r>
            <a:endParaRPr lang="en-US" sz="30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F9BC44F7-6346-49C9-A491-DFFF6361E315}" type="slidenum">
              <a:rPr lang="en-US" smtClean="0"/>
              <a:pPr/>
              <a:t>49</a:t>
            </a:fld>
            <a:endParaRPr lang="en-US"/>
          </a:p>
        </p:txBody>
      </p:sp>
      <p:pic>
        <p:nvPicPr>
          <p:cNvPr id="16388" name="Picture 4" descr="C:\Users\Okapi\Desktop\KNM\tU DUY PHAN BIEN\cuc ao 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8391" y="2514600"/>
            <a:ext cx="4300537" cy="3221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599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781050"/>
          </a:xfrm>
        </p:spPr>
        <p:txBody>
          <a:bodyPr/>
          <a:lstStyle/>
          <a:p>
            <a:pPr lvl="1"/>
            <a:r>
              <a:rPr lang="en-US" kern="1200">
                <a:latin typeface="+mj-lt"/>
                <a:ea typeface="+mj-ea"/>
                <a:cs typeface="+mj-cs"/>
              </a:rPr>
              <a:t>Brainstorming</a:t>
            </a:r>
            <a:endParaRPr lang="en-US" kern="1200">
              <a:latin typeface="+mj-lt"/>
              <a:ea typeface="+mj-ea"/>
              <a:cs typeface="+mj-cs"/>
            </a:endParaRPr>
          </a:p>
        </p:txBody>
      </p:sp>
      <p:pic>
        <p:nvPicPr>
          <p:cNvPr id="8" name="Content Placeholder 7" descr="brainstorming.jpg"/>
          <p:cNvPicPr>
            <a:picLocks noGrp="1" noChangeAspect="1"/>
          </p:cNvPicPr>
          <p:nvPr>
            <p:ph idx="1"/>
          </p:nvPr>
        </p:nvPicPr>
        <p:blipFill>
          <a:blip r:embed="rId2" cstate="print"/>
          <a:stretch>
            <a:fillRect/>
          </a:stretch>
        </p:blipFill>
        <p:spPr>
          <a:xfrm>
            <a:off x="926592" y="1549400"/>
            <a:ext cx="7379208" cy="4267200"/>
          </a:xfrm>
        </p:spPr>
      </p:pic>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5</a:t>
            </a:fld>
            <a:endParaRPr lang="en-US">
              <a:solidFill>
                <a:srgbClr val="00000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sz="4800" b="1" dirty="0" err="1" smtClean="0"/>
              <a:t>Thảo</a:t>
            </a:r>
            <a:r>
              <a:rPr lang="en-US" sz="4800" b="1" dirty="0" smtClean="0"/>
              <a:t> </a:t>
            </a:r>
            <a:r>
              <a:rPr lang="en-US" sz="4800" b="1" dirty="0" err="1" smtClean="0"/>
              <a:t>luận</a:t>
            </a:r>
            <a:r>
              <a:rPr lang="en-US" sz="4800" b="1" smtClean="0"/>
              <a:t>?</a:t>
            </a:r>
            <a:endParaRPr lang="en-US" sz="4800" b="1" dirty="0"/>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50</a:t>
            </a:fld>
            <a:endParaRPr lang="en-US">
              <a:solidFill>
                <a:srgbClr val="00000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781050"/>
          </a:xfrm>
        </p:spPr>
        <p:txBody>
          <a:bodyPr/>
          <a:lstStyle/>
          <a:p>
            <a:r>
              <a:rPr lang="en-US" dirty="0" err="1" smtClean="0"/>
              <a:t>Hoạt</a:t>
            </a:r>
            <a:r>
              <a:rPr lang="en-US" dirty="0" smtClean="0"/>
              <a:t> </a:t>
            </a:r>
            <a:r>
              <a:rPr lang="en-US" dirty="0" err="1" smtClean="0"/>
              <a:t>động</a:t>
            </a:r>
            <a:r>
              <a:rPr lang="en-US" dirty="0" smtClean="0"/>
              <a:t> 2 – 4 </a:t>
            </a:r>
            <a:r>
              <a:rPr lang="en-US" dirty="0" err="1" smtClean="0"/>
              <a:t>nhóm</a:t>
            </a:r>
            <a:endParaRPr lang="en-US" dirty="0"/>
          </a:p>
        </p:txBody>
      </p:sp>
      <p:sp>
        <p:nvSpPr>
          <p:cNvPr id="3" name="Content Placeholder 2"/>
          <p:cNvSpPr>
            <a:spLocks noGrp="1"/>
          </p:cNvSpPr>
          <p:nvPr>
            <p:ph idx="1"/>
          </p:nvPr>
        </p:nvSpPr>
        <p:spPr/>
        <p:txBody>
          <a:bodyPr/>
          <a:lstStyle/>
          <a:p>
            <a:pPr marL="519113" lvl="1" indent="-406400">
              <a:buClr>
                <a:srgbClr val="0BD0D9"/>
              </a:buClr>
              <a:buSzPct val="95000"/>
            </a:pPr>
            <a:r>
              <a:rPr lang="en-US" sz="3000" dirty="0" err="1">
                <a:latin typeface="Times New Roman" panose="02020603050405020304" pitchFamily="18" charset="0"/>
                <a:cs typeface="Times New Roman" panose="02020603050405020304" pitchFamily="18" charset="0"/>
              </a:rPr>
              <a:t>Đề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xuất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giải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đề</a:t>
            </a:r>
            <a:endParaRPr lang="en-US" sz="3000" dirty="0">
              <a:latin typeface="Times New Roman" panose="02020603050405020304" pitchFamily="18" charset="0"/>
              <a:cs typeface="Times New Roman" panose="02020603050405020304" pitchFamily="18" charset="0"/>
            </a:endParaRPr>
          </a:p>
          <a:p>
            <a:pPr lvl="1"/>
            <a:r>
              <a:rPr lang="en-US" sz="2800" dirty="0" err="1">
                <a:latin typeface="Times New Roman" panose="02020603050405020304" pitchFamily="18" charset="0"/>
                <a:cs typeface="Times New Roman" panose="02020603050405020304" pitchFamily="18" charset="0"/>
              </a:rPr>
              <a:t>Kẹt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xe</a:t>
            </a:r>
            <a:endParaRPr lang="en-US" sz="2800" dirty="0">
              <a:latin typeface="Times New Roman" panose="02020603050405020304" pitchFamily="18" charset="0"/>
              <a:cs typeface="Times New Roman" panose="02020603050405020304" pitchFamily="18" charset="0"/>
            </a:endParaRPr>
          </a:p>
          <a:p>
            <a:pPr lvl="1"/>
            <a:r>
              <a:rPr lang="en-US" sz="2800" dirty="0" err="1">
                <a:latin typeface="Times New Roman" panose="02020603050405020304" pitchFamily="18" charset="0"/>
                <a:cs typeface="Times New Roman" panose="02020603050405020304" pitchFamily="18" charset="0"/>
              </a:rPr>
              <a:t>Nâng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cao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dịch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xe</a:t>
            </a:r>
            <a:r>
              <a:rPr lang="en-US" sz="2800" dirty="0">
                <a:latin typeface="Times New Roman" panose="02020603050405020304" pitchFamily="18" charset="0"/>
                <a:cs typeface="Times New Roman" panose="02020603050405020304" pitchFamily="18" charset="0"/>
              </a:rPr>
              <a:t> bus</a:t>
            </a:r>
          </a:p>
          <a:p>
            <a:pPr lvl="1"/>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nổ</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ở TP.HCM</a:t>
            </a:r>
          </a:p>
          <a:p>
            <a:pPr lvl="1"/>
            <a:r>
              <a:rPr lang="en-US" sz="2800" dirty="0" err="1">
                <a:latin typeface="Times New Roman" panose="02020603050405020304" pitchFamily="18" charset="0"/>
                <a:cs typeface="Times New Roman" panose="02020603050405020304" pitchFamily="18" charset="0"/>
              </a:rPr>
              <a:t>Bão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giá</a:t>
            </a:r>
            <a:endParaRPr lang="en-US" sz="2800" dirty="0">
              <a:latin typeface="Times New Roman" panose="02020603050405020304" pitchFamily="18" charset="0"/>
              <a:cs typeface="Times New Roman" panose="02020603050405020304" pitchFamily="18" charset="0"/>
            </a:endParaRPr>
          </a:p>
          <a:p>
            <a:pPr marL="519113" lvl="1" indent="-406400">
              <a:buClr>
                <a:srgbClr val="0BD0D9"/>
              </a:buClr>
              <a:buSzPct val="95000"/>
            </a:pPr>
            <a:r>
              <a:rPr lang="en-US" sz="3000" dirty="0" err="1">
                <a:latin typeface="Times New Roman" panose="02020603050405020304" pitchFamily="18" charset="0"/>
                <a:cs typeface="Times New Roman" panose="02020603050405020304" pitchFamily="18" charset="0"/>
              </a:rPr>
              <a:t>Yêu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cầu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30 </a:t>
            </a:r>
            <a:r>
              <a:rPr lang="en-US" sz="3000" dirty="0" err="1">
                <a:latin typeface="Times New Roman" panose="02020603050405020304" pitchFamily="18" charset="0"/>
                <a:cs typeface="Times New Roman" panose="02020603050405020304" pitchFamily="18" charset="0"/>
              </a:rPr>
              <a:t>phút</a:t>
            </a:r>
            <a:endParaRPr lang="en-US" sz="3000" dirty="0">
              <a:latin typeface="Times New Roman" panose="02020603050405020304" pitchFamily="18" charset="0"/>
              <a:cs typeface="Times New Roman" panose="02020603050405020304" pitchFamily="18" charset="0"/>
            </a:endParaRPr>
          </a:p>
          <a:p>
            <a:pPr lvl="1"/>
            <a:r>
              <a:rPr lang="en-US" sz="2800" dirty="0" err="1">
                <a:latin typeface="Times New Roman" panose="02020603050405020304" pitchFamily="18" charset="0"/>
                <a:cs typeface="Times New Roman" panose="02020603050405020304" pitchFamily="18" charset="0"/>
              </a:rPr>
              <a:t>Chọn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luận</a:t>
            </a:r>
            <a:endParaRPr lang="en-US" sz="2800" dirty="0">
              <a:latin typeface="Times New Roman" panose="02020603050405020304" pitchFamily="18" charset="0"/>
              <a:cs typeface="Times New Roman" panose="02020603050405020304" pitchFamily="18" charset="0"/>
            </a:endParaRPr>
          </a:p>
          <a:p>
            <a:pPr lvl="1"/>
            <a:r>
              <a:rPr lang="en-US" sz="2800" dirty="0" err="1">
                <a:latin typeface="Times New Roman" panose="02020603050405020304" pitchFamily="18" charset="0"/>
                <a:cs typeface="Times New Roman" panose="02020603050405020304" pitchFamily="18" charset="0"/>
              </a:rPr>
              <a:t>Vẽ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mindmap</a:t>
            </a:r>
            <a:endParaRPr lang="en-US" sz="2800" dirty="0">
              <a:latin typeface="Times New Roman" panose="02020603050405020304" pitchFamily="18" charset="0"/>
              <a:cs typeface="Times New Roman" panose="02020603050405020304" pitchFamily="18" charset="0"/>
            </a:endParaRPr>
          </a:p>
          <a:p>
            <a:pPr lvl="1"/>
            <a:endParaRPr lang="en-US" dirty="0"/>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51</a:t>
            </a:fld>
            <a:endParaRPr lang="en-US">
              <a:solidFill>
                <a:srgbClr val="0000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9113" lvl="1" indent="-406400">
              <a:buClr>
                <a:srgbClr val="0BD0D9"/>
              </a:buClr>
              <a:buSzPct val="95000"/>
            </a:pPr>
            <a:r>
              <a:rPr lang="en-US" sz="3000" dirty="0" err="1">
                <a:latin typeface="Times New Roman" panose="02020603050405020304" pitchFamily="18" charset="0"/>
                <a:cs typeface="Times New Roman" panose="02020603050405020304" pitchFamily="18" charset="0"/>
              </a:rPr>
              <a:t>Trình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bày</a:t>
            </a:r>
            <a:r>
              <a:rPr lang="en-US" sz="3000" dirty="0">
                <a:latin typeface="Times New Roman" panose="02020603050405020304" pitchFamily="18" charset="0"/>
                <a:cs typeface="Times New Roman" panose="02020603050405020304" pitchFamily="18" charset="0"/>
              </a:rPr>
              <a:t>:</a:t>
            </a:r>
          </a:p>
          <a:p>
            <a:pPr lvl="1"/>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luận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chọn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như</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nào</a:t>
            </a:r>
            <a:r>
              <a:rPr lang="en-US" sz="2800" dirty="0">
                <a:latin typeface="Times New Roman" panose="02020603050405020304" pitchFamily="18" charset="0"/>
                <a:cs typeface="Times New Roman" panose="02020603050405020304" pitchFamily="18" charset="0"/>
              </a:rPr>
              <a:t>?</a:t>
            </a:r>
          </a:p>
          <a:p>
            <a:pPr lvl="1"/>
            <a:r>
              <a:rPr lang="en-US" sz="2800" dirty="0" err="1">
                <a:latin typeface="Times New Roman" panose="02020603050405020304" pitchFamily="18" charset="0"/>
                <a:cs typeface="Times New Roman" panose="02020603050405020304" pitchFamily="18" charset="0"/>
              </a:rPr>
              <a:t>Giải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dựa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Mindmap</a:t>
            </a:r>
            <a:endParaRPr lang="en-US" sz="28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52</a:t>
            </a:fld>
            <a:endParaRPr lang="en-US">
              <a:solidFill>
                <a:srgbClr val="00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6</a:t>
            </a:fld>
            <a:endParaRPr lang="en-US">
              <a:solidFill>
                <a:srgbClr val="000000"/>
              </a:solidFill>
            </a:endParaRPr>
          </a:p>
        </p:txBody>
      </p:sp>
      <p:pic>
        <p:nvPicPr>
          <p:cNvPr id="7" name="Picture 6" descr="Phuong phap 1.jpg"/>
          <p:cNvPicPr>
            <a:picLocks noChangeAspect="1"/>
          </p:cNvPicPr>
          <p:nvPr/>
        </p:nvPicPr>
        <p:blipFill>
          <a:blip r:embed="rId2" cstate="print"/>
          <a:stretch>
            <a:fillRect/>
          </a:stretch>
        </p:blipFill>
        <p:spPr>
          <a:xfrm>
            <a:off x="990600" y="533400"/>
            <a:ext cx="2143125" cy="2143125"/>
          </a:xfrm>
          <a:prstGeom prst="rect">
            <a:avLst/>
          </a:prstGeom>
        </p:spPr>
      </p:pic>
      <p:pic>
        <p:nvPicPr>
          <p:cNvPr id="8" name="Picture 7" descr="phuong phap 2.jpg"/>
          <p:cNvPicPr>
            <a:picLocks noChangeAspect="1"/>
          </p:cNvPicPr>
          <p:nvPr/>
        </p:nvPicPr>
        <p:blipFill>
          <a:blip r:embed="rId3" cstate="print"/>
          <a:stretch>
            <a:fillRect/>
          </a:stretch>
        </p:blipFill>
        <p:spPr>
          <a:xfrm>
            <a:off x="4029075" y="0"/>
            <a:ext cx="2143125" cy="2143125"/>
          </a:xfrm>
          <a:prstGeom prst="rect">
            <a:avLst/>
          </a:prstGeom>
        </p:spPr>
      </p:pic>
      <p:pic>
        <p:nvPicPr>
          <p:cNvPr id="9" name="Picture 8" descr="phuong phap 3.jpg"/>
          <p:cNvPicPr>
            <a:picLocks noChangeAspect="1"/>
          </p:cNvPicPr>
          <p:nvPr/>
        </p:nvPicPr>
        <p:blipFill>
          <a:blip r:embed="rId4" cstate="print"/>
          <a:stretch>
            <a:fillRect/>
          </a:stretch>
        </p:blipFill>
        <p:spPr>
          <a:xfrm>
            <a:off x="6400800" y="2438400"/>
            <a:ext cx="2428875" cy="1885950"/>
          </a:xfrm>
          <a:prstGeom prst="rect">
            <a:avLst/>
          </a:prstGeom>
        </p:spPr>
      </p:pic>
      <p:pic>
        <p:nvPicPr>
          <p:cNvPr id="10" name="Picture 9" descr="phuong phap 4.jpg"/>
          <p:cNvPicPr>
            <a:picLocks noChangeAspect="1"/>
          </p:cNvPicPr>
          <p:nvPr/>
        </p:nvPicPr>
        <p:blipFill>
          <a:blip r:embed="rId5" cstate="print"/>
          <a:stretch>
            <a:fillRect/>
          </a:stretch>
        </p:blipFill>
        <p:spPr>
          <a:xfrm>
            <a:off x="381000" y="3505200"/>
            <a:ext cx="2266950" cy="2019300"/>
          </a:xfrm>
          <a:prstGeom prst="rect">
            <a:avLst/>
          </a:prstGeom>
        </p:spPr>
      </p:pic>
      <p:pic>
        <p:nvPicPr>
          <p:cNvPr id="11" name="Picture 10" descr="phuong phap 5.jpg"/>
          <p:cNvPicPr>
            <a:picLocks noChangeAspect="1"/>
          </p:cNvPicPr>
          <p:nvPr/>
        </p:nvPicPr>
        <p:blipFill>
          <a:blip r:embed="rId6" cstate="print"/>
          <a:stretch>
            <a:fillRect/>
          </a:stretch>
        </p:blipFill>
        <p:spPr>
          <a:xfrm>
            <a:off x="3676650" y="4695825"/>
            <a:ext cx="2190750" cy="2085975"/>
          </a:xfrm>
          <a:prstGeom prst="rect">
            <a:avLst/>
          </a:prstGeom>
        </p:spPr>
      </p:pic>
      <p:sp>
        <p:nvSpPr>
          <p:cNvPr id="12" name="5-Point Star 11"/>
          <p:cNvSpPr/>
          <p:nvPr/>
        </p:nvSpPr>
        <p:spPr>
          <a:xfrm>
            <a:off x="3505200" y="2514600"/>
            <a:ext cx="2362200" cy="1828800"/>
          </a:xfrm>
          <a:prstGeom prst="star5">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IDEAS</a:t>
            </a:r>
            <a:endPar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22" name="Straight Arrow Connector 21"/>
          <p:cNvCxnSpPr>
            <a:endCxn id="11" idx="0"/>
          </p:cNvCxnSpPr>
          <p:nvPr/>
        </p:nvCxnSpPr>
        <p:spPr>
          <a:xfrm rot="16200000" flipH="1">
            <a:off x="4343400" y="4267199"/>
            <a:ext cx="733425" cy="12382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4" name="Straight Arrow Connector 23"/>
          <p:cNvCxnSpPr/>
          <p:nvPr/>
        </p:nvCxnSpPr>
        <p:spPr>
          <a:xfrm rot="10800000" flipV="1">
            <a:off x="2667000" y="3657600"/>
            <a:ext cx="1600200" cy="1524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6" name="Straight Arrow Connector 25"/>
          <p:cNvCxnSpPr/>
          <p:nvPr/>
        </p:nvCxnSpPr>
        <p:spPr>
          <a:xfrm rot="10800000">
            <a:off x="3124200" y="2590800"/>
            <a:ext cx="1219200" cy="6096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8" name="Straight Arrow Connector 27"/>
          <p:cNvCxnSpPr/>
          <p:nvPr/>
        </p:nvCxnSpPr>
        <p:spPr>
          <a:xfrm rot="5400000" flipH="1" flipV="1">
            <a:off x="4686300" y="2552700"/>
            <a:ext cx="990600" cy="3048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0" name="Straight Arrow Connector 29"/>
          <p:cNvCxnSpPr/>
          <p:nvPr/>
        </p:nvCxnSpPr>
        <p:spPr>
          <a:xfrm>
            <a:off x="5181600" y="3657600"/>
            <a:ext cx="129540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022" y="485050"/>
            <a:ext cx="8229600" cy="783777"/>
          </a:xfrm>
        </p:spPr>
        <p:txBody>
          <a:bodyPr/>
          <a:lstStyle/>
          <a:p>
            <a:pPr lvl="1"/>
            <a:r>
              <a:rPr lang="en-US" kern="1200" dirty="0" err="1">
                <a:latin typeface="+mj-lt"/>
                <a:ea typeface="+mj-ea"/>
                <a:cs typeface="+mj-cs"/>
              </a:rPr>
              <a:t>Thử</a:t>
            </a:r>
            <a:r>
              <a:rPr lang="en-US" kern="1200" dirty="0">
                <a:latin typeface="+mj-lt"/>
                <a:ea typeface="+mj-ea"/>
                <a:cs typeface="+mj-cs"/>
              </a:rPr>
              <a:t> </a:t>
            </a:r>
            <a:r>
              <a:rPr lang="en-US" kern="1200" dirty="0" err="1">
                <a:latin typeface="+mj-lt"/>
                <a:ea typeface="+mj-ea"/>
                <a:cs typeface="+mj-cs"/>
              </a:rPr>
              <a:t>động</a:t>
            </a:r>
            <a:r>
              <a:rPr lang="en-US" kern="1200" dirty="0">
                <a:latin typeface="+mj-lt"/>
                <a:ea typeface="+mj-ea"/>
                <a:cs typeface="+mj-cs"/>
              </a:rPr>
              <a:t> </a:t>
            </a:r>
            <a:r>
              <a:rPr lang="en-US" kern="1200" dirty="0" err="1">
                <a:latin typeface="+mj-lt"/>
                <a:ea typeface="+mj-ea"/>
                <a:cs typeface="+mj-cs"/>
              </a:rPr>
              <a:t>não</a:t>
            </a:r>
            <a:endParaRPr lang="en-US" kern="1200" dirty="0">
              <a:latin typeface="+mj-lt"/>
              <a:ea typeface="+mj-ea"/>
              <a:cs typeface="+mj-cs"/>
            </a:endParaRPr>
          </a:p>
        </p:txBody>
      </p:sp>
      <p:sp>
        <p:nvSpPr>
          <p:cNvPr id="5" name="Slide Number Placeholder 4"/>
          <p:cNvSpPr>
            <a:spLocks noGrp="1"/>
          </p:cNvSpPr>
          <p:nvPr>
            <p:ph type="sldNum" sz="quarter" idx="12"/>
          </p:nvPr>
        </p:nvSpPr>
        <p:spPr/>
        <p:txBody>
          <a:bodyPr/>
          <a:lstStyle/>
          <a:p>
            <a:fld id="{F9BC44F7-6346-49C9-A491-DFFF6361E315}" type="slidenum">
              <a:rPr lang="en-US" smtClean="0"/>
              <a:pPr/>
              <a:t>7</a:t>
            </a:fld>
            <a:endParaRPr lang="en-US"/>
          </a:p>
        </p:txBody>
      </p:sp>
      <p:sp>
        <p:nvSpPr>
          <p:cNvPr id="11" name="Snip Single Corner Rectangle 10"/>
          <p:cNvSpPr/>
          <p:nvPr/>
        </p:nvSpPr>
        <p:spPr>
          <a:xfrm>
            <a:off x="457200" y="2903886"/>
            <a:ext cx="4800600" cy="2811114"/>
          </a:xfrm>
          <a:prstGeom prst="snip1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rabicPeriod"/>
            </a:pPr>
            <a:r>
              <a:rPr lang="en-US" sz="2400" dirty="0" err="1" smtClean="0">
                <a:solidFill>
                  <a:srgbClr val="002060"/>
                </a:solidFill>
                <a:latin typeface="Tahoma" pitchFamily="34" charset="0"/>
                <a:ea typeface="Tahoma" pitchFamily="34" charset="0"/>
                <a:cs typeface="Tahoma" pitchFamily="34" charset="0"/>
              </a:rPr>
              <a:t>Trưởng</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nhóm</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điều</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khiển</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từng</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thành</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viên</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đưa</a:t>
            </a:r>
            <a:r>
              <a:rPr lang="en-US" sz="2400" dirty="0" smtClean="0">
                <a:solidFill>
                  <a:srgbClr val="002060"/>
                </a:solidFill>
                <a:latin typeface="Tahoma" pitchFamily="34" charset="0"/>
                <a:ea typeface="Tahoma" pitchFamily="34" charset="0"/>
                <a:cs typeface="Tahoma" pitchFamily="34" charset="0"/>
              </a:rPr>
              <a:t> ý </a:t>
            </a:r>
            <a:r>
              <a:rPr lang="en-US" sz="2400" dirty="0" err="1" smtClean="0">
                <a:solidFill>
                  <a:srgbClr val="002060"/>
                </a:solidFill>
                <a:latin typeface="Tahoma" pitchFamily="34" charset="0"/>
                <a:ea typeface="Tahoma" pitchFamily="34" charset="0"/>
                <a:cs typeface="Tahoma" pitchFamily="34" charset="0"/>
              </a:rPr>
              <a:t>kiến</a:t>
            </a:r>
            <a:endParaRPr lang="en-US" sz="2400" dirty="0" smtClean="0">
              <a:solidFill>
                <a:srgbClr val="002060"/>
              </a:solidFill>
              <a:latin typeface="Tahoma" pitchFamily="34" charset="0"/>
              <a:ea typeface="Tahoma" pitchFamily="34" charset="0"/>
              <a:cs typeface="Tahoma" pitchFamily="34" charset="0"/>
            </a:endParaRPr>
          </a:p>
          <a:p>
            <a:pPr marL="342900" indent="-342900" algn="just">
              <a:buAutoNum type="arabicPeriod"/>
            </a:pPr>
            <a:r>
              <a:rPr lang="en-US" sz="2400" dirty="0" err="1" smtClean="0">
                <a:solidFill>
                  <a:srgbClr val="002060"/>
                </a:solidFill>
                <a:latin typeface="Tahoma" pitchFamily="34" charset="0"/>
                <a:ea typeface="Tahoma" pitchFamily="34" charset="0"/>
                <a:cs typeface="Tahoma" pitchFamily="34" charset="0"/>
              </a:rPr>
              <a:t>Không</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tranh</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luận</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đánh</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giá</a:t>
            </a:r>
            <a:endParaRPr lang="en-US" sz="2400" dirty="0" smtClean="0">
              <a:solidFill>
                <a:srgbClr val="002060"/>
              </a:solidFill>
              <a:latin typeface="Tahoma" pitchFamily="34" charset="0"/>
              <a:ea typeface="Tahoma" pitchFamily="34" charset="0"/>
              <a:cs typeface="Tahoma" pitchFamily="34" charset="0"/>
            </a:endParaRPr>
          </a:p>
          <a:p>
            <a:pPr marL="342900" indent="-342900" algn="just">
              <a:buAutoNum type="arabicPeriod"/>
            </a:pPr>
            <a:r>
              <a:rPr lang="en-US" sz="2400" dirty="0" err="1" smtClean="0">
                <a:solidFill>
                  <a:srgbClr val="002060"/>
                </a:solidFill>
                <a:latin typeface="Tahoma" pitchFamily="34" charset="0"/>
                <a:ea typeface="Tahoma" pitchFamily="34" charset="0"/>
                <a:cs typeface="Tahoma" pitchFamily="34" charset="0"/>
              </a:rPr>
              <a:t>Thư</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ký</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ghi</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nhận</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tất</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cả</a:t>
            </a:r>
            <a:r>
              <a:rPr lang="en-US" sz="2400" dirty="0" smtClean="0">
                <a:solidFill>
                  <a:srgbClr val="002060"/>
                </a:solidFill>
                <a:latin typeface="Tahoma" pitchFamily="34" charset="0"/>
                <a:ea typeface="Tahoma" pitchFamily="34" charset="0"/>
                <a:cs typeface="Tahoma" pitchFamily="34" charset="0"/>
              </a:rPr>
              <a:t> ý </a:t>
            </a:r>
            <a:r>
              <a:rPr lang="en-US" sz="2400" dirty="0" err="1" smtClean="0">
                <a:solidFill>
                  <a:srgbClr val="002060"/>
                </a:solidFill>
                <a:latin typeface="Tahoma" pitchFamily="34" charset="0"/>
                <a:ea typeface="Tahoma" pitchFamily="34" charset="0"/>
                <a:cs typeface="Tahoma" pitchFamily="34" charset="0"/>
              </a:rPr>
              <a:t>kiến</a:t>
            </a:r>
            <a:endParaRPr lang="en-US" sz="2400" dirty="0" smtClean="0">
              <a:solidFill>
                <a:srgbClr val="002060"/>
              </a:solidFill>
              <a:latin typeface="Tahoma" pitchFamily="34" charset="0"/>
              <a:ea typeface="Tahoma" pitchFamily="34" charset="0"/>
              <a:cs typeface="Tahoma" pitchFamily="34" charset="0"/>
            </a:endParaRPr>
          </a:p>
          <a:p>
            <a:pPr marL="342900" indent="-342900" algn="just">
              <a:buAutoNum type="arabicPeriod"/>
            </a:pPr>
            <a:r>
              <a:rPr lang="en-US" sz="2400" dirty="0" err="1" smtClean="0">
                <a:solidFill>
                  <a:srgbClr val="002060"/>
                </a:solidFill>
                <a:latin typeface="Tahoma" pitchFamily="34" charset="0"/>
                <a:ea typeface="Tahoma" pitchFamily="34" charset="0"/>
                <a:cs typeface="Tahoma" pitchFamily="34" charset="0"/>
              </a:rPr>
              <a:t>Tổng</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hợp</a:t>
            </a:r>
            <a:r>
              <a:rPr lang="en-US" sz="2400" dirty="0" smtClean="0">
                <a:solidFill>
                  <a:srgbClr val="002060"/>
                </a:solidFill>
                <a:latin typeface="Tahoma" pitchFamily="34" charset="0"/>
                <a:ea typeface="Tahoma" pitchFamily="34" charset="0"/>
                <a:cs typeface="Tahoma" pitchFamily="34" charset="0"/>
              </a:rPr>
              <a:t> ý </a:t>
            </a:r>
            <a:r>
              <a:rPr lang="en-US" sz="2400" dirty="0" err="1" smtClean="0">
                <a:solidFill>
                  <a:srgbClr val="002060"/>
                </a:solidFill>
                <a:latin typeface="Tahoma" pitchFamily="34" charset="0"/>
                <a:ea typeface="Tahoma" pitchFamily="34" charset="0"/>
                <a:cs typeface="Tahoma" pitchFamily="34" charset="0"/>
              </a:rPr>
              <a:t>kiến</a:t>
            </a:r>
            <a:endParaRPr lang="en-US" sz="2400" dirty="0" smtClean="0">
              <a:solidFill>
                <a:srgbClr val="002060"/>
              </a:solidFill>
              <a:latin typeface="Tahoma" pitchFamily="34" charset="0"/>
              <a:ea typeface="Tahoma" pitchFamily="34" charset="0"/>
              <a:cs typeface="Tahoma" pitchFamily="34" charset="0"/>
            </a:endParaRPr>
          </a:p>
          <a:p>
            <a:pPr marL="342900" indent="-342900" algn="just">
              <a:buAutoNum type="arabicPeriod"/>
            </a:pPr>
            <a:r>
              <a:rPr lang="en-US" sz="2400" dirty="0" err="1" smtClean="0">
                <a:solidFill>
                  <a:srgbClr val="002060"/>
                </a:solidFill>
                <a:latin typeface="Tahoma" pitchFamily="34" charset="0"/>
                <a:ea typeface="Tahoma" pitchFamily="34" charset="0"/>
                <a:cs typeface="Tahoma" pitchFamily="34" charset="0"/>
              </a:rPr>
              <a:t>Quy</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định</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thời</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gian</a:t>
            </a:r>
            <a:endParaRPr lang="en-US" sz="2400" dirty="0">
              <a:solidFill>
                <a:srgbClr val="002060"/>
              </a:solidFill>
              <a:latin typeface="Tahoma" pitchFamily="34" charset="0"/>
              <a:ea typeface="Tahoma" pitchFamily="34" charset="0"/>
              <a:cs typeface="Tahoma" pitchFamily="34" charset="0"/>
            </a:endParaRPr>
          </a:p>
        </p:txBody>
      </p:sp>
      <p:pic>
        <p:nvPicPr>
          <p:cNvPr id="12" name="Picture 2" descr="http://3.bp.blogspot.com/-ChuH32TcyJI/Tk3cROrzUpI/AAAAAAAAAiU/sC4pHzPndXg/s400/no_jzone_copy.jpg"/>
          <p:cNvPicPr>
            <a:picLocks noChangeAspect="1" noChangeArrowheads="1"/>
          </p:cNvPicPr>
          <p:nvPr/>
        </p:nvPicPr>
        <p:blipFill>
          <a:blip r:embed="rId3" cstate="print"/>
          <a:srcRect l="16000" r="17999"/>
          <a:stretch>
            <a:fillRect/>
          </a:stretch>
        </p:blipFill>
        <p:spPr bwMode="auto">
          <a:xfrm>
            <a:off x="5867400" y="4097686"/>
            <a:ext cx="1752600" cy="1898650"/>
          </a:xfrm>
          <a:prstGeom prst="rect">
            <a:avLst/>
          </a:prstGeom>
          <a:noFill/>
          <a:ln w="9525">
            <a:noFill/>
            <a:miter lim="800000"/>
            <a:headEnd/>
            <a:tailEnd/>
          </a:ln>
        </p:spPr>
      </p:pic>
      <p:sp>
        <p:nvSpPr>
          <p:cNvPr id="13" name="Cloud Callout 12"/>
          <p:cNvSpPr/>
          <p:nvPr/>
        </p:nvSpPr>
        <p:spPr>
          <a:xfrm rot="733233">
            <a:off x="6037667" y="1985343"/>
            <a:ext cx="2362200" cy="1524000"/>
          </a:xfrm>
          <a:prstGeom prst="cloudCallout">
            <a:avLst>
              <a:gd name="adj1" fmla="val -70251"/>
              <a:gd name="adj2" fmla="val 72675"/>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Tahoma" pitchFamily="34" charset="0"/>
              <a:ea typeface="Tahoma" pitchFamily="34" charset="0"/>
              <a:cs typeface="Tahoma" pitchFamily="34" charset="0"/>
            </a:endParaRPr>
          </a:p>
        </p:txBody>
      </p:sp>
      <p:sp>
        <p:nvSpPr>
          <p:cNvPr id="15" name="Cloud Callout 14"/>
          <p:cNvSpPr/>
          <p:nvPr/>
        </p:nvSpPr>
        <p:spPr>
          <a:xfrm rot="210912">
            <a:off x="6190253" y="2263920"/>
            <a:ext cx="2362200" cy="1524000"/>
          </a:xfrm>
          <a:prstGeom prst="cloudCallout">
            <a:avLst>
              <a:gd name="adj1" fmla="val -25803"/>
              <a:gd name="adj2" fmla="val 86159"/>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latin typeface="Tahoma" pitchFamily="34" charset="0"/>
                <a:ea typeface="Tahoma" pitchFamily="34" charset="0"/>
                <a:cs typeface="Tahoma" pitchFamily="34" charset="0"/>
              </a:rPr>
              <a:t>Tiến</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hành</a:t>
            </a:r>
            <a:r>
              <a:rPr lang="en-US" sz="2400" dirty="0" smtClean="0">
                <a:latin typeface="Tahoma" pitchFamily="34" charset="0"/>
                <a:ea typeface="Tahoma" pitchFamily="34" charset="0"/>
                <a:cs typeface="Tahoma" pitchFamily="34" charset="0"/>
              </a:rPr>
              <a:t>???</a:t>
            </a:r>
            <a:endParaRPr lang="en-US" sz="2400" dirty="0">
              <a:latin typeface="Tahoma" pitchFamily="34" charset="0"/>
              <a:ea typeface="Tahoma" pitchFamily="34" charset="0"/>
              <a:cs typeface="Tahoma" pitchFamily="34" charset="0"/>
            </a:endParaRPr>
          </a:p>
        </p:txBody>
      </p:sp>
      <p:sp>
        <p:nvSpPr>
          <p:cNvPr id="10" name="TextBox 9"/>
          <p:cNvSpPr txBox="1"/>
          <p:nvPr/>
        </p:nvSpPr>
        <p:spPr>
          <a:xfrm>
            <a:off x="160867" y="1290935"/>
            <a:ext cx="7467600" cy="461665"/>
          </a:xfrm>
          <a:prstGeom prst="rect">
            <a:avLst/>
          </a:prstGeom>
          <a:noFill/>
        </p:spPr>
        <p:txBody>
          <a:bodyPr wrap="square" rtlCol="0">
            <a:spAutoFit/>
          </a:bodyPr>
          <a:lstStyle/>
          <a:p>
            <a:r>
              <a:rPr lang="en-US" sz="2400" b="1" dirty="0" err="1" smtClean="0">
                <a:latin typeface="Times New Roman" pitchFamily="18" charset="0"/>
                <a:cs typeface="Times New Roman" pitchFamily="18" charset="0"/>
              </a:rPr>
              <a:t>Làm</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thế</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nào</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để</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người</a:t>
            </a:r>
            <a:r>
              <a:rPr lang="en-US" sz="2400" b="1" dirty="0" smtClean="0">
                <a:latin typeface="Times New Roman" pitchFamily="18" charset="0"/>
                <a:cs typeface="Times New Roman" pitchFamily="18" charset="0"/>
              </a:rPr>
              <a:t> ta </a:t>
            </a:r>
            <a:r>
              <a:rPr lang="en-US" sz="2400" b="1" dirty="0" err="1" smtClean="0">
                <a:latin typeface="Times New Roman" pitchFamily="18" charset="0"/>
                <a:cs typeface="Times New Roman" pitchFamily="18" charset="0"/>
              </a:rPr>
              <a:t>không</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dùng</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túi</a:t>
            </a:r>
            <a:r>
              <a:rPr lang="en-US" sz="2400" b="1" dirty="0" smtClean="0">
                <a:latin typeface="Times New Roman" pitchFamily="18" charset="0"/>
                <a:cs typeface="Times New Roman" pitchFamily="18" charset="0"/>
              </a:rPr>
              <a:t> nylon </a:t>
            </a:r>
            <a:r>
              <a:rPr lang="en-US" sz="2400" b="1" dirty="0" err="1" smtClean="0">
                <a:latin typeface="Times New Roman" pitchFamily="18" charset="0"/>
                <a:cs typeface="Times New Roman" pitchFamily="18" charset="0"/>
              </a:rPr>
              <a:t>nữa</a:t>
            </a:r>
            <a:r>
              <a:rPr lang="en-US" b="1" dirty="0" smtClean="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550270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3195"/>
            <a:ext cx="8229600" cy="781050"/>
          </a:xfrm>
        </p:spPr>
        <p:txBody>
          <a:bodyPr/>
          <a:lstStyle/>
          <a:p>
            <a:r>
              <a:rPr lang="en-US" dirty="0" err="1" smtClean="0"/>
              <a:t>Thử</a:t>
            </a:r>
            <a:r>
              <a:rPr lang="en-US" dirty="0" smtClean="0"/>
              <a:t> </a:t>
            </a:r>
            <a:r>
              <a:rPr lang="en-US" dirty="0" err="1" smtClean="0"/>
              <a:t>lại</a:t>
            </a:r>
            <a:r>
              <a:rPr lang="en-US" dirty="0" smtClean="0"/>
              <a:t>!</a:t>
            </a:r>
            <a:endParaRPr lang="en-US" dirty="0"/>
          </a:p>
        </p:txBody>
      </p:sp>
      <p:sp>
        <p:nvSpPr>
          <p:cNvPr id="5" name="Slide Number Placeholder 4"/>
          <p:cNvSpPr>
            <a:spLocks noGrp="1"/>
          </p:cNvSpPr>
          <p:nvPr>
            <p:ph type="sldNum" sz="quarter" idx="12"/>
          </p:nvPr>
        </p:nvSpPr>
        <p:spPr/>
        <p:txBody>
          <a:bodyPr/>
          <a:lstStyle/>
          <a:p>
            <a:fld id="{F9BC44F7-6346-49C9-A491-DFFF6361E315}" type="slidenum">
              <a:rPr lang="en-US" smtClean="0"/>
              <a:pPr/>
              <a:t>8</a:t>
            </a:fld>
            <a:endParaRPr lang="en-US"/>
          </a:p>
        </p:txBody>
      </p:sp>
      <p:sp>
        <p:nvSpPr>
          <p:cNvPr id="7" name="TextBox 6"/>
          <p:cNvSpPr txBox="1"/>
          <p:nvPr/>
        </p:nvSpPr>
        <p:spPr>
          <a:xfrm>
            <a:off x="76200" y="1312754"/>
            <a:ext cx="8686800" cy="523220"/>
          </a:xfrm>
          <a:prstGeom prst="rect">
            <a:avLst/>
          </a:prstGeom>
          <a:noFill/>
        </p:spPr>
        <p:txBody>
          <a:bodyPr wrap="square" rtlCol="0">
            <a:spAutoFit/>
          </a:bodyPr>
          <a:lstStyle/>
          <a:p>
            <a:pPr>
              <a:spcBef>
                <a:spcPts val="600"/>
              </a:spcBef>
            </a:pPr>
            <a:r>
              <a:rPr lang="en-US" sz="2800" dirty="0" err="1" smtClean="0">
                <a:latin typeface="Tahoma" pitchFamily="34" charset="0"/>
                <a:ea typeface="Tahoma" pitchFamily="34" charset="0"/>
                <a:cs typeface="Tahoma" pitchFamily="34" charset="0"/>
              </a:rPr>
              <a:t>Làm</a:t>
            </a:r>
            <a:r>
              <a:rPr lang="en-US" sz="2800" dirty="0" smtClean="0">
                <a:latin typeface="Tahoma" pitchFamily="34" charset="0"/>
                <a:ea typeface="Tahoma" pitchFamily="34" charset="0"/>
                <a:cs typeface="Tahoma" pitchFamily="34" charset="0"/>
              </a:rPr>
              <a:t> </a:t>
            </a:r>
            <a:r>
              <a:rPr lang="en-US" sz="2800" dirty="0" err="1" smtClean="0">
                <a:latin typeface="Tahoma" pitchFamily="34" charset="0"/>
                <a:ea typeface="Tahoma" pitchFamily="34" charset="0"/>
                <a:cs typeface="Tahoma" pitchFamily="34" charset="0"/>
              </a:rPr>
              <a:t>sao</a:t>
            </a:r>
            <a:r>
              <a:rPr lang="en-US" sz="2800" dirty="0" smtClean="0">
                <a:latin typeface="Tahoma" pitchFamily="34" charset="0"/>
                <a:ea typeface="Tahoma" pitchFamily="34" charset="0"/>
                <a:cs typeface="Tahoma" pitchFamily="34" charset="0"/>
              </a:rPr>
              <a:t> </a:t>
            </a:r>
            <a:r>
              <a:rPr lang="en-US" sz="2800" dirty="0" err="1" smtClean="0">
                <a:latin typeface="Tahoma" pitchFamily="34" charset="0"/>
                <a:ea typeface="Tahoma" pitchFamily="34" charset="0"/>
                <a:cs typeface="Tahoma" pitchFamily="34" charset="0"/>
              </a:rPr>
              <a:t>để</a:t>
            </a:r>
            <a:r>
              <a:rPr lang="en-US" sz="2800" dirty="0" smtClean="0">
                <a:latin typeface="Tahoma" pitchFamily="34" charset="0"/>
                <a:ea typeface="Tahoma" pitchFamily="34" charset="0"/>
                <a:cs typeface="Tahoma" pitchFamily="34" charset="0"/>
              </a:rPr>
              <a:t> </a:t>
            </a:r>
            <a:r>
              <a:rPr lang="en-US" sz="2800" dirty="0" err="1" smtClean="0">
                <a:latin typeface="Tahoma" pitchFamily="34" charset="0"/>
                <a:ea typeface="Tahoma" pitchFamily="34" charset="0"/>
                <a:cs typeface="Tahoma" pitchFamily="34" charset="0"/>
              </a:rPr>
              <a:t>tạo</a:t>
            </a:r>
            <a:r>
              <a:rPr lang="en-US" sz="2800" dirty="0" smtClean="0">
                <a:latin typeface="Tahoma" pitchFamily="34" charset="0"/>
                <a:ea typeface="Tahoma" pitchFamily="34" charset="0"/>
                <a:cs typeface="Tahoma" pitchFamily="34" charset="0"/>
              </a:rPr>
              <a:t> </a:t>
            </a:r>
            <a:r>
              <a:rPr lang="en-US" sz="2800" dirty="0" err="1" smtClean="0">
                <a:latin typeface="Tahoma" pitchFamily="34" charset="0"/>
                <a:ea typeface="Tahoma" pitchFamily="34" charset="0"/>
                <a:cs typeface="Tahoma" pitchFamily="34" charset="0"/>
              </a:rPr>
              <a:t>ra</a:t>
            </a:r>
            <a:r>
              <a:rPr lang="en-US" sz="2800" dirty="0" smtClean="0">
                <a:latin typeface="Tahoma" pitchFamily="34" charset="0"/>
                <a:ea typeface="Tahoma" pitchFamily="34" charset="0"/>
                <a:cs typeface="Tahoma" pitchFamily="34" charset="0"/>
              </a:rPr>
              <a:t> </a:t>
            </a:r>
            <a:r>
              <a:rPr lang="en-US" sz="2800" dirty="0" err="1" smtClean="0">
                <a:latin typeface="Tahoma" pitchFamily="34" charset="0"/>
                <a:ea typeface="Tahoma" pitchFamily="34" charset="0"/>
                <a:cs typeface="Tahoma" pitchFamily="34" charset="0"/>
              </a:rPr>
              <a:t>văn</a:t>
            </a:r>
            <a:r>
              <a:rPr lang="en-US" sz="2800" dirty="0" smtClean="0">
                <a:latin typeface="Tahoma" pitchFamily="34" charset="0"/>
                <a:ea typeface="Tahoma" pitchFamily="34" charset="0"/>
                <a:cs typeface="Tahoma" pitchFamily="34" charset="0"/>
              </a:rPr>
              <a:t> </a:t>
            </a:r>
            <a:r>
              <a:rPr lang="en-US" sz="2800" dirty="0" err="1" smtClean="0">
                <a:latin typeface="Tahoma" pitchFamily="34" charset="0"/>
                <a:ea typeface="Tahoma" pitchFamily="34" charset="0"/>
                <a:cs typeface="Tahoma" pitchFamily="34" charset="0"/>
              </a:rPr>
              <a:t>hóa</a:t>
            </a:r>
            <a:r>
              <a:rPr lang="en-US" sz="2800" dirty="0" smtClean="0">
                <a:latin typeface="Tahoma" pitchFamily="34" charset="0"/>
                <a:ea typeface="Tahoma" pitchFamily="34" charset="0"/>
                <a:cs typeface="Tahoma" pitchFamily="34" charset="0"/>
              </a:rPr>
              <a:t> </a:t>
            </a:r>
            <a:r>
              <a:rPr lang="en-US" sz="2800" dirty="0" err="1" smtClean="0">
                <a:latin typeface="Tahoma" pitchFamily="34" charset="0"/>
                <a:ea typeface="Tahoma" pitchFamily="34" charset="0"/>
                <a:cs typeface="Tahoma" pitchFamily="34" charset="0"/>
              </a:rPr>
              <a:t>xếp</a:t>
            </a:r>
            <a:r>
              <a:rPr lang="en-US" sz="2800" dirty="0" smtClean="0">
                <a:latin typeface="Tahoma" pitchFamily="34" charset="0"/>
                <a:ea typeface="Tahoma" pitchFamily="34" charset="0"/>
                <a:cs typeface="Tahoma" pitchFamily="34" charset="0"/>
              </a:rPr>
              <a:t> </a:t>
            </a:r>
            <a:r>
              <a:rPr lang="en-US" sz="2800" dirty="0" err="1" smtClean="0">
                <a:latin typeface="Tahoma" pitchFamily="34" charset="0"/>
                <a:ea typeface="Tahoma" pitchFamily="34" charset="0"/>
                <a:cs typeface="Tahoma" pitchFamily="34" charset="0"/>
              </a:rPr>
              <a:t>hàng</a:t>
            </a:r>
            <a:r>
              <a:rPr lang="en-US" sz="2800" dirty="0" smtClean="0">
                <a:latin typeface="Tahoma" pitchFamily="34" charset="0"/>
                <a:ea typeface="Tahoma" pitchFamily="34" charset="0"/>
                <a:cs typeface="Tahoma" pitchFamily="34" charset="0"/>
              </a:rPr>
              <a:t> </a:t>
            </a:r>
            <a:r>
              <a:rPr lang="en-US" sz="2800" dirty="0" err="1" smtClean="0">
                <a:latin typeface="Tahoma" pitchFamily="34" charset="0"/>
                <a:ea typeface="Tahoma" pitchFamily="34" charset="0"/>
                <a:cs typeface="Tahoma" pitchFamily="34" charset="0"/>
              </a:rPr>
              <a:t>cho</a:t>
            </a:r>
            <a:r>
              <a:rPr lang="en-US" sz="2800" dirty="0" smtClean="0">
                <a:latin typeface="Tahoma" pitchFamily="34" charset="0"/>
                <a:ea typeface="Tahoma" pitchFamily="34" charset="0"/>
                <a:cs typeface="Tahoma" pitchFamily="34" charset="0"/>
              </a:rPr>
              <a:t> </a:t>
            </a:r>
            <a:r>
              <a:rPr lang="en-US" sz="2800" dirty="0" err="1" smtClean="0">
                <a:latin typeface="Tahoma" pitchFamily="34" charset="0"/>
                <a:ea typeface="Tahoma" pitchFamily="34" charset="0"/>
                <a:cs typeface="Tahoma" pitchFamily="34" charset="0"/>
              </a:rPr>
              <a:t>người</a:t>
            </a:r>
            <a:r>
              <a:rPr lang="en-US" sz="2800" dirty="0" smtClean="0">
                <a:latin typeface="Tahoma" pitchFamily="34" charset="0"/>
                <a:ea typeface="Tahoma" pitchFamily="34" charset="0"/>
                <a:cs typeface="Tahoma" pitchFamily="34" charset="0"/>
              </a:rPr>
              <a:t> </a:t>
            </a:r>
            <a:r>
              <a:rPr lang="en-US" sz="2800" dirty="0" err="1" smtClean="0">
                <a:latin typeface="Tahoma" pitchFamily="34" charset="0"/>
                <a:ea typeface="Tahoma" pitchFamily="34" charset="0"/>
                <a:cs typeface="Tahoma" pitchFamily="34" charset="0"/>
              </a:rPr>
              <a:t>dân</a:t>
            </a:r>
            <a:r>
              <a:rPr lang="en-US" sz="2800" dirty="0" smtClean="0">
                <a:latin typeface="Tahoma" pitchFamily="34" charset="0"/>
                <a:ea typeface="Tahoma" pitchFamily="34" charset="0"/>
                <a:cs typeface="Tahoma" pitchFamily="34" charset="0"/>
              </a:rPr>
              <a:t>?</a:t>
            </a:r>
          </a:p>
        </p:txBody>
      </p:sp>
      <p:sp>
        <p:nvSpPr>
          <p:cNvPr id="9" name="Cloud Callout 8"/>
          <p:cNvSpPr/>
          <p:nvPr/>
        </p:nvSpPr>
        <p:spPr>
          <a:xfrm rot="252864">
            <a:off x="6453606" y="2734662"/>
            <a:ext cx="2362200" cy="1524000"/>
          </a:xfrm>
          <a:prstGeom prst="cloudCallout">
            <a:avLst>
              <a:gd name="adj1" fmla="val -65300"/>
              <a:gd name="adj2" fmla="val 71814"/>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latin typeface="Tahoma" pitchFamily="34" charset="0"/>
                <a:ea typeface="Tahoma" pitchFamily="34" charset="0"/>
                <a:cs typeface="Tahoma" pitchFamily="34" charset="0"/>
              </a:rPr>
              <a:t>Cải</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tiến</a:t>
            </a:r>
            <a:r>
              <a:rPr lang="en-US" sz="2400" dirty="0" smtClean="0">
                <a:latin typeface="Tahoma" pitchFamily="34" charset="0"/>
                <a:ea typeface="Tahoma" pitchFamily="34" charset="0"/>
                <a:cs typeface="Tahoma" pitchFamily="34" charset="0"/>
              </a:rPr>
              <a:t>???</a:t>
            </a:r>
            <a:endParaRPr lang="en-US" sz="2400" dirty="0">
              <a:latin typeface="Tahoma" pitchFamily="34" charset="0"/>
              <a:ea typeface="Tahoma" pitchFamily="34" charset="0"/>
              <a:cs typeface="Tahoma" pitchFamily="34" charset="0"/>
            </a:endParaRPr>
          </a:p>
        </p:txBody>
      </p:sp>
      <p:sp>
        <p:nvSpPr>
          <p:cNvPr id="10" name="Snip Single Corner Rectangle 9"/>
          <p:cNvSpPr/>
          <p:nvPr/>
        </p:nvSpPr>
        <p:spPr>
          <a:xfrm>
            <a:off x="304800" y="3048000"/>
            <a:ext cx="5638800" cy="2819400"/>
          </a:xfrm>
          <a:prstGeom prst="snip1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r>
              <a:rPr lang="en-US" sz="2400" dirty="0" err="1" smtClean="0">
                <a:solidFill>
                  <a:srgbClr val="002060"/>
                </a:solidFill>
                <a:latin typeface="Tahoma" pitchFamily="34" charset="0"/>
                <a:ea typeface="Tahoma" pitchFamily="34" charset="0"/>
                <a:cs typeface="Tahoma" pitchFamily="34" charset="0"/>
              </a:rPr>
              <a:t>Thử</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xem</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xét</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các</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yếu</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tố</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sau</a:t>
            </a:r>
            <a:r>
              <a:rPr lang="en-US" sz="2400" dirty="0" smtClean="0">
                <a:solidFill>
                  <a:srgbClr val="002060"/>
                </a:solidFill>
                <a:latin typeface="Tahoma" pitchFamily="34" charset="0"/>
                <a:ea typeface="Tahoma" pitchFamily="34" charset="0"/>
                <a:cs typeface="Tahoma" pitchFamily="34" charset="0"/>
              </a:rPr>
              <a:t>:</a:t>
            </a:r>
          </a:p>
          <a:p>
            <a:pPr marL="342900" indent="-342900" algn="just"/>
            <a:endParaRPr lang="en-US" sz="1200" dirty="0" smtClean="0">
              <a:solidFill>
                <a:srgbClr val="002060"/>
              </a:solidFill>
              <a:latin typeface="Tahoma" pitchFamily="34" charset="0"/>
              <a:ea typeface="Tahoma" pitchFamily="34" charset="0"/>
              <a:cs typeface="Tahoma" pitchFamily="34" charset="0"/>
            </a:endParaRPr>
          </a:p>
          <a:p>
            <a:pPr marL="342900" indent="-342900" algn="just">
              <a:buAutoNum type="arabicPeriod"/>
            </a:pPr>
            <a:r>
              <a:rPr lang="en-US" sz="2400" dirty="0" smtClean="0">
                <a:solidFill>
                  <a:srgbClr val="002060"/>
                </a:solidFill>
                <a:latin typeface="Tahoma" pitchFamily="34" charset="0"/>
                <a:ea typeface="Tahoma" pitchFamily="34" charset="0"/>
                <a:cs typeface="Tahoma" pitchFamily="34" charset="0"/>
              </a:rPr>
              <a:t>Con </a:t>
            </a:r>
            <a:r>
              <a:rPr lang="en-US" sz="2400" dirty="0" err="1" smtClean="0">
                <a:solidFill>
                  <a:srgbClr val="002060"/>
                </a:solidFill>
                <a:latin typeface="Tahoma" pitchFamily="34" charset="0"/>
                <a:ea typeface="Tahoma" pitchFamily="34" charset="0"/>
                <a:cs typeface="Tahoma" pitchFamily="34" charset="0"/>
              </a:rPr>
              <a:t>người</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những</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ai</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liên</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quan</a:t>
            </a:r>
            <a:endParaRPr lang="en-US" sz="2400" dirty="0" smtClean="0">
              <a:solidFill>
                <a:srgbClr val="002060"/>
              </a:solidFill>
              <a:latin typeface="Tahoma" pitchFamily="34" charset="0"/>
              <a:ea typeface="Tahoma" pitchFamily="34" charset="0"/>
              <a:cs typeface="Tahoma" pitchFamily="34" charset="0"/>
            </a:endParaRPr>
          </a:p>
          <a:p>
            <a:pPr marL="342900" indent="-342900" algn="just">
              <a:buAutoNum type="arabicPeriod"/>
            </a:pPr>
            <a:r>
              <a:rPr lang="en-US" sz="2400" dirty="0" err="1" smtClean="0">
                <a:solidFill>
                  <a:srgbClr val="002060"/>
                </a:solidFill>
                <a:latin typeface="Tahoma" pitchFamily="34" charset="0"/>
                <a:ea typeface="Tahoma" pitchFamily="34" charset="0"/>
                <a:cs typeface="Tahoma" pitchFamily="34" charset="0"/>
              </a:rPr>
              <a:t>Có</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đồ</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vật</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gì</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liên</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quan</a:t>
            </a:r>
            <a:endParaRPr lang="en-US" sz="2400" dirty="0" smtClean="0">
              <a:solidFill>
                <a:srgbClr val="002060"/>
              </a:solidFill>
              <a:latin typeface="Tahoma" pitchFamily="34" charset="0"/>
              <a:ea typeface="Tahoma" pitchFamily="34" charset="0"/>
              <a:cs typeface="Tahoma" pitchFamily="34" charset="0"/>
            </a:endParaRPr>
          </a:p>
          <a:p>
            <a:pPr marL="342900" indent="-342900" algn="just">
              <a:buAutoNum type="arabicPeriod"/>
            </a:pPr>
            <a:r>
              <a:rPr lang="en-US" sz="2400" dirty="0" err="1" smtClean="0">
                <a:solidFill>
                  <a:srgbClr val="002060"/>
                </a:solidFill>
                <a:latin typeface="Tahoma" pitchFamily="34" charset="0"/>
                <a:ea typeface="Tahoma" pitchFamily="34" charset="0"/>
                <a:cs typeface="Tahoma" pitchFamily="34" charset="0"/>
              </a:rPr>
              <a:t>Môi</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trường</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xung</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quanh</a:t>
            </a:r>
            <a:endParaRPr lang="en-US" sz="2400" dirty="0" smtClean="0">
              <a:solidFill>
                <a:srgbClr val="002060"/>
              </a:solidFill>
              <a:latin typeface="Tahoma" pitchFamily="34" charset="0"/>
              <a:ea typeface="Tahoma" pitchFamily="34" charset="0"/>
              <a:cs typeface="Tahoma" pitchFamily="34" charset="0"/>
            </a:endParaRPr>
          </a:p>
          <a:p>
            <a:pPr marL="342900" indent="-342900" algn="just">
              <a:buAutoNum type="arabicPeriod"/>
            </a:pPr>
            <a:r>
              <a:rPr lang="en-US" sz="2400" dirty="0" err="1" smtClean="0">
                <a:solidFill>
                  <a:srgbClr val="002060"/>
                </a:solidFill>
                <a:latin typeface="Tahoma" pitchFamily="34" charset="0"/>
                <a:ea typeface="Tahoma" pitchFamily="34" charset="0"/>
                <a:cs typeface="Tahoma" pitchFamily="34" charset="0"/>
              </a:rPr>
              <a:t>Có</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thông</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điệp</a:t>
            </a:r>
            <a:r>
              <a:rPr lang="en-US" sz="2400" dirty="0" smtClean="0">
                <a:solidFill>
                  <a:srgbClr val="002060"/>
                </a:solidFill>
                <a:latin typeface="Tahoma" pitchFamily="34" charset="0"/>
                <a:ea typeface="Tahoma" pitchFamily="34" charset="0"/>
                <a:cs typeface="Tahoma" pitchFamily="34" charset="0"/>
              </a:rPr>
              <a:t> hay </a:t>
            </a:r>
            <a:r>
              <a:rPr lang="en-US" sz="2400" dirty="0" err="1" smtClean="0">
                <a:solidFill>
                  <a:srgbClr val="002060"/>
                </a:solidFill>
                <a:latin typeface="Tahoma" pitchFamily="34" charset="0"/>
                <a:ea typeface="Tahoma" pitchFamily="34" charset="0"/>
                <a:cs typeface="Tahoma" pitchFamily="34" charset="0"/>
              </a:rPr>
              <a:t>truyền</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thông</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gì</a:t>
            </a:r>
            <a:r>
              <a:rPr lang="en-US" sz="2400" dirty="0" smtClean="0">
                <a:solidFill>
                  <a:srgbClr val="002060"/>
                </a:solidFill>
                <a:latin typeface="Tahoma" pitchFamily="34" charset="0"/>
                <a:ea typeface="Tahoma" pitchFamily="34" charset="0"/>
                <a:cs typeface="Tahoma" pitchFamily="34" charset="0"/>
              </a:rPr>
              <a:t>?</a:t>
            </a:r>
          </a:p>
          <a:p>
            <a:pPr marL="342900" indent="-342900" algn="just">
              <a:buAutoNum type="arabicPeriod"/>
            </a:pPr>
            <a:r>
              <a:rPr lang="en-US" sz="2400" dirty="0" err="1" smtClean="0">
                <a:solidFill>
                  <a:srgbClr val="002060"/>
                </a:solidFill>
                <a:latin typeface="Tahoma" pitchFamily="34" charset="0"/>
                <a:ea typeface="Tahoma" pitchFamily="34" charset="0"/>
                <a:cs typeface="Tahoma" pitchFamily="34" charset="0"/>
              </a:rPr>
              <a:t>Có</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dịch</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vụ</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nào</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hỗ</a:t>
            </a:r>
            <a:r>
              <a:rPr lang="en-US" sz="2400" dirty="0" smtClean="0">
                <a:solidFill>
                  <a:srgbClr val="002060"/>
                </a:solidFill>
                <a:latin typeface="Tahoma" pitchFamily="34" charset="0"/>
                <a:ea typeface="Tahoma" pitchFamily="34" charset="0"/>
                <a:cs typeface="Tahoma" pitchFamily="34" charset="0"/>
              </a:rPr>
              <a:t> </a:t>
            </a:r>
            <a:r>
              <a:rPr lang="en-US" sz="2400" dirty="0" err="1" smtClean="0">
                <a:solidFill>
                  <a:srgbClr val="002060"/>
                </a:solidFill>
                <a:latin typeface="Tahoma" pitchFamily="34" charset="0"/>
                <a:ea typeface="Tahoma" pitchFamily="34" charset="0"/>
                <a:cs typeface="Tahoma" pitchFamily="34" charset="0"/>
              </a:rPr>
              <a:t>trợ</a:t>
            </a:r>
            <a:r>
              <a:rPr lang="en-US" sz="2400" dirty="0" smtClean="0">
                <a:solidFill>
                  <a:srgbClr val="002060"/>
                </a:solidFill>
                <a:latin typeface="Tahoma" pitchFamily="34" charset="0"/>
                <a:ea typeface="Tahoma" pitchFamily="34" charset="0"/>
                <a:cs typeface="Tahoma" pitchFamily="34" charset="0"/>
              </a:rPr>
              <a:t>?</a:t>
            </a:r>
            <a:endParaRPr lang="en-US" sz="2400" dirty="0">
              <a:solidFill>
                <a:srgbClr val="00206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468023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704850"/>
          </a:xfrm>
        </p:spPr>
        <p:txBody>
          <a:bodyPr/>
          <a:lstStyle/>
          <a:p>
            <a:r>
              <a:rPr lang="en-US" dirty="0" err="1" smtClean="0"/>
              <a:t>Thực</a:t>
            </a:r>
            <a:r>
              <a:rPr lang="en-US" dirty="0" smtClean="0"/>
              <a:t> </a:t>
            </a:r>
            <a:r>
              <a:rPr lang="en-US" dirty="0" err="1" smtClean="0"/>
              <a:t>hiện</a:t>
            </a:r>
            <a:endParaRPr lang="en-US" dirty="0"/>
          </a:p>
        </p:txBody>
      </p:sp>
      <p:sp>
        <p:nvSpPr>
          <p:cNvPr id="3" name="Content Placeholder 2"/>
          <p:cNvSpPr>
            <a:spLocks noGrp="1"/>
          </p:cNvSpPr>
          <p:nvPr>
            <p:ph idx="1"/>
          </p:nvPr>
        </p:nvSpPr>
        <p:spPr>
          <a:xfrm>
            <a:off x="76200" y="1539081"/>
            <a:ext cx="8229600" cy="4389437"/>
          </a:xfrm>
        </p:spPr>
        <p:txBody>
          <a:bodyPr/>
          <a:lstStyle/>
          <a:p>
            <a:pPr marL="395288" lvl="1" indent="-338138" algn="just">
              <a:buClr>
                <a:srgbClr val="0BD0D9"/>
              </a:buClr>
              <a:buSzPct val="95000"/>
            </a:pPr>
            <a:r>
              <a:rPr lang="en-US" sz="3000" dirty="0" err="1">
                <a:latin typeface="Times New Roman" pitchFamily="18" charset="0"/>
                <a:cs typeface="Times New Roman" pitchFamily="18" charset="0"/>
              </a:rPr>
              <a:t>Đưa</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ra</a:t>
            </a:r>
            <a:r>
              <a:rPr lang="en-US" sz="3000" dirty="0">
                <a:latin typeface="Times New Roman" pitchFamily="18" charset="0"/>
                <a:cs typeface="Times New Roman" pitchFamily="18" charset="0"/>
              </a:rPr>
              <a:t> ý </a:t>
            </a:r>
            <a:r>
              <a:rPr lang="en-US" sz="3000" dirty="0" err="1">
                <a:latin typeface="Times New Roman" pitchFamily="18" charset="0"/>
                <a:cs typeface="Times New Roman" pitchFamily="18" charset="0"/>
              </a:rPr>
              <a:t>tưởng</a:t>
            </a:r>
            <a:r>
              <a:rPr lang="en-US" sz="3000" dirty="0">
                <a:latin typeface="Times New Roman" pitchFamily="18" charset="0"/>
                <a:cs typeface="Times New Roman" pitchFamily="18" charset="0"/>
              </a:rPr>
              <a:t>:</a:t>
            </a:r>
          </a:p>
          <a:p>
            <a:pPr marL="857250" lvl="1" indent="-338138"/>
            <a:r>
              <a:rPr lang="en-US" sz="2800" dirty="0" err="1" smtClean="0">
                <a:latin typeface="Times New Roman" panose="02020603050405020304" pitchFamily="18" charset="0"/>
                <a:cs typeface="Times New Roman" panose="02020603050405020304" pitchFamily="18" charset="0"/>
              </a:rPr>
              <a:t>Từng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thành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viên</a:t>
            </a:r>
            <a:endParaRPr lang="en-US" sz="2800" dirty="0" smtClean="0">
              <a:latin typeface="Times New Roman" panose="02020603050405020304" pitchFamily="18" charset="0"/>
              <a:cs typeface="Times New Roman" panose="02020603050405020304" pitchFamily="18" charset="0"/>
            </a:endParaRPr>
          </a:p>
          <a:p>
            <a:pPr marL="857250" lvl="1" indent="-338138"/>
            <a:r>
              <a:rPr lang="en-US" sz="2800" dirty="0" err="1" smtClean="0">
                <a:latin typeface="Times New Roman" panose="02020603050405020304" pitchFamily="18" charset="0"/>
                <a:cs typeface="Times New Roman" panose="02020603050405020304" pitchFamily="18" charset="0"/>
              </a:rPr>
              <a:t>Ghi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nhận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cả</a:t>
            </a:r>
            <a:endParaRPr lang="en-US" sz="2800" dirty="0" smtClean="0">
              <a:latin typeface="Times New Roman" panose="02020603050405020304" pitchFamily="18" charset="0"/>
              <a:cs typeface="Times New Roman" panose="02020603050405020304" pitchFamily="18" charset="0"/>
            </a:endParaRPr>
          </a:p>
          <a:p>
            <a:pPr marL="857250" lvl="1" indent="-338138"/>
            <a:r>
              <a:rPr lang="en-US" sz="2800" dirty="0" err="1" smtClean="0">
                <a:latin typeface="Times New Roman" panose="02020603050405020304" pitchFamily="18" charset="0"/>
                <a:cs typeface="Times New Roman" panose="02020603050405020304" pitchFamily="18" charset="0"/>
              </a:rPr>
              <a:t>Quy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định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thời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gian</a:t>
            </a:r>
            <a:endParaRPr lang="en-US" sz="2800" dirty="0" smtClean="0">
              <a:latin typeface="Times New Roman" panose="02020603050405020304" pitchFamily="18" charset="0"/>
              <a:cs typeface="Times New Roman" panose="02020603050405020304" pitchFamily="18" charset="0"/>
            </a:endParaRPr>
          </a:p>
          <a:p>
            <a:pPr marL="395288" lvl="1" indent="-395288" algn="just">
              <a:buClr>
                <a:srgbClr val="0BD0D9"/>
              </a:buClr>
              <a:buSzPct val="95000"/>
            </a:pPr>
            <a:r>
              <a:rPr lang="en-US" sz="3000" dirty="0" err="1">
                <a:latin typeface="Times New Roman" pitchFamily="18" charset="0"/>
                <a:cs typeface="Times New Roman" pitchFamily="18" charset="0"/>
              </a:rPr>
              <a:t>Tổng</a:t>
            </a:r>
            <a:r>
              <a:rPr lang="en-US" sz="3000" dirty="0">
                <a:latin typeface="Times New Roman" pitchFamily="18" charset="0"/>
                <a:cs typeface="Times New Roman" pitchFamily="18" charset="0"/>
              </a:rPr>
              <a:t> </a:t>
            </a:r>
            <a:r>
              <a:rPr lang="en-US" sz="3000" dirty="0" err="1">
                <a:latin typeface="Times New Roman" pitchFamily="18" charset="0"/>
                <a:cs typeface="Times New Roman" pitchFamily="18" charset="0"/>
              </a:rPr>
              <a:t>hợp</a:t>
            </a:r>
            <a:r>
              <a:rPr lang="en-US" sz="3000" dirty="0">
                <a:latin typeface="Times New Roman" pitchFamily="18" charset="0"/>
                <a:cs typeface="Times New Roman" pitchFamily="18" charset="0"/>
              </a:rPr>
              <a:t>:</a:t>
            </a:r>
          </a:p>
          <a:p>
            <a:pPr marL="801688" lvl="1" indent="-282575"/>
            <a:r>
              <a:rPr lang="en-US" sz="2800" dirty="0" err="1">
                <a:latin typeface="Times New Roman" panose="02020603050405020304" pitchFamily="18" charset="0"/>
                <a:cs typeface="Times New Roman" panose="02020603050405020304" pitchFamily="18" charset="0"/>
              </a:rPr>
              <a:t>Gom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nhóm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ý </a:t>
            </a:r>
            <a:r>
              <a:rPr lang="en-US" sz="2800" dirty="0" err="1">
                <a:latin typeface="Times New Roman" panose="02020603050405020304" pitchFamily="18" charset="0"/>
                <a:cs typeface="Times New Roman" panose="02020603050405020304" pitchFamily="18" charset="0"/>
              </a:rPr>
              <a:t>tương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tự</a:t>
            </a:r>
            <a:endParaRPr lang="en-US" sz="2800" dirty="0">
              <a:latin typeface="Times New Roman" panose="02020603050405020304" pitchFamily="18" charset="0"/>
              <a:cs typeface="Times New Roman" panose="02020603050405020304" pitchFamily="18" charset="0"/>
            </a:endParaRPr>
          </a:p>
          <a:p>
            <a:pPr marL="801688" lvl="1" indent="-282575"/>
            <a:r>
              <a:rPr lang="en-US" sz="2800" dirty="0" err="1">
                <a:latin typeface="Times New Roman" panose="02020603050405020304" pitchFamily="18" charset="0"/>
                <a:cs typeface="Times New Roman" panose="02020603050405020304" pitchFamily="18" charset="0"/>
              </a:rPr>
              <a:t>Loại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bỏ</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ý </a:t>
            </a:r>
            <a:r>
              <a:rPr lang="en-US" sz="2800" dirty="0" err="1">
                <a:latin typeface="Times New Roman" panose="02020603050405020304" pitchFamily="18" charset="0"/>
                <a:cs typeface="Times New Roman" panose="02020603050405020304" pitchFamily="18" charset="0"/>
              </a:rPr>
              <a:t>không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phù</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endParaRPr lang="en-US" sz="2800" dirty="0">
              <a:latin typeface="Times New Roman" panose="02020603050405020304" pitchFamily="18" charset="0"/>
              <a:cs typeface="Times New Roman" panose="02020603050405020304" pitchFamily="18" charset="0"/>
            </a:endParaRPr>
          </a:p>
          <a:p>
            <a:pPr marL="801688" lvl="1" indent="-282575"/>
            <a:r>
              <a:rPr lang="en-US" sz="2800" dirty="0" err="1">
                <a:latin typeface="Times New Roman" panose="02020603050405020304" pitchFamily="18" charset="0"/>
                <a:cs typeface="Times New Roman" panose="02020603050405020304" pitchFamily="18" charset="0"/>
              </a:rPr>
              <a:t>Thảo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luận</a:t>
            </a:r>
            <a:endParaRPr lang="en-US" sz="28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3BB24DC7-B269-4E4B-A09A-2F56CE39DCC4}" type="slidenum">
              <a:rPr lang="en-US" smtClean="0">
                <a:solidFill>
                  <a:srgbClr val="000000"/>
                </a:solidFill>
              </a:rPr>
              <a:pPr>
                <a:defRPr/>
              </a:pPr>
              <a:t>9</a:t>
            </a:fld>
            <a:endParaRPr lang="en-US">
              <a:solidFill>
                <a:srgbClr val="0000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Verve</Template>
  <TotalTime>1338</TotalTime>
  <Words>1657</Words>
  <Application>Microsoft Office PowerPoint</Application>
  <PresentationFormat>On-screen Show (4:3)</PresentationFormat>
  <Paragraphs>272</Paragraphs>
  <Slides>52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Arial</vt:lpstr>
      <vt:lpstr>Calibri</vt:lpstr>
      <vt:lpstr>Constantia</vt:lpstr>
      <vt:lpstr>Tahoma</vt:lpstr>
      <vt:lpstr>Times New Roman</vt:lpstr>
      <vt:lpstr>Verdana</vt:lpstr>
      <vt:lpstr>Wingdings</vt:lpstr>
      <vt:lpstr>Wingdings 2</vt:lpstr>
      <vt:lpstr>Flow</vt:lpstr>
      <vt:lpstr>KỸ NĂNG TƯ DUY</vt:lpstr>
      <vt:lpstr>Mục tiêu bài học</vt:lpstr>
      <vt:lpstr>Nội dung</vt:lpstr>
      <vt:lpstr>Các phương pháp hình thành ý tưởng</vt:lpstr>
      <vt:lpstr>Brainstorming</vt:lpstr>
      <vt:lpstr>PowerPoint Presentation</vt:lpstr>
      <vt:lpstr>Thử động não</vt:lpstr>
      <vt:lpstr>Thử lại!</vt:lpstr>
      <vt:lpstr>Thực hiện</vt:lpstr>
      <vt:lpstr>Quy tắc khi brainstorm</vt:lpstr>
      <vt:lpstr>Brainwriting</vt:lpstr>
      <vt:lpstr>Starbursting</vt:lpstr>
      <vt:lpstr>Reverse Brainstorming</vt:lpstr>
      <vt:lpstr>Charette Brainstorming</vt:lpstr>
      <vt:lpstr>Round-Robin brainstorming</vt:lpstr>
      <vt:lpstr>Random Input</vt:lpstr>
      <vt:lpstr>Provocation</vt:lpstr>
      <vt:lpstr>Hoạt động 1</vt:lpstr>
      <vt:lpstr>Bản đồ tư duy (Mind Map)</vt:lpstr>
      <vt:lpstr>Bản đồ tư duy</vt:lpstr>
      <vt:lpstr>Bản đồ tư duy</vt:lpstr>
      <vt:lpstr>Bản đồ tư duy tốt?</vt:lpstr>
      <vt:lpstr>PowerPoint Presentation</vt:lpstr>
      <vt:lpstr>Sáng tạo</vt:lpstr>
      <vt:lpstr>Hướng tiếp cận</vt:lpstr>
      <vt:lpstr>PHƯƠNG PHÁP SCAMPER</vt:lpstr>
      <vt:lpstr>SCAMPER</vt:lpstr>
      <vt:lpstr>SUBSITUTE – Thay thế</vt:lpstr>
      <vt:lpstr>COMBINE - Kết hợp</vt:lpstr>
      <vt:lpstr>ADAPT – Thích nghi</vt:lpstr>
      <vt:lpstr>MODIFY - Điều chỉnh</vt:lpstr>
      <vt:lpstr>PUT to other uses                    Dùng vào việc khác</vt:lpstr>
      <vt:lpstr>ELIMINATE – Hạn chế</vt:lpstr>
      <vt:lpstr>REARRANGE / REVERSE                             Tái cấu trúc/ đảo ngược</vt:lpstr>
      <vt:lpstr>Luyện tập</vt:lpstr>
      <vt:lpstr>Hiện thực ý tưởng</vt:lpstr>
      <vt:lpstr>PowerPoint Presentation</vt:lpstr>
      <vt:lpstr>PowerPoint Presentation</vt:lpstr>
      <vt:lpstr>PowerPoint Presentation</vt:lpstr>
      <vt:lpstr>Tư duy phản biện</vt:lpstr>
      <vt:lpstr>Tư duy phản biện</vt:lpstr>
      <vt:lpstr>Tư duy phản biện</vt:lpstr>
      <vt:lpstr>Tư duy phản biện</vt:lpstr>
      <vt:lpstr>LÀM THỬ</vt:lpstr>
      <vt:lpstr>LÀM THỬ</vt:lpstr>
      <vt:lpstr>Tư duy phản biện</vt:lpstr>
      <vt:lpstr>Đặt câu hỏi phản biện</vt:lpstr>
      <vt:lpstr>LÀM LẠI</vt:lpstr>
      <vt:lpstr>LÀM LẠI</vt:lpstr>
      <vt:lpstr>PowerPoint Presentation</vt:lpstr>
      <vt:lpstr>Hoạt động 2 – 4 nhóm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Testing Nhập môn kiểm chứng phần mềm</dc:title>
  <dc:creator>LE NGO THUC VI</dc:creator>
  <cp:lastModifiedBy>Vũ Minh Sang</cp:lastModifiedBy>
  <cp:revision>230</cp:revision>
  <dcterms:created xsi:type="dcterms:W3CDTF">2011-12-23T16:09:58Z</dcterms:created>
  <dcterms:modified xsi:type="dcterms:W3CDTF">2015-11-17T16:15:09Z</dcterms:modified>
</cp:coreProperties>
</file>