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62" r:id="rId5"/>
    <p:sldId id="293" r:id="rId6"/>
    <p:sldId id="294" r:id="rId7"/>
    <p:sldId id="295" r:id="rId8"/>
    <p:sldId id="291" r:id="rId9"/>
    <p:sldId id="266" r:id="rId10"/>
    <p:sldId id="289" r:id="rId11"/>
    <p:sldId id="284" r:id="rId12"/>
    <p:sldId id="290" r:id="rId13"/>
    <p:sldId id="270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0" autoAdjust="0"/>
    <p:restoredTop sz="94660"/>
  </p:normalViewPr>
  <p:slideViewPr>
    <p:cSldViewPr>
      <p:cViewPr varScale="1">
        <p:scale>
          <a:sx n="70" d="100"/>
          <a:sy n="70" d="100"/>
        </p:scale>
        <p:origin x="14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FB664-7CB4-4B29-986D-F6A41352B78F}" type="datetimeFigureOut">
              <a:rPr lang="en-US" smtClean="0"/>
              <a:pPr/>
              <a:t>11/03/2015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F719E-3818-43CF-A0DE-69B4D73DDEF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804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E5EC0-DB01-4F94-9ADA-A17219C5B55F}" type="datetimeFigureOut">
              <a:rPr lang="en-US" smtClean="0"/>
              <a:pPr/>
              <a:t>11/03/2015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9B2F1-E20F-4FD7-B3BC-8F200E0483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59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86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47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1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1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84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56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5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4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6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57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98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19B2F1-E20F-4FD7-B3BC-8F200E0483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91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939DC-76F3-4C5A-A326-63CF4C95350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75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61D94-8426-4366-B09B-CD52D1D7C962}" type="datetime1">
              <a:rPr lang="en-US" smtClean="0"/>
              <a:pPr/>
              <a:t>11/03/2015</a:t>
            </a:fld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42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Lâm Quang Vũ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Software Testing - Syllabus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F8CB4-C95C-4D46-B4CE-350B61494C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47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Lê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Ngô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Thục</a:t>
            </a:r>
            <a:r>
              <a:rPr lang="en-US" dirty="0" smtClean="0">
                <a:solidFill>
                  <a:srgbClr val="000000"/>
                </a:solidFill>
              </a:rPr>
              <a:t> Vi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887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 smtClean="0">
                <a:solidFill>
                  <a:srgbClr val="000000"/>
                </a:solidFill>
              </a:rPr>
              <a:t>Lê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Ngô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err="1" smtClean="0">
                <a:solidFill>
                  <a:srgbClr val="000000"/>
                </a:solidFill>
              </a:rPr>
              <a:t>Thục</a:t>
            </a:r>
            <a:r>
              <a:rPr lang="en-US" dirty="0" smtClean="0">
                <a:solidFill>
                  <a:srgbClr val="000000"/>
                </a:solidFill>
              </a:rPr>
              <a:t> Vi	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30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Lâm Quang Vũ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3435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Lâm Quang Vũ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3159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Lâm Quang Vũ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805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Lâm Quang Vũ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202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Lâm Quang Vũ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8672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Lâm Quang Vũ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8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</a:rPr>
              <a:t>Lê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</a:rPr>
              <a:t>Ngô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Verdana" pitchFamily="34" charset="0"/>
              </a:rPr>
              <a:t>Thục</a:t>
            </a:r>
            <a:r>
              <a:rPr lang="en-US" dirty="0" smtClean="0">
                <a:solidFill>
                  <a:srgbClr val="000000"/>
                </a:solidFill>
                <a:latin typeface="Verdana" pitchFamily="34" charset="0"/>
              </a:rPr>
              <a:t> Vi</a:t>
            </a:r>
            <a:endParaRPr lang="en-US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US" smtClean="0"/>
              <a:t>FIT - Practical Projects</a:t>
            </a:r>
            <a:endParaRPr lang="en-US"/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2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Nop%20Cuoi%20Ky.doc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u%20Dang%20Ky%20Danh%20Sach%20Nhom.x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447800"/>
            <a:ext cx="6705600" cy="1066800"/>
          </a:xfrm>
        </p:spPr>
        <p:txBody>
          <a:bodyPr/>
          <a:lstStyle/>
          <a:p>
            <a:r>
              <a:rPr lang="en-US" sz="5400" dirty="0" err="1" smtClean="0"/>
              <a:t>Đồ</a:t>
            </a:r>
            <a:r>
              <a:rPr lang="en-US" sz="5400" dirty="0" smtClean="0"/>
              <a:t> </a:t>
            </a:r>
            <a:r>
              <a:rPr lang="en-US" sz="5400" dirty="0" err="1" smtClean="0"/>
              <a:t>án</a:t>
            </a:r>
            <a:r>
              <a:rPr lang="en-US" sz="5400" dirty="0" smtClean="0"/>
              <a:t> </a:t>
            </a:r>
            <a:r>
              <a:rPr lang="en-US" sz="5400" dirty="0" err="1" smtClean="0"/>
              <a:t>môn</a:t>
            </a:r>
            <a:r>
              <a:rPr lang="en-US" sz="5400" dirty="0" smtClean="0"/>
              <a:t> </a:t>
            </a:r>
            <a:r>
              <a:rPr lang="en-US" sz="5400" dirty="0" err="1" smtClean="0"/>
              <a:t>học</a:t>
            </a:r>
            <a:endParaRPr lang="en-US" sz="5400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381000" y="2819400"/>
            <a:ext cx="8382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5400" kern="0" smtClean="0"/>
              <a:t>Môn Kỹ năng nghề nghiệp</a:t>
            </a:r>
            <a:endParaRPr lang="en-US" sz="5400" b="1" kern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Yêu cầu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8229600" cy="4267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1"/>
            <a:r>
              <a:rPr lang="en-US" dirty="0" smtClean="0"/>
              <a:t>Thu </a:t>
            </a:r>
            <a:r>
              <a:rPr lang="en-US" dirty="0" err="1" smtClean="0"/>
              <a:t>thập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minh </a:t>
            </a:r>
            <a:r>
              <a:rPr lang="en-US" dirty="0" err="1" smtClean="0"/>
              <a:t>chứng</a:t>
            </a:r>
            <a:r>
              <a:rPr lang="en-US" dirty="0" smtClean="0"/>
              <a:t>,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endParaRPr lang="en-US" dirty="0" smtClean="0"/>
          </a:p>
          <a:p>
            <a:pPr lvl="1"/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phỏng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thiểu</a:t>
            </a:r>
            <a:r>
              <a:rPr lang="en-US" dirty="0" smtClean="0"/>
              <a:t> 1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vật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6" descr="128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0" y="3886200"/>
            <a:ext cx="1625397" cy="1625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Yêu cầu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82750"/>
            <a:ext cx="7848600" cy="4800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Nộp</a:t>
            </a:r>
            <a:r>
              <a:rPr lang="en-US" dirty="0" smtClean="0"/>
              <a:t> </a:t>
            </a:r>
            <a:r>
              <a:rPr lang="en-US" dirty="0" err="1" smtClean="0"/>
              <a:t>cuối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endParaRPr lang="en-US" dirty="0" smtClean="0"/>
          </a:p>
          <a:p>
            <a:pPr lvl="1"/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2"/>
            <a:r>
              <a:rPr lang="en-US" err="1" smtClean="0"/>
              <a:t>Phim</a:t>
            </a:r>
            <a:r>
              <a:rPr lang="en-US" smtClean="0"/>
              <a:t> ngắn (3 phút - 4 phút) </a:t>
            </a:r>
            <a:r>
              <a:rPr lang="en-US" dirty="0" smtClean="0"/>
              <a:t>/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pPr lvl="2"/>
            <a:r>
              <a:rPr lang="en-US" dirty="0" smtClean="0"/>
              <a:t>Slide seminar</a:t>
            </a:r>
          </a:p>
          <a:p>
            <a:pPr lvl="3"/>
            <a:r>
              <a:rPr lang="en-US" dirty="0" err="1" smtClean="0"/>
              <a:t>Quá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, </a:t>
            </a:r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hiện</a:t>
            </a:r>
            <a:endParaRPr lang="en-US" dirty="0" smtClean="0"/>
          </a:p>
          <a:p>
            <a:pPr lvl="2"/>
            <a:r>
              <a:rPr lang="en-US" smtClean="0">
                <a:hlinkClick r:id="rId3" action="ppaction://hlinkfile"/>
              </a:rPr>
              <a:t>Nội </a:t>
            </a:r>
            <a:r>
              <a:rPr lang="en-US" dirty="0" smtClean="0">
                <a:hlinkClick r:id="rId3" action="ppaction://hlinkfile"/>
              </a:rPr>
              <a:t>dung </a:t>
            </a:r>
            <a:r>
              <a:rPr lang="en-US" dirty="0" err="1" smtClean="0">
                <a:hlinkClick r:id="rId3" action="ppaction://hlinkfile"/>
              </a:rPr>
              <a:t>nộp</a:t>
            </a:r>
            <a:r>
              <a:rPr lang="en-US" dirty="0" smtClean="0">
                <a:hlinkClick r:id="rId3" action="ppaction://hlinkfile"/>
              </a:rPr>
              <a:t> </a:t>
            </a:r>
            <a:r>
              <a:rPr lang="en-US" dirty="0" err="1" smtClean="0">
                <a:hlinkClick r:id="rId3" action="ppaction://hlinkfile"/>
              </a:rPr>
              <a:t>đĩa</a:t>
            </a:r>
            <a:endParaRPr lang="en-US" dirty="0" smtClean="0"/>
          </a:p>
          <a:p>
            <a:pPr lvl="1"/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err="1" smtClean="0"/>
              <a:t>bày</a:t>
            </a:r>
            <a:r>
              <a:rPr lang="en-US" smtClean="0"/>
              <a:t> (10 </a:t>
            </a:r>
            <a:r>
              <a:rPr lang="en-US" dirty="0" err="1" smtClean="0"/>
              <a:t>phút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Yêu cầu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749425"/>
            <a:ext cx="8001000" cy="4267200"/>
          </a:xfrm>
        </p:spPr>
        <p:txBody>
          <a:bodyPr>
            <a:normAutofit/>
          </a:bodyPr>
          <a:lstStyle/>
          <a:p>
            <a:pPr lvl="1"/>
            <a:r>
              <a:rPr lang="en-US"/>
              <a:t>Phải có kế hoạch cụ thể</a:t>
            </a:r>
          </a:p>
          <a:p>
            <a:pPr lvl="1"/>
            <a:r>
              <a:rPr lang="en-US"/>
              <a:t>Kịch bản khảo sát</a:t>
            </a:r>
          </a:p>
          <a:p>
            <a:pPr lvl="1"/>
            <a:r>
              <a:rPr lang="en-US"/>
              <a:t>Đối tượng khảo sát</a:t>
            </a:r>
          </a:p>
          <a:p>
            <a:pPr lvl="1"/>
            <a:r>
              <a:rPr lang="en-US"/>
              <a:t>Làm việc nhóm, có biên bản họp mỗi buổi họp</a:t>
            </a:r>
          </a:p>
          <a:p>
            <a:pPr lvl="1"/>
            <a:r>
              <a:rPr lang="en-US"/>
              <a:t>Lập kế hoạch, thời gian thực hiện.</a:t>
            </a:r>
          </a:p>
          <a:p>
            <a:pPr lvl="1"/>
            <a:r>
              <a:rPr lang="en-US"/>
              <a:t>Phân công công việc cho các thành viên trong nhóm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 descr="128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324600" y="1447800"/>
            <a:ext cx="1625397" cy="1625397"/>
          </a:xfrm>
          <a:prstGeom prst="rect">
            <a:avLst/>
          </a:prstGeom>
        </p:spPr>
      </p:pic>
      <p:pic>
        <p:nvPicPr>
          <p:cNvPr id="7" name="Picture 6" descr="128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0" y="3886200"/>
            <a:ext cx="1625397" cy="1625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Nhắc nhở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124200"/>
          </a:xfrm>
        </p:spPr>
        <p:txBody>
          <a:bodyPr>
            <a:normAutofit/>
          </a:bodyPr>
          <a:lstStyle/>
          <a:p>
            <a:r>
              <a:rPr lang="en-US" b="1" u="sng" smtClean="0">
                <a:solidFill>
                  <a:srgbClr val="FF0000"/>
                </a:solidFill>
              </a:rPr>
              <a:t>SAFETY FIRST!!!!!</a:t>
            </a:r>
          </a:p>
          <a:p>
            <a:r>
              <a:rPr lang="en-US" b="1" smtClean="0"/>
              <a:t>Không được </a:t>
            </a:r>
            <a:r>
              <a:rPr lang="en-US" smtClean="0"/>
              <a:t>thay đổi nhóm đã đăng ký</a:t>
            </a:r>
          </a:p>
          <a:p>
            <a:r>
              <a:rPr lang="en-US" b="1" smtClean="0"/>
              <a:t>Không được</a:t>
            </a:r>
            <a:r>
              <a:rPr lang="en-US" smtClean="0"/>
              <a:t> thay đổi đề tài đã đăng ký</a:t>
            </a:r>
          </a:p>
          <a:p>
            <a:r>
              <a:rPr lang="en-US" smtClean="0"/>
              <a:t>Thành viên </a:t>
            </a:r>
            <a:r>
              <a:rPr lang="en-US" b="1" smtClean="0"/>
              <a:t>vắng mặt </a:t>
            </a:r>
            <a:r>
              <a:rPr lang="en-US" smtClean="0"/>
              <a:t>hoạt động nhóm trên 2 lần sẽ bị điểm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015" y="1981200"/>
            <a:ext cx="8839200" cy="1470025"/>
          </a:xfrm>
        </p:spPr>
        <p:txBody>
          <a:bodyPr/>
          <a:lstStyle/>
          <a:p>
            <a:r>
              <a:rPr lang="en-US" sz="4000" b="1" dirty="0" err="1" smtClean="0"/>
              <a:t>Chúc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các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bạn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hoàn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thành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tốt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đồ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án</a:t>
            </a:r>
            <a:r>
              <a:rPr lang="en-US" sz="4000" b="1" dirty="0" smtClean="0"/>
              <a:t>!</a:t>
            </a:r>
            <a:endParaRPr lang="en-US" sz="40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09215" y="3886200"/>
            <a:ext cx="6400800" cy="1752600"/>
          </a:xfrm>
        </p:spPr>
        <p:txBody>
          <a:bodyPr/>
          <a:lstStyle/>
          <a:p>
            <a:r>
              <a:rPr lang="en-US" sz="7200" b="1" dirty="0" err="1" smtClean="0"/>
              <a:t>Thắc</a:t>
            </a:r>
            <a:r>
              <a:rPr lang="en-US" sz="7200" b="1" dirty="0" smtClean="0"/>
              <a:t> </a:t>
            </a:r>
            <a:r>
              <a:rPr lang="en-US" sz="7200" b="1" dirty="0" err="1" smtClean="0"/>
              <a:t>mắc</a:t>
            </a:r>
            <a:r>
              <a:rPr lang="en-US" sz="7200" b="1" dirty="0" smtClean="0"/>
              <a:t>???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Nội dung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1752601"/>
            <a:ext cx="6359525" cy="2971800"/>
          </a:xfrm>
        </p:spPr>
        <p:txBody>
          <a:bodyPr/>
          <a:lstStyle/>
          <a:p>
            <a:r>
              <a:rPr lang="en-US" b="1" i="1" dirty="0" err="1" smtClean="0"/>
              <a:t>Giới</a:t>
            </a:r>
            <a:r>
              <a:rPr lang="en-US" b="1" i="1" dirty="0" smtClean="0"/>
              <a:t> </a:t>
            </a:r>
            <a:r>
              <a:rPr lang="en-US" b="1" i="1" dirty="0" err="1" smtClean="0"/>
              <a:t>thiệu</a:t>
            </a:r>
            <a:endParaRPr lang="en-US" b="1" i="1" dirty="0" smtClean="0"/>
          </a:p>
          <a:p>
            <a:r>
              <a:rPr lang="en-US" dirty="0" err="1" smtClean="0"/>
              <a:t>Danh</a:t>
            </a:r>
            <a:r>
              <a:rPr lang="en-US" dirty="0" smtClean="0"/>
              <a:t> </a:t>
            </a:r>
            <a:r>
              <a:rPr lang="en-US" dirty="0" err="1" smtClean="0"/>
              <a:t>sách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tài</a:t>
            </a:r>
            <a:endParaRPr lang="en-US" dirty="0" smtClean="0"/>
          </a:p>
          <a:p>
            <a:r>
              <a:rPr lang="en-US" dirty="0" err="1" smtClean="0"/>
              <a:t>Yêu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 smtClean="0"/>
          </a:p>
          <a:p>
            <a:r>
              <a:rPr lang="en-US" dirty="0" err="1" smtClean="0"/>
              <a:t>Nhắc</a:t>
            </a:r>
            <a:r>
              <a:rPr lang="en-US" dirty="0" smtClean="0"/>
              <a:t> </a:t>
            </a:r>
            <a:r>
              <a:rPr lang="en-US" dirty="0" err="1" smtClean="0"/>
              <a:t>nhở</a:t>
            </a:r>
            <a:endParaRPr lang="en-US" dirty="0" smtClean="0"/>
          </a:p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Giới thiệu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endParaRPr lang="en-US" dirty="0" smtClean="0"/>
          </a:p>
          <a:p>
            <a:r>
              <a:rPr lang="en-US" smtClean="0"/>
              <a:t>Áp dụng các kỹ năng đã học</a:t>
            </a:r>
          </a:p>
          <a:p>
            <a:r>
              <a:rPr lang="en-US" b="1" smtClean="0"/>
              <a:t>Khảo sát địa danh / xã hội / thị trường</a:t>
            </a:r>
          </a:p>
          <a:p>
            <a:r>
              <a:rPr lang="en-US" smtClean="0"/>
              <a:t>Sản </a:t>
            </a:r>
            <a:r>
              <a:rPr lang="en-US" dirty="0" err="1" smtClean="0"/>
              <a:t>phẩm</a:t>
            </a:r>
            <a:endParaRPr lang="en-US" dirty="0" smtClean="0"/>
          </a:p>
          <a:p>
            <a:pPr lvl="1"/>
            <a:r>
              <a:rPr lang="en-US" dirty="0" err="1" smtClean="0"/>
              <a:t>Phim</a:t>
            </a:r>
            <a:r>
              <a:rPr lang="en-US" dirty="0" smtClean="0"/>
              <a:t> </a:t>
            </a:r>
            <a:r>
              <a:rPr lang="en-US" dirty="0" err="1" smtClean="0"/>
              <a:t>ngắn</a:t>
            </a:r>
            <a:r>
              <a:rPr lang="en-US" dirty="0" smtClean="0"/>
              <a:t> /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cáo</a:t>
            </a:r>
            <a:r>
              <a:rPr lang="en-US" dirty="0" smtClean="0"/>
              <a:t> </a:t>
            </a:r>
            <a:r>
              <a:rPr lang="en-US" dirty="0" err="1" smtClean="0"/>
              <a:t>khảo</a:t>
            </a:r>
            <a:r>
              <a:rPr lang="en-US" dirty="0" smtClean="0"/>
              <a:t> </a:t>
            </a:r>
            <a:r>
              <a:rPr lang="en-US" dirty="0" err="1" smtClean="0"/>
              <a:t>sát</a:t>
            </a:r>
            <a:endParaRPr lang="en-US" dirty="0" smtClean="0"/>
          </a:p>
          <a:p>
            <a:pPr lvl="1"/>
            <a:r>
              <a:rPr lang="en-US" dirty="0" smtClean="0"/>
              <a:t>Seminar</a:t>
            </a:r>
          </a:p>
          <a:p>
            <a:pPr lvl="1"/>
            <a:r>
              <a:rPr lang="en-US" dirty="0" smtClean="0"/>
              <a:t>Reports</a:t>
            </a:r>
          </a:p>
          <a:p>
            <a:pPr lvl="1"/>
            <a:r>
              <a:rPr lang="en-US" dirty="0" smtClean="0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Đề tài khảo sát địa danh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904" y="1696243"/>
            <a:ext cx="8686800" cy="4373563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 err="1" smtClean="0"/>
              <a:t>Thủ</a:t>
            </a:r>
            <a:r>
              <a:rPr lang="en-US" b="1" i="1" dirty="0" smtClean="0"/>
              <a:t> </a:t>
            </a:r>
            <a:r>
              <a:rPr lang="en-US" b="1" i="1" dirty="0" err="1" smtClean="0"/>
              <a:t>Đức</a:t>
            </a:r>
            <a:r>
              <a:rPr lang="en-US" b="1" i="1" dirty="0" smtClean="0"/>
              <a:t> 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Làng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Đại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học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Thủ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Đức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vi-VN">
                <a:solidFill>
                  <a:schemeClr val="accent5">
                    <a:lumMod val="75000"/>
                  </a:schemeClr>
                </a:solidFill>
              </a:rPr>
              <a:t>Trường Đại học CNTT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i="1" smtClean="0"/>
              <a:t>Nội thành</a:t>
            </a:r>
            <a:endParaRPr lang="en-US" smtClean="0"/>
          </a:p>
          <a:p>
            <a:pPr marL="971550" lvl="1" indent="-514350">
              <a:buFont typeface="+mj-lt"/>
              <a:buAutoNum type="arabicPeriod" startAt="3"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Sinh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hoạt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hiện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đại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lvl="2"/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văn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 </a:t>
            </a:r>
            <a:r>
              <a:rPr lang="en-US" dirty="0" err="1" smtClean="0"/>
              <a:t>Thanh</a:t>
            </a:r>
            <a:r>
              <a:rPr lang="en-US" dirty="0" smtClean="0"/>
              <a:t> </a:t>
            </a:r>
            <a:r>
              <a:rPr lang="en-US" dirty="0" err="1" smtClean="0"/>
              <a:t>Niên</a:t>
            </a:r>
            <a:endParaRPr lang="en-US" dirty="0" smtClean="0"/>
          </a:p>
          <a:p>
            <a:pPr lvl="2"/>
            <a:r>
              <a:rPr lang="en-US" dirty="0" err="1" smtClean="0"/>
              <a:t>Khu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r>
              <a:rPr lang="en-US" dirty="0" smtClean="0"/>
              <a:t> </a:t>
            </a:r>
            <a:r>
              <a:rPr lang="en-US" dirty="0" err="1" smtClean="0"/>
              <a:t>Tây</a:t>
            </a:r>
            <a:r>
              <a:rPr lang="en-US" dirty="0" smtClean="0"/>
              <a:t> </a:t>
            </a:r>
            <a:r>
              <a:rPr lang="en-US" dirty="0" err="1" smtClean="0"/>
              <a:t>ba</a:t>
            </a:r>
            <a:r>
              <a:rPr lang="en-US" dirty="0" smtClean="0"/>
              <a:t> </a:t>
            </a:r>
            <a:r>
              <a:rPr lang="en-US" dirty="0" err="1" smtClean="0"/>
              <a:t>lô</a:t>
            </a:r>
            <a:r>
              <a:rPr lang="en-US" dirty="0" smtClean="0"/>
              <a:t> (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Phạm</a:t>
            </a:r>
            <a:r>
              <a:rPr lang="en-US" dirty="0" smtClean="0"/>
              <a:t> </a:t>
            </a:r>
            <a:r>
              <a:rPr lang="en-US" dirty="0" err="1" smtClean="0"/>
              <a:t>Ngũ</a:t>
            </a:r>
            <a:r>
              <a:rPr lang="en-US" dirty="0" smtClean="0"/>
              <a:t> </a:t>
            </a:r>
            <a:r>
              <a:rPr lang="en-US" dirty="0" err="1" smtClean="0"/>
              <a:t>Lão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hát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phố</a:t>
            </a:r>
            <a:endParaRPr lang="en-US" dirty="0" smtClean="0"/>
          </a:p>
          <a:p>
            <a:pPr lvl="2"/>
            <a:r>
              <a:rPr lang="en-US" dirty="0" err="1" smtClean="0"/>
              <a:t>Chợ</a:t>
            </a:r>
            <a:r>
              <a:rPr lang="en-US" dirty="0" smtClean="0"/>
              <a:t> </a:t>
            </a:r>
            <a:r>
              <a:rPr lang="en-US" dirty="0" err="1" smtClean="0"/>
              <a:t>Bến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endParaRPr lang="en-US" dirty="0" smtClean="0"/>
          </a:p>
          <a:p>
            <a:pPr lvl="2"/>
            <a:r>
              <a:rPr lang="en-US" dirty="0" smtClean="0"/>
              <a:t>Ga </a:t>
            </a:r>
            <a:r>
              <a:rPr lang="en-US" dirty="0" err="1" smtClean="0"/>
              <a:t>Sài</a:t>
            </a:r>
            <a:r>
              <a:rPr lang="en-US" dirty="0" smtClean="0"/>
              <a:t> </a:t>
            </a:r>
            <a:r>
              <a:rPr lang="en-US" dirty="0" err="1" smtClean="0"/>
              <a:t>Gòn</a:t>
            </a:r>
            <a:endParaRPr lang="en-US" dirty="0" smtClean="0"/>
          </a:p>
          <a:p>
            <a:pPr lvl="2"/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thờ</a:t>
            </a:r>
            <a:r>
              <a:rPr lang="en-US" dirty="0" smtClean="0"/>
              <a:t> </a:t>
            </a:r>
            <a:r>
              <a:rPr lang="en-US" dirty="0" err="1" smtClean="0"/>
              <a:t>Đức</a:t>
            </a:r>
            <a:r>
              <a:rPr lang="en-US" dirty="0" smtClean="0"/>
              <a:t> </a:t>
            </a:r>
            <a:r>
              <a:rPr lang="en-US" dirty="0" err="1" smtClean="0"/>
              <a:t>Bà</a:t>
            </a:r>
            <a:r>
              <a:rPr lang="en-US" dirty="0" smtClean="0"/>
              <a:t> (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khuôn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quanh</a:t>
            </a:r>
            <a:r>
              <a:rPr lang="en-US" dirty="0" smtClean="0"/>
              <a:t> </a:t>
            </a:r>
            <a:r>
              <a:rPr lang="en-US" dirty="0" err="1" smtClean="0"/>
              <a:t>nhà</a:t>
            </a:r>
            <a:r>
              <a:rPr lang="en-US" dirty="0" smtClean="0"/>
              <a:t> </a:t>
            </a:r>
            <a:r>
              <a:rPr lang="en-US" dirty="0" err="1" smtClean="0"/>
              <a:t>thờ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Đề tài khảo sát địa danh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373563"/>
          </a:xfrm>
        </p:spPr>
        <p:txBody>
          <a:bodyPr>
            <a:normAutofit/>
          </a:bodyPr>
          <a:lstStyle/>
          <a:p>
            <a:r>
              <a:rPr lang="en-US" b="1" i="1" smtClean="0"/>
              <a:t>Nội thành</a:t>
            </a:r>
            <a:endParaRPr lang="en-US" smtClean="0"/>
          </a:p>
          <a:p>
            <a:pPr marL="971550" lvl="1" indent="-514350">
              <a:buFont typeface="+mj-lt"/>
              <a:buAutoNum type="arabicPeriod" startAt="4"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Di tích </a:t>
            </a:r>
          </a:p>
          <a:p>
            <a:pPr lvl="2"/>
            <a:r>
              <a:rPr lang="en-US" smtClean="0"/>
              <a:t>Chùa Giác Lâm (118 Lạc Long Quân, P.10, Q.TB)</a:t>
            </a:r>
          </a:p>
          <a:p>
            <a:pPr lvl="2"/>
            <a:r>
              <a:rPr lang="en-US" smtClean="0"/>
              <a:t>Lăng Ông (Bà Chiểu)</a:t>
            </a:r>
          </a:p>
          <a:p>
            <a:pPr lvl="2"/>
            <a:r>
              <a:rPr lang="en-US" smtClean="0"/>
              <a:t>Đền Hùng (trong Thảo cầm viên Sài gòn)</a:t>
            </a:r>
          </a:p>
          <a:p>
            <a:pPr lvl="2"/>
            <a:r>
              <a:rPr lang="en-US" smtClean="0"/>
              <a:t>Bảo tàng Mỹ thuật (97A Phó Đức Chính P.NTB, Q.1)</a:t>
            </a:r>
          </a:p>
          <a:p>
            <a:pPr lvl="2"/>
            <a:r>
              <a:rPr lang="en-US" smtClean="0"/>
              <a:t>Bảo tàng Lịch sử Việt Nam (trong Thảo cầm viên)</a:t>
            </a:r>
          </a:p>
          <a:p>
            <a:pPr lvl="2"/>
            <a:r>
              <a:rPr lang="en-US" smtClean="0"/>
              <a:t>Bảo tàng Chứng tích Chiến tranh</a:t>
            </a:r>
          </a:p>
          <a:p>
            <a:pPr lvl="2"/>
            <a:r>
              <a:rPr lang="en-US" smtClean="0"/>
              <a:t>Dinh Độc Lập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Đề tài khảo sát xã hội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373563"/>
          </a:xfrm>
        </p:spPr>
        <p:txBody>
          <a:bodyPr>
            <a:normAutofit/>
          </a:bodyPr>
          <a:lstStyle/>
          <a:p>
            <a:r>
              <a:rPr lang="en-US" b="1" i="1" smtClean="0"/>
              <a:t>Thủ Đức</a:t>
            </a:r>
            <a:endParaRPr lang="en-US" smtClean="0"/>
          </a:p>
          <a:p>
            <a:pPr marL="971550" lvl="1" indent="-514350">
              <a:buFont typeface="+mj-lt"/>
              <a:buAutoNum type="arabicPeriod" startAt="5"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Hiện trạng và nhu cầu giải trí của sinh viên TĐ 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Địa điểm học thêm AV (đề cử và nhận xét)</a:t>
            </a:r>
          </a:p>
          <a:p>
            <a:r>
              <a:rPr lang="en-US" b="1" i="1" smtClean="0"/>
              <a:t>Nội thành</a:t>
            </a:r>
            <a:endParaRPr lang="en-US" smtClean="0"/>
          </a:p>
          <a:p>
            <a:pPr marL="971550" lvl="1" indent="-514350">
              <a:buFont typeface="+mj-lt"/>
              <a:buAutoNum type="arabicPeriod" startAt="7"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Đề xuất 1 phương án đổi giờ học / giờ làm và khảo sát tính khả thi</a:t>
            </a:r>
          </a:p>
          <a:p>
            <a:pPr marL="971550" lvl="1" indent="-514350">
              <a:buFont typeface="+mj-lt"/>
              <a:buAutoNum type="arabicPeriod" startAt="7"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Hiện trạng và nhu cầu của sinh viên về bus</a:t>
            </a: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Đề tài khảo sát thị trường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373563"/>
          </a:xfrm>
        </p:spPr>
        <p:txBody>
          <a:bodyPr>
            <a:normAutofit/>
          </a:bodyPr>
          <a:lstStyle/>
          <a:p>
            <a:r>
              <a:rPr lang="en-US" b="1" i="1" smtClean="0"/>
              <a:t>Thủ Đức</a:t>
            </a:r>
            <a:endParaRPr lang="en-US" smtClean="0"/>
          </a:p>
          <a:p>
            <a:pPr marL="971550" lvl="1" indent="-514350">
              <a:buFont typeface="+mj-lt"/>
              <a:buAutoNum type="arabicPeriod" startAt="9"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Đề xuất 1 ý tưởng kinh doanh tại Thủ Đức và khảo sát nhu cầu </a:t>
            </a:r>
          </a:p>
          <a:p>
            <a:r>
              <a:rPr lang="en-US" b="1" i="1" smtClean="0"/>
              <a:t>Nội thành</a:t>
            </a:r>
            <a:endParaRPr lang="en-US" smtClean="0"/>
          </a:p>
          <a:p>
            <a:pPr marL="971550" lvl="1" indent="-514350">
              <a:buFont typeface="+mj-lt"/>
              <a:buAutoNum type="arabicPeriod" startAt="10"/>
            </a:pPr>
            <a:r>
              <a:rPr lang="en-US" smtClean="0">
                <a:solidFill>
                  <a:schemeClr val="accent5">
                    <a:lumMod val="75000"/>
                  </a:schemeClr>
                </a:solidFill>
              </a:rPr>
              <a:t>Đề xuất 1 ý tưởng kinh doanh và khảo sát nhu cầu tại TPHCM</a:t>
            </a:r>
          </a:p>
          <a:p>
            <a:pPr marL="971550" lvl="1" indent="-514350">
              <a:buFont typeface="+mj-lt"/>
              <a:buAutoNum type="arabicPeriod" startAt="7"/>
            </a:pP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Yêu cầu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Thành lập nhóm</a:t>
            </a:r>
          </a:p>
          <a:p>
            <a:pPr lvl="1"/>
            <a:r>
              <a:rPr lang="en-US" smtClean="0"/>
              <a:t>Team </a:t>
            </a:r>
            <a:r>
              <a:rPr lang="en-US" b="1" smtClean="0">
                <a:solidFill>
                  <a:srgbClr val="FF0000"/>
                </a:solidFill>
              </a:rPr>
              <a:t>4-6</a:t>
            </a:r>
            <a:r>
              <a:rPr lang="en-US" smtClean="0"/>
              <a:t> người</a:t>
            </a:r>
          </a:p>
          <a:p>
            <a:pPr lvl="2"/>
            <a:r>
              <a:rPr lang="en-US" smtClean="0"/>
              <a:t>Bầu </a:t>
            </a:r>
            <a:r>
              <a:rPr lang="en-US" b="1" i="1" smtClean="0"/>
              <a:t>team leader</a:t>
            </a:r>
          </a:p>
          <a:p>
            <a:pPr lvl="1"/>
            <a:r>
              <a:rPr lang="en-US" smtClean="0">
                <a:hlinkClick r:id="rId3" action="ppaction://hlinkfile"/>
              </a:rPr>
              <a:t>Đăng ký danh sách nhóm</a:t>
            </a:r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Yêu cầu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87" y="1749425"/>
            <a:ext cx="8001000" cy="426720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Lập</a:t>
            </a:r>
            <a:r>
              <a:rPr lang="en-US" sz="2800" dirty="0" smtClean="0"/>
              <a:t> </a:t>
            </a:r>
            <a:r>
              <a:rPr lang="en-US" sz="2800" dirty="0" err="1" smtClean="0"/>
              <a:t>kế</a:t>
            </a:r>
            <a:r>
              <a:rPr lang="en-US" sz="2800" dirty="0" smtClean="0"/>
              <a:t> </a:t>
            </a:r>
            <a:r>
              <a:rPr lang="en-US" sz="2800" dirty="0" err="1" smtClean="0"/>
              <a:t>hoạch</a:t>
            </a:r>
            <a:r>
              <a:rPr lang="en-US" sz="2800" dirty="0" smtClean="0"/>
              <a:t> </a:t>
            </a:r>
            <a:r>
              <a:rPr lang="en-US" sz="2800" dirty="0" err="1" smtClean="0"/>
              <a:t>theo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mốc</a:t>
            </a:r>
            <a:r>
              <a:rPr lang="en-US" sz="2800" dirty="0" smtClean="0"/>
              <a:t> </a:t>
            </a:r>
            <a:r>
              <a:rPr lang="en-US" sz="2800" dirty="0" err="1" smtClean="0"/>
              <a:t>tiến</a:t>
            </a:r>
            <a:r>
              <a:rPr lang="en-US" sz="2800" dirty="0" smtClean="0"/>
              <a:t> </a:t>
            </a:r>
            <a:r>
              <a:rPr lang="en-US" sz="2800" dirty="0" err="1" smtClean="0"/>
              <a:t>độ</a:t>
            </a:r>
            <a:endParaRPr lang="en-US" sz="2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err="1" smtClean="0"/>
              <a:t>Thành</a:t>
            </a:r>
            <a:r>
              <a:rPr lang="en-US" sz="2300" dirty="0" smtClean="0"/>
              <a:t> </a:t>
            </a:r>
            <a:r>
              <a:rPr lang="en-US" sz="2300" dirty="0" err="1" smtClean="0"/>
              <a:t>lập</a:t>
            </a:r>
            <a:r>
              <a:rPr lang="en-US" sz="2300" dirty="0" smtClean="0"/>
              <a:t> team: </a:t>
            </a:r>
            <a:r>
              <a:rPr lang="en-US" sz="2300" err="1" smtClean="0"/>
              <a:t>tuần</a:t>
            </a:r>
            <a:r>
              <a:rPr lang="en-US" sz="2300" smtClean="0"/>
              <a:t> 2 - 4</a:t>
            </a:r>
            <a:endParaRPr lang="en-US" sz="23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err="1" smtClean="0"/>
              <a:t>Lập</a:t>
            </a:r>
            <a:r>
              <a:rPr lang="en-US" sz="2300" dirty="0" smtClean="0"/>
              <a:t> </a:t>
            </a:r>
            <a:r>
              <a:rPr lang="en-US" sz="2300" dirty="0" err="1" smtClean="0"/>
              <a:t>kế</a:t>
            </a:r>
            <a:r>
              <a:rPr lang="en-US" sz="2300" dirty="0" smtClean="0"/>
              <a:t> </a:t>
            </a:r>
            <a:r>
              <a:rPr lang="en-US" sz="2300" dirty="0" err="1" smtClean="0"/>
              <a:t>hoạch</a:t>
            </a:r>
            <a:r>
              <a:rPr lang="en-US" sz="2300" dirty="0" smtClean="0"/>
              <a:t>: </a:t>
            </a:r>
            <a:r>
              <a:rPr lang="en-US" sz="2300" err="1" smtClean="0"/>
              <a:t>tuần</a:t>
            </a:r>
            <a:r>
              <a:rPr lang="en-US" sz="2300" smtClean="0"/>
              <a:t> </a:t>
            </a:r>
            <a:r>
              <a:rPr lang="en-US" sz="2300"/>
              <a:t>5</a:t>
            </a:r>
            <a:endParaRPr lang="en-US" sz="23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err="1" smtClean="0"/>
              <a:t>Thực</a:t>
            </a:r>
            <a:r>
              <a:rPr lang="en-US" sz="2300" dirty="0" smtClean="0"/>
              <a:t> </a:t>
            </a:r>
            <a:r>
              <a:rPr lang="en-US" sz="2300" dirty="0" err="1" smtClean="0"/>
              <a:t>tế</a:t>
            </a:r>
            <a:r>
              <a:rPr lang="en-US" sz="2300" dirty="0" smtClean="0"/>
              <a:t>: </a:t>
            </a:r>
            <a:r>
              <a:rPr lang="en-US" sz="2300" err="1" smtClean="0"/>
              <a:t>tuần</a:t>
            </a:r>
            <a:r>
              <a:rPr lang="en-US" sz="2300" smtClean="0"/>
              <a:t> 8 - 10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300" smtClean="0"/>
              <a:t>Báo cáo giữa kỳ: tuần 11</a:t>
            </a:r>
            <a:endParaRPr lang="en-US" sz="23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err="1" smtClean="0"/>
              <a:t>Hoàn</a:t>
            </a:r>
            <a:r>
              <a:rPr lang="en-US" sz="2300" dirty="0" smtClean="0"/>
              <a:t> </a:t>
            </a:r>
            <a:r>
              <a:rPr lang="en-US" sz="2300" dirty="0" err="1" smtClean="0"/>
              <a:t>tất</a:t>
            </a:r>
            <a:r>
              <a:rPr lang="en-US" sz="2300" smtClean="0"/>
              <a:t>: 14</a:t>
            </a:r>
            <a:endParaRPr lang="en-US" sz="23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300" dirty="0" err="1" smtClean="0"/>
              <a:t>Trình</a:t>
            </a:r>
            <a:r>
              <a:rPr lang="en-US" sz="2300" dirty="0" smtClean="0"/>
              <a:t> </a:t>
            </a:r>
            <a:r>
              <a:rPr lang="en-US" sz="2300" dirty="0" err="1" smtClean="0"/>
              <a:t>bày</a:t>
            </a:r>
            <a:r>
              <a:rPr lang="en-US" sz="2300" smtClean="0"/>
              <a:t>: tuần15</a:t>
            </a:r>
            <a:endParaRPr lang="en-US" sz="23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E08B84E0-E8CE-4D41-B302-F738FFD45264}" vid="{24C5A355-4538-4CD5-B06E-936EAF0AC6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944</TotalTime>
  <Words>551</Words>
  <Application>Microsoft Office PowerPoint</Application>
  <PresentationFormat>On-screen Show (4:3)</PresentationFormat>
  <Paragraphs>116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Times New Roman</vt:lpstr>
      <vt:lpstr>Verdana</vt:lpstr>
      <vt:lpstr>Wingdings</vt:lpstr>
      <vt:lpstr>Theme1</vt:lpstr>
      <vt:lpstr>Đồ án môn học</vt:lpstr>
      <vt:lpstr>Nội dung</vt:lpstr>
      <vt:lpstr>Giới thiệu</vt:lpstr>
      <vt:lpstr>Đề tài khảo sát địa danh</vt:lpstr>
      <vt:lpstr>Đề tài khảo sát địa danh</vt:lpstr>
      <vt:lpstr>Đề tài khảo sát xã hội</vt:lpstr>
      <vt:lpstr>Đề tài khảo sát thị trường</vt:lpstr>
      <vt:lpstr>Yêu cầu</vt:lpstr>
      <vt:lpstr>Yêu cầu</vt:lpstr>
      <vt:lpstr>Yêu cầu</vt:lpstr>
      <vt:lpstr>Yêu cầu</vt:lpstr>
      <vt:lpstr>Yêu cầu</vt:lpstr>
      <vt:lpstr>Nhắc nhở</vt:lpstr>
      <vt:lpstr>Chúc các bạn hoàn thành tốt đồ án!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Môn Học</dc:title>
  <dc:creator/>
  <cp:lastModifiedBy>Sang</cp:lastModifiedBy>
  <cp:revision>114</cp:revision>
  <dcterms:created xsi:type="dcterms:W3CDTF">2006-08-16T00:00:00Z</dcterms:created>
  <dcterms:modified xsi:type="dcterms:W3CDTF">2015-03-11T02:14:51Z</dcterms:modified>
</cp:coreProperties>
</file>