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359" r:id="rId2"/>
    <p:sldId id="355" r:id="rId3"/>
    <p:sldId id="358" r:id="rId4"/>
    <p:sldId id="310" r:id="rId5"/>
    <p:sldId id="356" r:id="rId6"/>
    <p:sldId id="357" r:id="rId7"/>
    <p:sldId id="311" r:id="rId8"/>
    <p:sldId id="318" r:id="rId9"/>
    <p:sldId id="319" r:id="rId10"/>
    <p:sldId id="314" r:id="rId11"/>
    <p:sldId id="320" r:id="rId12"/>
    <p:sldId id="360" r:id="rId13"/>
    <p:sldId id="361" r:id="rId14"/>
    <p:sldId id="362" r:id="rId15"/>
    <p:sldId id="363" r:id="rId16"/>
    <p:sldId id="364" r:id="rId17"/>
    <p:sldId id="316" r:id="rId18"/>
    <p:sldId id="326" r:id="rId19"/>
    <p:sldId id="331" r:id="rId20"/>
    <p:sldId id="327" r:id="rId21"/>
    <p:sldId id="329" r:id="rId22"/>
    <p:sldId id="330" r:id="rId23"/>
    <p:sldId id="332" r:id="rId24"/>
    <p:sldId id="334" r:id="rId25"/>
    <p:sldId id="335" r:id="rId26"/>
    <p:sldId id="336" r:id="rId27"/>
    <p:sldId id="337" r:id="rId28"/>
    <p:sldId id="338" r:id="rId29"/>
    <p:sldId id="344" r:id="rId30"/>
    <p:sldId id="339" r:id="rId31"/>
    <p:sldId id="346" r:id="rId32"/>
    <p:sldId id="350" r:id="rId33"/>
    <p:sldId id="342" r:id="rId34"/>
    <p:sldId id="351" r:id="rId35"/>
    <p:sldId id="352" r:id="rId36"/>
    <p:sldId id="343" r:id="rId37"/>
    <p:sldId id="345" r:id="rId38"/>
    <p:sldId id="35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10" autoAdjust="0"/>
  </p:normalViewPr>
  <p:slideViewPr>
    <p:cSldViewPr>
      <p:cViewPr varScale="1">
        <p:scale>
          <a:sx n="85" d="100"/>
          <a:sy n="85" d="100"/>
        </p:scale>
        <p:origin x="22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B4359-BAF3-4CAB-8EDA-92A05697285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4094C-D3B1-4315-A485-BC1133BEE51D}">
      <dgm:prSet phldrT="[Text]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F5994DA7-F8F3-41AD-8254-1EE0127CF00E}" type="parTrans" cxnId="{0B8978C3-3E71-4C21-9CC8-2EE0F06C22F5}">
      <dgm:prSet/>
      <dgm:spPr/>
      <dgm:t>
        <a:bodyPr/>
        <a:lstStyle/>
        <a:p>
          <a:endParaRPr lang="en-US"/>
        </a:p>
      </dgm:t>
    </dgm:pt>
    <dgm:pt modelId="{5F06BD13-761C-47A9-BD48-EA3BCE84F66C}" type="sibTrans" cxnId="{0B8978C3-3E71-4C21-9CC8-2EE0F06C22F5}">
      <dgm:prSet/>
      <dgm:spPr/>
      <dgm:t>
        <a:bodyPr/>
        <a:lstStyle/>
        <a:p>
          <a:endParaRPr lang="en-US"/>
        </a:p>
      </dgm:t>
    </dgm:pt>
    <dgm:pt modelId="{B5C17D2A-F76E-47E7-998B-99A91F6E128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hẳn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thời</a:t>
          </a:r>
          <a:r>
            <a:rPr lang="en-US" dirty="0" smtClean="0"/>
            <a:t> </a:t>
          </a:r>
          <a:r>
            <a:rPr lang="en-US" dirty="0" err="1" smtClean="0"/>
            <a:t>gian</a:t>
          </a:r>
          <a:r>
            <a:rPr lang="en-US" dirty="0" smtClean="0"/>
            <a:t>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chúng</a:t>
          </a:r>
          <a:r>
            <a:rPr lang="en-US" dirty="0" smtClean="0"/>
            <a:t> </a:t>
          </a:r>
          <a:r>
            <a:rPr lang="en-US" dirty="0" err="1" smtClean="0"/>
            <a:t>ta</a:t>
          </a:r>
          <a:endParaRPr lang="en-US" dirty="0"/>
        </a:p>
      </dgm:t>
    </dgm:pt>
    <dgm:pt modelId="{0308169E-6968-4E64-885C-A6E63B6AA9D3}" type="parTrans" cxnId="{A1CA9999-E49E-46C9-B7FB-5A3F428DE751}">
      <dgm:prSet/>
      <dgm:spPr/>
      <dgm:t>
        <a:bodyPr/>
        <a:lstStyle/>
        <a:p>
          <a:endParaRPr lang="en-US"/>
        </a:p>
      </dgm:t>
    </dgm:pt>
    <dgm:pt modelId="{5343A9CA-A882-459E-9D6C-E6FC35C57940}" type="sibTrans" cxnId="{A1CA9999-E49E-46C9-B7FB-5A3F428DE751}">
      <dgm:prSet/>
      <dgm:spPr/>
      <dgm:t>
        <a:bodyPr/>
        <a:lstStyle/>
        <a:p>
          <a:endParaRPr lang="en-US"/>
        </a:p>
      </dgm:t>
    </dgm:pt>
    <dgm:pt modelId="{55E5262D-540D-4DF4-8FE9-A902FA7ABD24}">
      <dgm:prSet phldrT="[Text]"/>
      <dgm:spPr/>
      <dgm:t>
        <a:bodyPr/>
        <a:lstStyle/>
        <a:p>
          <a:r>
            <a:rPr lang="en-US" dirty="0" smtClean="0"/>
            <a:t>03</a:t>
          </a:r>
          <a:endParaRPr lang="en-US" dirty="0"/>
        </a:p>
      </dgm:t>
    </dgm:pt>
    <dgm:pt modelId="{B700AC73-54A8-48E3-8588-C19C40888AE1}" type="parTrans" cxnId="{BA636FD6-76C9-41A3-AAE8-C4109096D502}">
      <dgm:prSet/>
      <dgm:spPr/>
      <dgm:t>
        <a:bodyPr/>
        <a:lstStyle/>
        <a:p>
          <a:endParaRPr lang="en-US"/>
        </a:p>
      </dgm:t>
    </dgm:pt>
    <dgm:pt modelId="{27447DE1-766C-4216-92C1-08D11F7C307D}" type="sibTrans" cxnId="{BA636FD6-76C9-41A3-AAE8-C4109096D502}">
      <dgm:prSet/>
      <dgm:spPr/>
      <dgm:t>
        <a:bodyPr/>
        <a:lstStyle/>
        <a:p>
          <a:endParaRPr lang="en-US"/>
        </a:p>
      </dgm:t>
    </dgm:pt>
    <dgm:pt modelId="{C620984E-9387-4772-AF69-BEAD756C6D85}">
      <dgm:prSet phldrT="[Text]"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rõ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tiên</a:t>
          </a:r>
          <a:endParaRPr lang="en-US" dirty="0"/>
        </a:p>
      </dgm:t>
    </dgm:pt>
    <dgm:pt modelId="{5D8FF070-D72E-4480-9AAC-214BAC9F389F}" type="parTrans" cxnId="{1B8D46E4-E759-4FB9-91FB-BB7C0A5143B2}">
      <dgm:prSet/>
      <dgm:spPr/>
      <dgm:t>
        <a:bodyPr/>
        <a:lstStyle/>
        <a:p>
          <a:endParaRPr lang="en-US"/>
        </a:p>
      </dgm:t>
    </dgm:pt>
    <dgm:pt modelId="{25DDAA26-3258-4ABA-B68A-175E635470E1}" type="sibTrans" cxnId="{1B8D46E4-E759-4FB9-91FB-BB7C0A5143B2}">
      <dgm:prSet/>
      <dgm:spPr/>
      <dgm:t>
        <a:bodyPr/>
        <a:lstStyle/>
        <a:p>
          <a:endParaRPr lang="en-US"/>
        </a:p>
      </dgm:t>
    </dgm:pt>
    <dgm:pt modelId="{EFFFEAA7-07F3-4101-9788-A76511337668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ngày</a:t>
          </a:r>
          <a:r>
            <a:rPr lang="en-US" dirty="0" smtClean="0"/>
            <a:t>/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tuần</a:t>
          </a:r>
          <a:endParaRPr lang="en-US" dirty="0"/>
        </a:p>
      </dgm:t>
    </dgm:pt>
    <dgm:pt modelId="{66C90228-F6D2-4C5C-AE78-0DC0547745F5}" type="parTrans" cxnId="{50708574-2607-4141-A6F5-81335CFB14B9}">
      <dgm:prSet/>
      <dgm:spPr/>
      <dgm:t>
        <a:bodyPr/>
        <a:lstStyle/>
        <a:p>
          <a:endParaRPr lang="en-US"/>
        </a:p>
      </dgm:t>
    </dgm:pt>
    <dgm:pt modelId="{CDC2B3BB-9039-4D32-9382-C109A3905F15}" type="sibTrans" cxnId="{50708574-2607-4141-A6F5-81335CFB14B9}">
      <dgm:prSet/>
      <dgm:spPr/>
      <dgm:t>
        <a:bodyPr/>
        <a:lstStyle/>
        <a:p>
          <a:endParaRPr lang="en-US"/>
        </a:p>
      </dgm:t>
    </dgm:pt>
    <dgm:pt modelId="{D88F407E-8F34-4123-8AFC-2B20413DA087}">
      <dgm:prSet phldrT="[Text]"/>
      <dgm:spPr/>
      <dgm:t>
        <a:bodyPr/>
        <a:lstStyle/>
        <a:p>
          <a:r>
            <a:rPr lang="en-US" dirty="0" smtClean="0"/>
            <a:t>02</a:t>
          </a:r>
          <a:endParaRPr lang="en-US" dirty="0"/>
        </a:p>
      </dgm:t>
    </dgm:pt>
    <dgm:pt modelId="{BC23F33C-C02E-4C2A-9C52-F84B0F5AB2BC}" type="parTrans" cxnId="{6CFB9245-7C23-4396-9842-17A70C828744}">
      <dgm:prSet/>
      <dgm:spPr/>
      <dgm:t>
        <a:bodyPr/>
        <a:lstStyle/>
        <a:p>
          <a:endParaRPr lang="en-US"/>
        </a:p>
      </dgm:t>
    </dgm:pt>
    <dgm:pt modelId="{99893BF4-C673-41F3-A35B-25492AC5F82B}" type="sibTrans" cxnId="{6CFB9245-7C23-4396-9842-17A70C828744}">
      <dgm:prSet/>
      <dgm:spPr/>
      <dgm:t>
        <a:bodyPr/>
        <a:lstStyle/>
        <a:p>
          <a:endParaRPr lang="en-US"/>
        </a:p>
      </dgm:t>
    </dgm:pt>
    <dgm:pt modelId="{F59C8F23-C859-468D-AC32-77B2DF0BAFED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sổ</a:t>
          </a:r>
          <a:r>
            <a:rPr lang="en-US" dirty="0" smtClean="0"/>
            <a:t> </a:t>
          </a:r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endParaRPr lang="en-US" dirty="0"/>
        </a:p>
      </dgm:t>
    </dgm:pt>
    <dgm:pt modelId="{8D003C14-3D05-4442-A244-C4D7618F8F88}" type="parTrans" cxnId="{D00D41C5-123E-4DB6-9754-1EE55938A783}">
      <dgm:prSet/>
      <dgm:spPr/>
      <dgm:t>
        <a:bodyPr/>
        <a:lstStyle/>
        <a:p>
          <a:endParaRPr lang="en-US"/>
        </a:p>
      </dgm:t>
    </dgm:pt>
    <dgm:pt modelId="{005B3C7F-D36D-43AD-AAE6-4AD3B8B1696E}" type="sibTrans" cxnId="{D00D41C5-123E-4DB6-9754-1EE55938A783}">
      <dgm:prSet/>
      <dgm:spPr/>
      <dgm:t>
        <a:bodyPr/>
        <a:lstStyle/>
        <a:p>
          <a:endParaRPr lang="en-US"/>
        </a:p>
      </dgm:t>
    </dgm:pt>
    <dgm:pt modelId="{7B5B7EF2-E02E-463F-B4BE-2481DE4EE120}">
      <dgm:prSet phldrT="[Text]"/>
      <dgm:spPr/>
      <dgm:t>
        <a:bodyPr/>
        <a:lstStyle/>
        <a:p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biểu</a:t>
          </a:r>
          <a:endParaRPr lang="en-US" dirty="0"/>
        </a:p>
      </dgm:t>
    </dgm:pt>
    <dgm:pt modelId="{3E764600-90FF-453F-8FE8-408110FC8572}" type="parTrans" cxnId="{6B290AA7-FC71-41A9-8E62-CC305A9F282E}">
      <dgm:prSet/>
      <dgm:spPr/>
      <dgm:t>
        <a:bodyPr/>
        <a:lstStyle/>
        <a:p>
          <a:endParaRPr lang="en-US"/>
        </a:p>
      </dgm:t>
    </dgm:pt>
    <dgm:pt modelId="{7F4F4281-37C2-4979-AE3C-E10E35BF41AE}" type="sibTrans" cxnId="{6B290AA7-FC71-41A9-8E62-CC305A9F282E}">
      <dgm:prSet/>
      <dgm:spPr/>
      <dgm:t>
        <a:bodyPr/>
        <a:lstStyle/>
        <a:p>
          <a:endParaRPr lang="en-US"/>
        </a:p>
      </dgm:t>
    </dgm:pt>
    <dgm:pt modelId="{D4FD47B6-C079-4C0C-A909-1683BE6FD785}">
      <dgm:prSet phldrT="[Text]"/>
      <dgm:spPr/>
      <dgm:t>
        <a:bodyPr/>
        <a:lstStyle/>
        <a:p>
          <a:r>
            <a:rPr lang="en-US" dirty="0" smtClean="0"/>
            <a:t>01</a:t>
          </a:r>
          <a:endParaRPr lang="en-US" dirty="0"/>
        </a:p>
      </dgm:t>
    </dgm:pt>
    <dgm:pt modelId="{306DB0B3-8EFF-40E3-96E3-475B47B17C03}" type="parTrans" cxnId="{6A0E5D3C-7EAA-4D68-B25A-0007E90177BA}">
      <dgm:prSet/>
      <dgm:spPr/>
    </dgm:pt>
    <dgm:pt modelId="{B68B24D2-B384-485D-819F-0608CE13DCC4}" type="sibTrans" cxnId="{6A0E5D3C-7EAA-4D68-B25A-0007E90177BA}">
      <dgm:prSet/>
      <dgm:spPr/>
    </dgm:pt>
    <dgm:pt modelId="{48774E14-3E4F-4724-BB1C-89044E52AD84}">
      <dgm:prSet phldrT="[Text]"/>
      <dgm:spPr/>
      <dgm:t>
        <a:bodyPr/>
        <a:lstStyle/>
        <a:p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chú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danh</a:t>
          </a:r>
          <a:r>
            <a:rPr lang="en-US" dirty="0" smtClean="0"/>
            <a:t> </a:t>
          </a:r>
          <a:r>
            <a:rPr lang="en-US" dirty="0" err="1" smtClean="0"/>
            <a:t>sách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làm</a:t>
          </a:r>
          <a:endParaRPr lang="en-US" dirty="0"/>
        </a:p>
      </dgm:t>
    </dgm:pt>
    <dgm:pt modelId="{68605322-E363-4CA2-8F1A-56A4B011B02D}" type="parTrans" cxnId="{29F1B0E9-A59D-4C49-8C5E-9EA73120E4CD}">
      <dgm:prSet/>
      <dgm:spPr/>
    </dgm:pt>
    <dgm:pt modelId="{DCB0845C-205A-4001-ABBF-19B2935B2816}" type="sibTrans" cxnId="{29F1B0E9-A59D-4C49-8C5E-9EA73120E4CD}">
      <dgm:prSet/>
      <dgm:spPr/>
    </dgm:pt>
    <dgm:pt modelId="{96D12D17-D7DE-47D9-A6F2-CE8ACCFA84FA}" type="pres">
      <dgm:prSet presAssocID="{326B4359-BAF3-4CAB-8EDA-92A05697285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EC9A9-A3AC-491F-927B-CA02F47A2669}" type="pres">
      <dgm:prSet presAssocID="{80A4094C-D3B1-4315-A485-BC1133BEE51D}" presName="composite" presStyleCnt="0"/>
      <dgm:spPr/>
    </dgm:pt>
    <dgm:pt modelId="{CAB9BD5C-2BD7-4CBB-84C6-C6D77EFD17D7}" type="pres">
      <dgm:prSet presAssocID="{80A4094C-D3B1-4315-A485-BC1133BEE51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227ED-75C0-439D-BB35-EB1515004ED2}" type="pres">
      <dgm:prSet presAssocID="{80A4094C-D3B1-4315-A485-BC1133BEE51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8D67F-A673-4D49-BE77-673DA8F5ADE8}" type="pres">
      <dgm:prSet presAssocID="{5F06BD13-761C-47A9-BD48-EA3BCE84F66C}" presName="sp" presStyleCnt="0"/>
      <dgm:spPr/>
    </dgm:pt>
    <dgm:pt modelId="{84B47A8B-9701-4245-939D-2F66FA8F8692}" type="pres">
      <dgm:prSet presAssocID="{55E5262D-540D-4DF4-8FE9-A902FA7ABD24}" presName="composite" presStyleCnt="0"/>
      <dgm:spPr/>
    </dgm:pt>
    <dgm:pt modelId="{EB0698A8-8F6C-44D6-9345-FCFC106099A3}" type="pres">
      <dgm:prSet presAssocID="{55E5262D-540D-4DF4-8FE9-A902FA7ABD2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E1B15-E469-433D-911A-101F719E8968}" type="pres">
      <dgm:prSet presAssocID="{55E5262D-540D-4DF4-8FE9-A902FA7ABD2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F185-0F46-4974-B068-C2C0BC2402F4}" type="pres">
      <dgm:prSet presAssocID="{27447DE1-766C-4216-92C1-08D11F7C307D}" presName="sp" presStyleCnt="0"/>
      <dgm:spPr/>
    </dgm:pt>
    <dgm:pt modelId="{AC5E4DB0-7AAB-4BB7-9ECD-97D8D51A0269}" type="pres">
      <dgm:prSet presAssocID="{D88F407E-8F34-4123-8AFC-2B20413DA087}" presName="composite" presStyleCnt="0"/>
      <dgm:spPr/>
    </dgm:pt>
    <dgm:pt modelId="{2C47B984-DB47-46EC-9C93-86509A271F48}" type="pres">
      <dgm:prSet presAssocID="{D88F407E-8F34-4123-8AFC-2B20413DA08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BAD0B-1645-4419-8DBC-A788621E8807}" type="pres">
      <dgm:prSet presAssocID="{D88F407E-8F34-4123-8AFC-2B20413DA08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9794C-8C90-41F9-9FDE-D5EC0E7CEC88}" type="pres">
      <dgm:prSet presAssocID="{99893BF4-C673-41F3-A35B-25492AC5F82B}" presName="sp" presStyleCnt="0"/>
      <dgm:spPr/>
    </dgm:pt>
    <dgm:pt modelId="{0615D060-B45A-49D0-8719-A2CD803D1971}" type="pres">
      <dgm:prSet presAssocID="{D4FD47B6-C079-4C0C-A909-1683BE6FD785}" presName="composite" presStyleCnt="0"/>
      <dgm:spPr/>
    </dgm:pt>
    <dgm:pt modelId="{9C4FFC22-1EF2-4829-B5E3-C9FF0A5277D8}" type="pres">
      <dgm:prSet presAssocID="{D4FD47B6-C079-4C0C-A909-1683BE6FD78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4BEEC-604D-4C7D-BFF8-CEF96C4CF597}" type="pres">
      <dgm:prSet presAssocID="{D4FD47B6-C079-4C0C-A909-1683BE6FD78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02FC1-9A31-4757-86B9-1EE1CD675352}" type="presOf" srcId="{326B4359-BAF3-4CAB-8EDA-92A05697285E}" destId="{96D12D17-D7DE-47D9-A6F2-CE8ACCFA84FA}" srcOrd="0" destOrd="0" presId="urn:microsoft.com/office/officeart/2005/8/layout/chevron2"/>
    <dgm:cxn modelId="{A1CA9999-E49E-46C9-B7FB-5A3F428DE751}" srcId="{80A4094C-D3B1-4315-A485-BC1133BEE51D}" destId="{B5C17D2A-F76E-47E7-998B-99A91F6E128F}" srcOrd="0" destOrd="0" parTransId="{0308169E-6968-4E64-885C-A6E63B6AA9D3}" sibTransId="{5343A9CA-A882-459E-9D6C-E6FC35C57940}"/>
    <dgm:cxn modelId="{BA636FD6-76C9-41A3-AAE8-C4109096D502}" srcId="{326B4359-BAF3-4CAB-8EDA-92A05697285E}" destId="{55E5262D-540D-4DF4-8FE9-A902FA7ABD24}" srcOrd="1" destOrd="0" parTransId="{B700AC73-54A8-48E3-8588-C19C40888AE1}" sibTransId="{27447DE1-766C-4216-92C1-08D11F7C307D}"/>
    <dgm:cxn modelId="{8BDCD958-E74E-4B28-9075-52064CA21C2D}" type="presOf" srcId="{80A4094C-D3B1-4315-A485-BC1133BEE51D}" destId="{CAB9BD5C-2BD7-4CBB-84C6-C6D77EFD17D7}" srcOrd="0" destOrd="0" presId="urn:microsoft.com/office/officeart/2005/8/layout/chevron2"/>
    <dgm:cxn modelId="{F18E19AF-B10D-4636-9279-7990D994528F}" type="presOf" srcId="{F59C8F23-C859-468D-AC32-77B2DF0BAFED}" destId="{C2ABAD0B-1645-4419-8DBC-A788621E8807}" srcOrd="0" destOrd="0" presId="urn:microsoft.com/office/officeart/2005/8/layout/chevron2"/>
    <dgm:cxn modelId="{F535E4CC-40F5-475D-A5D7-86F4F10DFC2E}" type="presOf" srcId="{B5C17D2A-F76E-47E7-998B-99A91F6E128F}" destId="{83C227ED-75C0-439D-BB35-EB1515004ED2}" srcOrd="0" destOrd="0" presId="urn:microsoft.com/office/officeart/2005/8/layout/chevron2"/>
    <dgm:cxn modelId="{C9DDB142-35C3-4527-AD1A-5861328157E6}" type="presOf" srcId="{7B5B7EF2-E02E-463F-B4BE-2481DE4EE120}" destId="{C2ABAD0B-1645-4419-8DBC-A788621E8807}" srcOrd="0" destOrd="1" presId="urn:microsoft.com/office/officeart/2005/8/layout/chevron2"/>
    <dgm:cxn modelId="{6B290AA7-FC71-41A9-8E62-CC305A9F282E}" srcId="{D88F407E-8F34-4123-8AFC-2B20413DA087}" destId="{7B5B7EF2-E02E-463F-B4BE-2481DE4EE120}" srcOrd="1" destOrd="0" parTransId="{3E764600-90FF-453F-8FE8-408110FC8572}" sibTransId="{7F4F4281-37C2-4979-AE3C-E10E35BF41AE}"/>
    <dgm:cxn modelId="{0B8978C3-3E71-4C21-9CC8-2EE0F06C22F5}" srcId="{326B4359-BAF3-4CAB-8EDA-92A05697285E}" destId="{80A4094C-D3B1-4315-A485-BC1133BEE51D}" srcOrd="0" destOrd="0" parTransId="{F5994DA7-F8F3-41AD-8254-1EE0127CF00E}" sibTransId="{5F06BD13-761C-47A9-BD48-EA3BCE84F66C}"/>
    <dgm:cxn modelId="{50708574-2607-4141-A6F5-81335CFB14B9}" srcId="{55E5262D-540D-4DF4-8FE9-A902FA7ABD24}" destId="{EFFFEAA7-07F3-4101-9788-A76511337668}" srcOrd="1" destOrd="0" parTransId="{66C90228-F6D2-4C5C-AE78-0DC0547745F5}" sibTransId="{CDC2B3BB-9039-4D32-9382-C109A3905F15}"/>
    <dgm:cxn modelId="{4828A873-B1B2-45E5-AD25-D25CEF39BF22}" type="presOf" srcId="{D88F407E-8F34-4123-8AFC-2B20413DA087}" destId="{2C47B984-DB47-46EC-9C93-86509A271F48}" srcOrd="0" destOrd="0" presId="urn:microsoft.com/office/officeart/2005/8/layout/chevron2"/>
    <dgm:cxn modelId="{255E6459-07DE-4C1F-B9BE-F23DC9FBF61F}" type="presOf" srcId="{55E5262D-540D-4DF4-8FE9-A902FA7ABD24}" destId="{EB0698A8-8F6C-44D6-9345-FCFC106099A3}" srcOrd="0" destOrd="0" presId="urn:microsoft.com/office/officeart/2005/8/layout/chevron2"/>
    <dgm:cxn modelId="{C0FBB5BC-0E8F-41A6-AD9A-8DEB2CF9287E}" type="presOf" srcId="{48774E14-3E4F-4724-BB1C-89044E52AD84}" destId="{28B4BEEC-604D-4C7D-BFF8-CEF96C4CF597}" srcOrd="0" destOrd="0" presId="urn:microsoft.com/office/officeart/2005/8/layout/chevron2"/>
    <dgm:cxn modelId="{1B8D46E4-E759-4FB9-91FB-BB7C0A5143B2}" srcId="{55E5262D-540D-4DF4-8FE9-A902FA7ABD24}" destId="{C620984E-9387-4772-AF69-BEAD756C6D85}" srcOrd="0" destOrd="0" parTransId="{5D8FF070-D72E-4480-9AAC-214BAC9F389F}" sibTransId="{25DDAA26-3258-4ABA-B68A-175E635470E1}"/>
    <dgm:cxn modelId="{D00D41C5-123E-4DB6-9754-1EE55938A783}" srcId="{D88F407E-8F34-4123-8AFC-2B20413DA087}" destId="{F59C8F23-C859-468D-AC32-77B2DF0BAFED}" srcOrd="0" destOrd="0" parTransId="{8D003C14-3D05-4442-A244-C4D7618F8F88}" sibTransId="{005B3C7F-D36D-43AD-AAE6-4AD3B8B1696E}"/>
    <dgm:cxn modelId="{6CFB9245-7C23-4396-9842-17A70C828744}" srcId="{326B4359-BAF3-4CAB-8EDA-92A05697285E}" destId="{D88F407E-8F34-4123-8AFC-2B20413DA087}" srcOrd="2" destOrd="0" parTransId="{BC23F33C-C02E-4C2A-9C52-F84B0F5AB2BC}" sibTransId="{99893BF4-C673-41F3-A35B-25492AC5F82B}"/>
    <dgm:cxn modelId="{00D51BC2-9C32-45AD-AA45-C5D34D57E1C9}" type="presOf" srcId="{EFFFEAA7-07F3-4101-9788-A76511337668}" destId="{3B6E1B15-E469-433D-911A-101F719E8968}" srcOrd="0" destOrd="1" presId="urn:microsoft.com/office/officeart/2005/8/layout/chevron2"/>
    <dgm:cxn modelId="{6A0E5D3C-7EAA-4D68-B25A-0007E90177BA}" srcId="{326B4359-BAF3-4CAB-8EDA-92A05697285E}" destId="{D4FD47B6-C079-4C0C-A909-1683BE6FD785}" srcOrd="3" destOrd="0" parTransId="{306DB0B3-8EFF-40E3-96E3-475B47B17C03}" sibTransId="{B68B24D2-B384-485D-819F-0608CE13DCC4}"/>
    <dgm:cxn modelId="{98E401E1-ECE7-4006-8E3A-4B19CBFD44AF}" type="presOf" srcId="{D4FD47B6-C079-4C0C-A909-1683BE6FD785}" destId="{9C4FFC22-1EF2-4829-B5E3-C9FF0A5277D8}" srcOrd="0" destOrd="0" presId="urn:microsoft.com/office/officeart/2005/8/layout/chevron2"/>
    <dgm:cxn modelId="{29F1B0E9-A59D-4C49-8C5E-9EA73120E4CD}" srcId="{D4FD47B6-C079-4C0C-A909-1683BE6FD785}" destId="{48774E14-3E4F-4724-BB1C-89044E52AD84}" srcOrd="0" destOrd="0" parTransId="{68605322-E363-4CA2-8F1A-56A4B011B02D}" sibTransId="{DCB0845C-205A-4001-ABBF-19B2935B2816}"/>
    <dgm:cxn modelId="{4E9B5334-4829-4FFE-A431-8D5BF1D4B376}" type="presOf" srcId="{C620984E-9387-4772-AF69-BEAD756C6D85}" destId="{3B6E1B15-E469-433D-911A-101F719E8968}" srcOrd="0" destOrd="0" presId="urn:microsoft.com/office/officeart/2005/8/layout/chevron2"/>
    <dgm:cxn modelId="{3596384F-AA20-4F3C-9BE6-B1BF12270899}" type="presParOf" srcId="{96D12D17-D7DE-47D9-A6F2-CE8ACCFA84FA}" destId="{45EEC9A9-A3AC-491F-927B-CA02F47A2669}" srcOrd="0" destOrd="0" presId="urn:microsoft.com/office/officeart/2005/8/layout/chevron2"/>
    <dgm:cxn modelId="{59D47DD4-DBEB-4F01-9B73-D78A6D3D37B7}" type="presParOf" srcId="{45EEC9A9-A3AC-491F-927B-CA02F47A2669}" destId="{CAB9BD5C-2BD7-4CBB-84C6-C6D77EFD17D7}" srcOrd="0" destOrd="0" presId="urn:microsoft.com/office/officeart/2005/8/layout/chevron2"/>
    <dgm:cxn modelId="{42A678C9-F60F-4217-9D33-01C0B1404873}" type="presParOf" srcId="{45EEC9A9-A3AC-491F-927B-CA02F47A2669}" destId="{83C227ED-75C0-439D-BB35-EB1515004ED2}" srcOrd="1" destOrd="0" presId="urn:microsoft.com/office/officeart/2005/8/layout/chevron2"/>
    <dgm:cxn modelId="{01A62E23-E67E-42FB-9C47-0128641A76C3}" type="presParOf" srcId="{96D12D17-D7DE-47D9-A6F2-CE8ACCFA84FA}" destId="{F9E8D67F-A673-4D49-BE77-673DA8F5ADE8}" srcOrd="1" destOrd="0" presId="urn:microsoft.com/office/officeart/2005/8/layout/chevron2"/>
    <dgm:cxn modelId="{0E770B27-945A-4B87-AD34-F532A55A5B8A}" type="presParOf" srcId="{96D12D17-D7DE-47D9-A6F2-CE8ACCFA84FA}" destId="{84B47A8B-9701-4245-939D-2F66FA8F8692}" srcOrd="2" destOrd="0" presId="urn:microsoft.com/office/officeart/2005/8/layout/chevron2"/>
    <dgm:cxn modelId="{9E00209A-DA20-4422-B1F0-6F9FAA695D9C}" type="presParOf" srcId="{84B47A8B-9701-4245-939D-2F66FA8F8692}" destId="{EB0698A8-8F6C-44D6-9345-FCFC106099A3}" srcOrd="0" destOrd="0" presId="urn:microsoft.com/office/officeart/2005/8/layout/chevron2"/>
    <dgm:cxn modelId="{09910E2D-6CD7-49DE-90DF-D41B146D5FAC}" type="presParOf" srcId="{84B47A8B-9701-4245-939D-2F66FA8F8692}" destId="{3B6E1B15-E469-433D-911A-101F719E8968}" srcOrd="1" destOrd="0" presId="urn:microsoft.com/office/officeart/2005/8/layout/chevron2"/>
    <dgm:cxn modelId="{DDDB23F5-861B-4EC2-8F1D-1BD52767040B}" type="presParOf" srcId="{96D12D17-D7DE-47D9-A6F2-CE8ACCFA84FA}" destId="{DA11F185-0F46-4974-B068-C2C0BC2402F4}" srcOrd="3" destOrd="0" presId="urn:microsoft.com/office/officeart/2005/8/layout/chevron2"/>
    <dgm:cxn modelId="{E36C9676-8088-4875-B917-FCCE5D23D80C}" type="presParOf" srcId="{96D12D17-D7DE-47D9-A6F2-CE8ACCFA84FA}" destId="{AC5E4DB0-7AAB-4BB7-9ECD-97D8D51A0269}" srcOrd="4" destOrd="0" presId="urn:microsoft.com/office/officeart/2005/8/layout/chevron2"/>
    <dgm:cxn modelId="{2F2DB8D2-A704-43E3-8E00-BA0625D47932}" type="presParOf" srcId="{AC5E4DB0-7AAB-4BB7-9ECD-97D8D51A0269}" destId="{2C47B984-DB47-46EC-9C93-86509A271F48}" srcOrd="0" destOrd="0" presId="urn:microsoft.com/office/officeart/2005/8/layout/chevron2"/>
    <dgm:cxn modelId="{C10FA75F-F9A7-4527-8BA9-368B31FACBF4}" type="presParOf" srcId="{AC5E4DB0-7AAB-4BB7-9ECD-97D8D51A0269}" destId="{C2ABAD0B-1645-4419-8DBC-A788621E8807}" srcOrd="1" destOrd="0" presId="urn:microsoft.com/office/officeart/2005/8/layout/chevron2"/>
    <dgm:cxn modelId="{2DF7104A-7494-4524-A0C2-7465FB3A8306}" type="presParOf" srcId="{96D12D17-D7DE-47D9-A6F2-CE8ACCFA84FA}" destId="{ECC9794C-8C90-41F9-9FDE-D5EC0E7CEC88}" srcOrd="5" destOrd="0" presId="urn:microsoft.com/office/officeart/2005/8/layout/chevron2"/>
    <dgm:cxn modelId="{45152063-096B-4347-BFCB-243FB93378CA}" type="presParOf" srcId="{96D12D17-D7DE-47D9-A6F2-CE8ACCFA84FA}" destId="{0615D060-B45A-49D0-8719-A2CD803D1971}" srcOrd="6" destOrd="0" presId="urn:microsoft.com/office/officeart/2005/8/layout/chevron2"/>
    <dgm:cxn modelId="{115B87C6-595B-48C0-8733-7E697E6809AB}" type="presParOf" srcId="{0615D060-B45A-49D0-8719-A2CD803D1971}" destId="{9C4FFC22-1EF2-4829-B5E3-C9FF0A5277D8}" srcOrd="0" destOrd="0" presId="urn:microsoft.com/office/officeart/2005/8/layout/chevron2"/>
    <dgm:cxn modelId="{FFBFAF66-41B3-4CAF-AA3D-80ADD471D361}" type="presParOf" srcId="{0615D060-B45A-49D0-8719-A2CD803D1971}" destId="{28B4BEEC-604D-4C7D-BFF8-CEF96C4CF5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2C88A-0C5F-4BE5-A402-FCB95B5E59AD}" type="doc">
      <dgm:prSet loTypeId="urn:microsoft.com/office/officeart/2005/8/layout/hierarchy1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8BF8250-4A5E-4E96-B5F1-E8286C9D1F4B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đích</a:t>
          </a:r>
          <a:endParaRPr lang="en-US" dirty="0"/>
        </a:p>
      </dgm:t>
    </dgm:pt>
    <dgm:pt modelId="{A92EEDDB-3793-4680-85EF-2ACC587BBE9F}" type="parTrans" cxnId="{183E4B65-3B95-4588-B218-E91134ABE5BF}">
      <dgm:prSet/>
      <dgm:spPr/>
      <dgm:t>
        <a:bodyPr/>
        <a:lstStyle/>
        <a:p>
          <a:endParaRPr lang="en-US"/>
        </a:p>
      </dgm:t>
    </dgm:pt>
    <dgm:pt modelId="{5D681819-FA08-4B73-B347-1FFD694E1442}" type="sibTrans" cxnId="{183E4B65-3B95-4588-B218-E91134ABE5BF}">
      <dgm:prSet/>
      <dgm:spPr/>
      <dgm:t>
        <a:bodyPr/>
        <a:lstStyle/>
        <a:p>
          <a:endParaRPr lang="en-US"/>
        </a:p>
      </dgm:t>
    </dgm:pt>
    <dgm:pt modelId="{81C854E3-4AAE-40D9-9406-3992E46E0C35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82412C7B-BFC5-4F67-91FC-D3B78838E54B}" type="parTrans" cxnId="{D17173AB-1360-4000-9B87-5D1289F2A0EA}">
      <dgm:prSet/>
      <dgm:spPr/>
      <dgm:t>
        <a:bodyPr/>
        <a:lstStyle/>
        <a:p>
          <a:endParaRPr lang="en-US"/>
        </a:p>
      </dgm:t>
    </dgm:pt>
    <dgm:pt modelId="{2DA222CA-4887-4C7D-8261-9DBE1FB8EAEF}" type="sibTrans" cxnId="{D17173AB-1360-4000-9B87-5D1289F2A0EA}">
      <dgm:prSet/>
      <dgm:spPr/>
      <dgm:t>
        <a:bodyPr/>
        <a:lstStyle/>
        <a:p>
          <a:endParaRPr lang="en-US"/>
        </a:p>
      </dgm:t>
    </dgm:pt>
    <dgm:pt modelId="{23ED854A-DF30-4672-B095-8E9F3AEED0DA}">
      <dgm:prSet phldrT="[Text]"/>
      <dgm:spPr/>
      <dgm:t>
        <a:bodyPr/>
        <a:lstStyle/>
        <a:p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87C81BBB-041B-4027-8BDC-8616189D1EE4}" type="parTrans" cxnId="{2FB1248F-E406-4F22-9296-0B2098D3519F}">
      <dgm:prSet/>
      <dgm:spPr/>
      <dgm:t>
        <a:bodyPr/>
        <a:lstStyle/>
        <a:p>
          <a:endParaRPr lang="en-US"/>
        </a:p>
      </dgm:t>
    </dgm:pt>
    <dgm:pt modelId="{579F2EA9-3883-495C-BAF4-E7F2653F9C46}" type="sibTrans" cxnId="{2FB1248F-E406-4F22-9296-0B2098D3519F}">
      <dgm:prSet/>
      <dgm:spPr/>
      <dgm:t>
        <a:bodyPr/>
        <a:lstStyle/>
        <a:p>
          <a:endParaRPr lang="en-US"/>
        </a:p>
      </dgm:t>
    </dgm:pt>
    <dgm:pt modelId="{9D83DCB2-D762-4553-AA49-67E80E6F7216}">
      <dgm:prSet phldrT="[Text]"/>
      <dgm:spPr/>
      <dgm:t>
        <a:bodyPr/>
        <a:lstStyle/>
        <a:p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F9A32617-574A-4EE7-B1BB-72961E6F4C2C}" type="parTrans" cxnId="{47BC5CCC-4AFB-481F-93D7-DAC601387F70}">
      <dgm:prSet/>
      <dgm:spPr/>
      <dgm:t>
        <a:bodyPr/>
        <a:lstStyle/>
        <a:p>
          <a:endParaRPr lang="en-US"/>
        </a:p>
      </dgm:t>
    </dgm:pt>
    <dgm:pt modelId="{BD0090DF-5D9D-46B7-8420-967F3DBCB3B9}" type="sibTrans" cxnId="{47BC5CCC-4AFB-481F-93D7-DAC601387F70}">
      <dgm:prSet/>
      <dgm:spPr/>
      <dgm:t>
        <a:bodyPr/>
        <a:lstStyle/>
        <a:p>
          <a:endParaRPr lang="en-US"/>
        </a:p>
      </dgm:t>
    </dgm:pt>
    <dgm:pt modelId="{C54EB23D-A8E4-42B4-B23A-698CA1688F44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6F2016E6-4273-4DEB-A650-091D1971E19E}" type="parTrans" cxnId="{46AA2489-1CB6-40E9-9055-5552D93DFB9D}">
      <dgm:prSet/>
      <dgm:spPr/>
      <dgm:t>
        <a:bodyPr/>
        <a:lstStyle/>
        <a:p>
          <a:endParaRPr lang="en-US"/>
        </a:p>
      </dgm:t>
    </dgm:pt>
    <dgm:pt modelId="{85D17564-0C9E-46D6-8FCE-A593A54ABC5D}" type="sibTrans" cxnId="{46AA2489-1CB6-40E9-9055-5552D93DFB9D}">
      <dgm:prSet/>
      <dgm:spPr/>
      <dgm:t>
        <a:bodyPr/>
        <a:lstStyle/>
        <a:p>
          <a:endParaRPr lang="en-US"/>
        </a:p>
      </dgm:t>
    </dgm:pt>
    <dgm:pt modelId="{F5A4B560-7919-453D-9575-861F3D7F7168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01344AC1-81A0-49B7-A7ED-98ECDEDE1CAD}" type="parTrans" cxnId="{EE4FF2DE-3554-4648-9914-E2870F839205}">
      <dgm:prSet/>
      <dgm:spPr/>
      <dgm:t>
        <a:bodyPr/>
        <a:lstStyle/>
        <a:p>
          <a:endParaRPr lang="en-US"/>
        </a:p>
      </dgm:t>
    </dgm:pt>
    <dgm:pt modelId="{2D30F39D-D236-46DE-9EAD-889E1A78EA15}" type="sibTrans" cxnId="{EE4FF2DE-3554-4648-9914-E2870F839205}">
      <dgm:prSet/>
      <dgm:spPr/>
      <dgm:t>
        <a:bodyPr/>
        <a:lstStyle/>
        <a:p>
          <a:endParaRPr lang="en-US"/>
        </a:p>
      </dgm:t>
    </dgm:pt>
    <dgm:pt modelId="{58B729A1-EA01-4F8E-90D3-900F7C551D23}">
      <dgm:prSet phldrT="[Text]"/>
      <dgm:spPr/>
      <dgm:t>
        <a:bodyPr/>
        <a:lstStyle/>
        <a:p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DF821F26-BCFE-449C-AD95-C383B96CB003}" type="parTrans" cxnId="{E0E04E4F-27D0-485B-847F-FF77FF4588EA}">
      <dgm:prSet/>
      <dgm:spPr/>
      <dgm:t>
        <a:bodyPr/>
        <a:lstStyle/>
        <a:p>
          <a:endParaRPr lang="en-US"/>
        </a:p>
      </dgm:t>
    </dgm:pt>
    <dgm:pt modelId="{728132B2-7F5E-4D34-BAEB-9AA43613412D}" type="sibTrans" cxnId="{E0E04E4F-27D0-485B-847F-FF77FF4588EA}">
      <dgm:prSet/>
      <dgm:spPr/>
      <dgm:t>
        <a:bodyPr/>
        <a:lstStyle/>
        <a:p>
          <a:endParaRPr lang="en-US"/>
        </a:p>
      </dgm:t>
    </dgm:pt>
    <dgm:pt modelId="{54D0006B-1D3C-4E4F-A277-4BCBFB17CE2A}">
      <dgm:prSet phldrT="[Text]"/>
      <dgm:spPr/>
      <dgm:t>
        <a:bodyPr/>
        <a:lstStyle/>
        <a:p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D49A2F41-4F81-456F-B09C-9BEDD31B77CA}" type="parTrans" cxnId="{FE83E0E6-B2DF-44CC-AFE0-BCE84A4AE72E}">
      <dgm:prSet/>
      <dgm:spPr/>
      <dgm:t>
        <a:bodyPr/>
        <a:lstStyle/>
        <a:p>
          <a:endParaRPr lang="en-US"/>
        </a:p>
      </dgm:t>
    </dgm:pt>
    <dgm:pt modelId="{C981D46E-A90E-4647-BA34-48E0273F54E3}" type="sibTrans" cxnId="{FE83E0E6-B2DF-44CC-AFE0-BCE84A4AE72E}">
      <dgm:prSet/>
      <dgm:spPr/>
      <dgm:t>
        <a:bodyPr/>
        <a:lstStyle/>
        <a:p>
          <a:endParaRPr lang="en-US"/>
        </a:p>
      </dgm:t>
    </dgm:pt>
    <dgm:pt modelId="{A1561C65-E109-4B6E-A5C7-BD8686983516}">
      <dgm:prSet phldrT="[Text]"/>
      <dgm:spPr/>
      <dgm:t>
        <a:bodyPr/>
        <a:lstStyle/>
        <a:p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8C6D6284-AF29-4777-8280-234F74A6F3D0}" type="parTrans" cxnId="{D226FFC3-BA98-49A2-8259-25C5AA024FDE}">
      <dgm:prSet/>
      <dgm:spPr/>
      <dgm:t>
        <a:bodyPr/>
        <a:lstStyle/>
        <a:p>
          <a:endParaRPr lang="en-US"/>
        </a:p>
      </dgm:t>
    </dgm:pt>
    <dgm:pt modelId="{F11DD7AA-0B92-43D8-8E52-A6BC8BEEF676}" type="sibTrans" cxnId="{D226FFC3-BA98-49A2-8259-25C5AA024FDE}">
      <dgm:prSet/>
      <dgm:spPr/>
      <dgm:t>
        <a:bodyPr/>
        <a:lstStyle/>
        <a:p>
          <a:endParaRPr lang="en-US"/>
        </a:p>
      </dgm:t>
    </dgm:pt>
    <dgm:pt modelId="{D11D9ADE-84B3-4BCE-9EBE-8A252617EFDE}">
      <dgm:prSet phldrT="[Text]"/>
      <dgm:spPr/>
      <dgm:t>
        <a:bodyPr/>
        <a:lstStyle/>
        <a:p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EBCF1A0F-0E4E-466F-90BC-4F6907D6C632}" type="parTrans" cxnId="{BA848AC3-2B5D-43D0-8536-9294DB64F238}">
      <dgm:prSet/>
      <dgm:spPr/>
      <dgm:t>
        <a:bodyPr/>
        <a:lstStyle/>
        <a:p>
          <a:endParaRPr lang="en-US"/>
        </a:p>
      </dgm:t>
    </dgm:pt>
    <dgm:pt modelId="{FE02807D-FD6A-40A2-9315-4DF13D938964}" type="sibTrans" cxnId="{BA848AC3-2B5D-43D0-8536-9294DB64F238}">
      <dgm:prSet/>
      <dgm:spPr/>
      <dgm:t>
        <a:bodyPr/>
        <a:lstStyle/>
        <a:p>
          <a:endParaRPr lang="en-US"/>
        </a:p>
      </dgm:t>
    </dgm:pt>
    <dgm:pt modelId="{3DE20447-4485-4973-B15C-7FE77A469E84}">
      <dgm:prSet phldrT="[Text]"/>
      <dgm:spPr/>
      <dgm:t>
        <a:bodyPr/>
        <a:lstStyle/>
        <a:p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599D55FB-4252-4B2D-A3BA-A5147F8BE550}" type="parTrans" cxnId="{37FE1D9E-ABBC-4E09-B49D-E4CADC8580AD}">
      <dgm:prSet/>
      <dgm:spPr/>
      <dgm:t>
        <a:bodyPr/>
        <a:lstStyle/>
        <a:p>
          <a:endParaRPr lang="en-US"/>
        </a:p>
      </dgm:t>
    </dgm:pt>
    <dgm:pt modelId="{E7D266D4-86F9-487E-BCF1-EC8631A82692}" type="sibTrans" cxnId="{37FE1D9E-ABBC-4E09-B49D-E4CADC8580AD}">
      <dgm:prSet/>
      <dgm:spPr/>
      <dgm:t>
        <a:bodyPr/>
        <a:lstStyle/>
        <a:p>
          <a:endParaRPr lang="en-US"/>
        </a:p>
      </dgm:t>
    </dgm:pt>
    <dgm:pt modelId="{60C0C156-F1AF-4660-9E75-E81045B2AECA}" type="pres">
      <dgm:prSet presAssocID="{E3C2C88A-0C5F-4BE5-A402-FCB95B5E59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716A83-4515-4643-BFBD-A71E5A7437F1}" type="pres">
      <dgm:prSet presAssocID="{F8BF8250-4A5E-4E96-B5F1-E8286C9D1F4B}" presName="hierRoot1" presStyleCnt="0"/>
      <dgm:spPr/>
    </dgm:pt>
    <dgm:pt modelId="{6BC5BAB9-2C0D-449B-AB2D-098F2CE7AFA6}" type="pres">
      <dgm:prSet presAssocID="{F8BF8250-4A5E-4E96-B5F1-E8286C9D1F4B}" presName="composite" presStyleCnt="0"/>
      <dgm:spPr/>
    </dgm:pt>
    <dgm:pt modelId="{873BC905-279C-412C-B3C4-2319C074E873}" type="pres">
      <dgm:prSet presAssocID="{F8BF8250-4A5E-4E96-B5F1-E8286C9D1F4B}" presName="background" presStyleLbl="node0" presStyleIdx="0" presStyleCnt="1"/>
      <dgm:spPr/>
    </dgm:pt>
    <dgm:pt modelId="{8B6007EF-E007-4F46-B239-DD5FBC388FBF}" type="pres">
      <dgm:prSet presAssocID="{F8BF8250-4A5E-4E96-B5F1-E8286C9D1F4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0576C-FDDF-4284-AD30-331EAF1D281E}" type="pres">
      <dgm:prSet presAssocID="{F8BF8250-4A5E-4E96-B5F1-E8286C9D1F4B}" presName="hierChild2" presStyleCnt="0"/>
      <dgm:spPr/>
    </dgm:pt>
    <dgm:pt modelId="{4BDF12DC-464D-49C1-A60F-BA8A6E5088CA}" type="pres">
      <dgm:prSet presAssocID="{82412C7B-BFC5-4F67-91FC-D3B78838E54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63103648-092B-4C3B-B98D-8BCC54239BDE}" type="pres">
      <dgm:prSet presAssocID="{81C854E3-4AAE-40D9-9406-3992E46E0C35}" presName="hierRoot2" presStyleCnt="0"/>
      <dgm:spPr/>
    </dgm:pt>
    <dgm:pt modelId="{7FB7CB8F-57AC-4406-AB45-B2F6FFAD270C}" type="pres">
      <dgm:prSet presAssocID="{81C854E3-4AAE-40D9-9406-3992E46E0C35}" presName="composite2" presStyleCnt="0"/>
      <dgm:spPr/>
    </dgm:pt>
    <dgm:pt modelId="{F3934DDA-2D0C-460A-B6D4-9347D06EECDF}" type="pres">
      <dgm:prSet presAssocID="{81C854E3-4AAE-40D9-9406-3992E46E0C35}" presName="background2" presStyleLbl="node2" presStyleIdx="0" presStyleCnt="3"/>
      <dgm:spPr/>
    </dgm:pt>
    <dgm:pt modelId="{AA29E212-9267-467B-8116-BE8009F2B65F}" type="pres">
      <dgm:prSet presAssocID="{81C854E3-4AAE-40D9-9406-3992E46E0C3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C5D7FC-E042-4642-B46E-707497575A6A}" type="pres">
      <dgm:prSet presAssocID="{81C854E3-4AAE-40D9-9406-3992E46E0C35}" presName="hierChild3" presStyleCnt="0"/>
      <dgm:spPr/>
    </dgm:pt>
    <dgm:pt modelId="{7DDEBE17-CE23-4270-8213-020657248C28}" type="pres">
      <dgm:prSet presAssocID="{87C81BBB-041B-4027-8BDC-8616189D1EE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E4BFD27-869D-4B31-9BB8-9088E10C43AA}" type="pres">
      <dgm:prSet presAssocID="{23ED854A-DF30-4672-B095-8E9F3AEED0DA}" presName="hierRoot3" presStyleCnt="0"/>
      <dgm:spPr/>
    </dgm:pt>
    <dgm:pt modelId="{8BCE7275-0455-4108-BCED-F4A1E354D747}" type="pres">
      <dgm:prSet presAssocID="{23ED854A-DF30-4672-B095-8E9F3AEED0DA}" presName="composite3" presStyleCnt="0"/>
      <dgm:spPr/>
    </dgm:pt>
    <dgm:pt modelId="{40C4C2E1-2584-49BB-9FA1-1628A657DAC7}" type="pres">
      <dgm:prSet presAssocID="{23ED854A-DF30-4672-B095-8E9F3AEED0DA}" presName="background3" presStyleLbl="node3" presStyleIdx="0" presStyleCnt="3"/>
      <dgm:spPr/>
    </dgm:pt>
    <dgm:pt modelId="{85044834-0E5F-49C4-9EA9-91729EF0E310}" type="pres">
      <dgm:prSet presAssocID="{23ED854A-DF30-4672-B095-8E9F3AEED0DA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B9386-E202-4EE0-BE12-C1F820899162}" type="pres">
      <dgm:prSet presAssocID="{23ED854A-DF30-4672-B095-8E9F3AEED0DA}" presName="hierChild4" presStyleCnt="0"/>
      <dgm:spPr/>
    </dgm:pt>
    <dgm:pt modelId="{1EB42B51-7555-4FA1-A0F5-88D942F0ACFE}" type="pres">
      <dgm:prSet presAssocID="{D49A2F41-4F81-456F-B09C-9BEDD31B77CA}" presName="Name23" presStyleLbl="parChTrans1D4" presStyleIdx="0" presStyleCnt="4"/>
      <dgm:spPr/>
      <dgm:t>
        <a:bodyPr/>
        <a:lstStyle/>
        <a:p>
          <a:endParaRPr lang="en-US"/>
        </a:p>
      </dgm:t>
    </dgm:pt>
    <dgm:pt modelId="{975CE180-F2EC-415C-99FA-233CE5BE8932}" type="pres">
      <dgm:prSet presAssocID="{54D0006B-1D3C-4E4F-A277-4BCBFB17CE2A}" presName="hierRoot4" presStyleCnt="0"/>
      <dgm:spPr/>
    </dgm:pt>
    <dgm:pt modelId="{07930992-1B6B-4CF7-A345-CC90036AE81A}" type="pres">
      <dgm:prSet presAssocID="{54D0006B-1D3C-4E4F-A277-4BCBFB17CE2A}" presName="composite4" presStyleCnt="0"/>
      <dgm:spPr/>
    </dgm:pt>
    <dgm:pt modelId="{8518ABF1-9A11-4622-812A-2E1331F3FD91}" type="pres">
      <dgm:prSet presAssocID="{54D0006B-1D3C-4E4F-A277-4BCBFB17CE2A}" presName="background4" presStyleLbl="node4" presStyleIdx="0" presStyleCnt="4"/>
      <dgm:spPr/>
    </dgm:pt>
    <dgm:pt modelId="{A629438E-BE26-442F-BBAB-D0DF656C354F}" type="pres">
      <dgm:prSet presAssocID="{54D0006B-1D3C-4E4F-A277-4BCBFB17CE2A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97E628-85B1-43B9-B4B8-7EA7F6C2DAAD}" type="pres">
      <dgm:prSet presAssocID="{54D0006B-1D3C-4E4F-A277-4BCBFB17CE2A}" presName="hierChild5" presStyleCnt="0"/>
      <dgm:spPr/>
    </dgm:pt>
    <dgm:pt modelId="{850AC1A2-A44F-4C82-89BB-135665E1DE6C}" type="pres">
      <dgm:prSet presAssocID="{8C6D6284-AF29-4777-8280-234F74A6F3D0}" presName="Name23" presStyleLbl="parChTrans1D4" presStyleIdx="1" presStyleCnt="4"/>
      <dgm:spPr/>
      <dgm:t>
        <a:bodyPr/>
        <a:lstStyle/>
        <a:p>
          <a:endParaRPr lang="en-US"/>
        </a:p>
      </dgm:t>
    </dgm:pt>
    <dgm:pt modelId="{D539C337-3F5E-4F51-A035-487860BCB850}" type="pres">
      <dgm:prSet presAssocID="{A1561C65-E109-4B6E-A5C7-BD8686983516}" presName="hierRoot4" presStyleCnt="0"/>
      <dgm:spPr/>
    </dgm:pt>
    <dgm:pt modelId="{4A15DFF9-1AE2-476E-B21C-E99E269A089E}" type="pres">
      <dgm:prSet presAssocID="{A1561C65-E109-4B6E-A5C7-BD8686983516}" presName="composite4" presStyleCnt="0"/>
      <dgm:spPr/>
    </dgm:pt>
    <dgm:pt modelId="{226DE766-B182-4D50-AEAD-7F201184A4F8}" type="pres">
      <dgm:prSet presAssocID="{A1561C65-E109-4B6E-A5C7-BD8686983516}" presName="background4" presStyleLbl="node4" presStyleIdx="1" presStyleCnt="4"/>
      <dgm:spPr/>
    </dgm:pt>
    <dgm:pt modelId="{A6DF419C-0E46-4C62-A900-9E54741FBA66}" type="pres">
      <dgm:prSet presAssocID="{A1561C65-E109-4B6E-A5C7-BD8686983516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7C39D-D583-41C7-BC59-6235D68FF4AF}" type="pres">
      <dgm:prSet presAssocID="{A1561C65-E109-4B6E-A5C7-BD8686983516}" presName="hierChild5" presStyleCnt="0"/>
      <dgm:spPr/>
    </dgm:pt>
    <dgm:pt modelId="{DA3BB4B8-C235-4E6A-AFC5-160FFEF493BF}" type="pres">
      <dgm:prSet presAssocID="{EBCF1A0F-0E4E-466F-90BC-4F6907D6C632}" presName="Name23" presStyleLbl="parChTrans1D4" presStyleIdx="2" presStyleCnt="4"/>
      <dgm:spPr/>
      <dgm:t>
        <a:bodyPr/>
        <a:lstStyle/>
        <a:p>
          <a:endParaRPr lang="en-US"/>
        </a:p>
      </dgm:t>
    </dgm:pt>
    <dgm:pt modelId="{85A12A69-1001-4E13-B847-144C461A13E4}" type="pres">
      <dgm:prSet presAssocID="{D11D9ADE-84B3-4BCE-9EBE-8A252617EFDE}" presName="hierRoot4" presStyleCnt="0"/>
      <dgm:spPr/>
    </dgm:pt>
    <dgm:pt modelId="{D028CA75-6DF8-4D5E-9258-2899EF6EA436}" type="pres">
      <dgm:prSet presAssocID="{D11D9ADE-84B3-4BCE-9EBE-8A252617EFDE}" presName="composite4" presStyleCnt="0"/>
      <dgm:spPr/>
    </dgm:pt>
    <dgm:pt modelId="{3834C3C4-4525-4FEE-B5A1-DCF444B4CD26}" type="pres">
      <dgm:prSet presAssocID="{D11D9ADE-84B3-4BCE-9EBE-8A252617EFDE}" presName="background4" presStyleLbl="node4" presStyleIdx="2" presStyleCnt="4"/>
      <dgm:spPr/>
    </dgm:pt>
    <dgm:pt modelId="{536F2943-85F2-4348-A240-79D28D41F001}" type="pres">
      <dgm:prSet presAssocID="{D11D9ADE-84B3-4BCE-9EBE-8A252617EFDE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301FAA-D546-4930-BE76-21CF0B57EE3C}" type="pres">
      <dgm:prSet presAssocID="{D11D9ADE-84B3-4BCE-9EBE-8A252617EFDE}" presName="hierChild5" presStyleCnt="0"/>
      <dgm:spPr/>
    </dgm:pt>
    <dgm:pt modelId="{12A02E43-5369-4961-9DEC-6A7AE58AE06C}" type="pres">
      <dgm:prSet presAssocID="{599D55FB-4252-4B2D-A3BA-A5147F8BE550}" presName="Name23" presStyleLbl="parChTrans1D4" presStyleIdx="3" presStyleCnt="4"/>
      <dgm:spPr/>
      <dgm:t>
        <a:bodyPr/>
        <a:lstStyle/>
        <a:p>
          <a:endParaRPr lang="en-US"/>
        </a:p>
      </dgm:t>
    </dgm:pt>
    <dgm:pt modelId="{6DAF9CE7-05D1-41BE-B7C8-A1300BC40D69}" type="pres">
      <dgm:prSet presAssocID="{3DE20447-4485-4973-B15C-7FE77A469E84}" presName="hierRoot4" presStyleCnt="0"/>
      <dgm:spPr/>
    </dgm:pt>
    <dgm:pt modelId="{5658300A-E2B9-4954-87C7-F4531ADC9CD2}" type="pres">
      <dgm:prSet presAssocID="{3DE20447-4485-4973-B15C-7FE77A469E84}" presName="composite4" presStyleCnt="0"/>
      <dgm:spPr/>
    </dgm:pt>
    <dgm:pt modelId="{6728B4C0-BCFA-4D0E-B7B1-706C2272D155}" type="pres">
      <dgm:prSet presAssocID="{3DE20447-4485-4973-B15C-7FE77A469E84}" presName="background4" presStyleLbl="node4" presStyleIdx="3" presStyleCnt="4"/>
      <dgm:spPr/>
    </dgm:pt>
    <dgm:pt modelId="{D157B231-FEC4-4171-9A29-D88E719696FB}" type="pres">
      <dgm:prSet presAssocID="{3DE20447-4485-4973-B15C-7FE77A469E8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A5131-0B83-4CE5-82E2-0410E25EA2A3}" type="pres">
      <dgm:prSet presAssocID="{3DE20447-4485-4973-B15C-7FE77A469E84}" presName="hierChild5" presStyleCnt="0"/>
      <dgm:spPr/>
    </dgm:pt>
    <dgm:pt modelId="{B18E98BC-AEB7-4581-8D57-0F30389BCD24}" type="pres">
      <dgm:prSet presAssocID="{F9A32617-574A-4EE7-B1BB-72961E6F4C2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93761E2-7396-4544-9BC7-5204D669AC0B}" type="pres">
      <dgm:prSet presAssocID="{9D83DCB2-D762-4553-AA49-67E80E6F7216}" presName="hierRoot3" presStyleCnt="0"/>
      <dgm:spPr/>
    </dgm:pt>
    <dgm:pt modelId="{636330AD-A28A-43A3-9B4E-F012596F6EC9}" type="pres">
      <dgm:prSet presAssocID="{9D83DCB2-D762-4553-AA49-67E80E6F7216}" presName="composite3" presStyleCnt="0"/>
      <dgm:spPr/>
    </dgm:pt>
    <dgm:pt modelId="{29DB9B1C-5DA3-4700-8F69-0A9B486C578A}" type="pres">
      <dgm:prSet presAssocID="{9D83DCB2-D762-4553-AA49-67E80E6F7216}" presName="background3" presStyleLbl="node3" presStyleIdx="1" presStyleCnt="3"/>
      <dgm:spPr/>
    </dgm:pt>
    <dgm:pt modelId="{37FC4A10-26B1-4258-B215-305DBD2391C5}" type="pres">
      <dgm:prSet presAssocID="{9D83DCB2-D762-4553-AA49-67E80E6F721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2EAE6-F737-4892-AC4E-21C9E7860BE8}" type="pres">
      <dgm:prSet presAssocID="{9D83DCB2-D762-4553-AA49-67E80E6F7216}" presName="hierChild4" presStyleCnt="0"/>
      <dgm:spPr/>
    </dgm:pt>
    <dgm:pt modelId="{0576719F-FF19-4911-A2AA-FBE96D904549}" type="pres">
      <dgm:prSet presAssocID="{DF821F26-BCFE-449C-AD95-C383B96CB00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85FEDC61-0912-4C7B-A801-C8942A97C310}" type="pres">
      <dgm:prSet presAssocID="{58B729A1-EA01-4F8E-90D3-900F7C551D23}" presName="hierRoot3" presStyleCnt="0"/>
      <dgm:spPr/>
    </dgm:pt>
    <dgm:pt modelId="{82961BBF-0C3E-4AC2-8844-E9BC07D0B800}" type="pres">
      <dgm:prSet presAssocID="{58B729A1-EA01-4F8E-90D3-900F7C551D23}" presName="composite3" presStyleCnt="0"/>
      <dgm:spPr/>
    </dgm:pt>
    <dgm:pt modelId="{02DCC17F-1FC5-4230-B46B-0AD728C758FE}" type="pres">
      <dgm:prSet presAssocID="{58B729A1-EA01-4F8E-90D3-900F7C551D23}" presName="background3" presStyleLbl="node3" presStyleIdx="2" presStyleCnt="3"/>
      <dgm:spPr/>
    </dgm:pt>
    <dgm:pt modelId="{09618AB5-DE4F-49F0-AAB7-35115A6F1E14}" type="pres">
      <dgm:prSet presAssocID="{58B729A1-EA01-4F8E-90D3-900F7C551D2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0A6A7-A560-4297-8C60-1B19751F4D91}" type="pres">
      <dgm:prSet presAssocID="{58B729A1-EA01-4F8E-90D3-900F7C551D23}" presName="hierChild4" presStyleCnt="0"/>
      <dgm:spPr/>
    </dgm:pt>
    <dgm:pt modelId="{6D454141-B510-4349-9E91-3EB5ECDFFE99}" type="pres">
      <dgm:prSet presAssocID="{6F2016E6-4273-4DEB-A650-091D1971E19E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F9E49D5-8A53-46DA-88EE-E5CEF51B1834}" type="pres">
      <dgm:prSet presAssocID="{C54EB23D-A8E4-42B4-B23A-698CA1688F44}" presName="hierRoot2" presStyleCnt="0"/>
      <dgm:spPr/>
    </dgm:pt>
    <dgm:pt modelId="{2D3CD075-E275-40D8-BC00-A329E078BD09}" type="pres">
      <dgm:prSet presAssocID="{C54EB23D-A8E4-42B4-B23A-698CA1688F44}" presName="composite2" presStyleCnt="0"/>
      <dgm:spPr/>
    </dgm:pt>
    <dgm:pt modelId="{57537E8A-A47E-4051-9C23-8EE95A8D99C6}" type="pres">
      <dgm:prSet presAssocID="{C54EB23D-A8E4-42B4-B23A-698CA1688F44}" presName="background2" presStyleLbl="node2" presStyleIdx="1" presStyleCnt="3"/>
      <dgm:spPr/>
    </dgm:pt>
    <dgm:pt modelId="{93BCFB76-3A28-437C-9FF0-5D7B4D0E5A7E}" type="pres">
      <dgm:prSet presAssocID="{C54EB23D-A8E4-42B4-B23A-698CA1688F4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612DC-4C24-451D-8A21-B1277C1F88C3}" type="pres">
      <dgm:prSet presAssocID="{C54EB23D-A8E4-42B4-B23A-698CA1688F44}" presName="hierChild3" presStyleCnt="0"/>
      <dgm:spPr/>
    </dgm:pt>
    <dgm:pt modelId="{DD0A5FBF-31B2-4B91-BE10-2A401CBFACA6}" type="pres">
      <dgm:prSet presAssocID="{01344AC1-81A0-49B7-A7ED-98ECDEDE1CA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1E08520-A5F8-4591-AC2C-3E431FD7B7FF}" type="pres">
      <dgm:prSet presAssocID="{F5A4B560-7919-453D-9575-861F3D7F7168}" presName="hierRoot2" presStyleCnt="0"/>
      <dgm:spPr/>
    </dgm:pt>
    <dgm:pt modelId="{55B66441-F372-4907-8113-433FECC8E983}" type="pres">
      <dgm:prSet presAssocID="{F5A4B560-7919-453D-9575-861F3D7F7168}" presName="composite2" presStyleCnt="0"/>
      <dgm:spPr/>
    </dgm:pt>
    <dgm:pt modelId="{7785F443-449E-4C30-B2C6-BECCF26F68E3}" type="pres">
      <dgm:prSet presAssocID="{F5A4B560-7919-453D-9575-861F3D7F7168}" presName="background2" presStyleLbl="node2" presStyleIdx="2" presStyleCnt="3"/>
      <dgm:spPr/>
    </dgm:pt>
    <dgm:pt modelId="{30F40298-C01A-4AE8-9CA1-2362C72AF82F}" type="pres">
      <dgm:prSet presAssocID="{F5A4B560-7919-453D-9575-861F3D7F716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C04113-2E69-4ED4-B38E-7376C4572F3F}" type="pres">
      <dgm:prSet presAssocID="{F5A4B560-7919-453D-9575-861F3D7F7168}" presName="hierChild3" presStyleCnt="0"/>
      <dgm:spPr/>
    </dgm:pt>
  </dgm:ptLst>
  <dgm:cxnLst>
    <dgm:cxn modelId="{D226FFC3-BA98-49A2-8259-25C5AA024FDE}" srcId="{23ED854A-DF30-4672-B095-8E9F3AEED0DA}" destId="{A1561C65-E109-4B6E-A5C7-BD8686983516}" srcOrd="1" destOrd="0" parTransId="{8C6D6284-AF29-4777-8280-234F74A6F3D0}" sibTransId="{F11DD7AA-0B92-43D8-8E52-A6BC8BEEF676}"/>
    <dgm:cxn modelId="{FC215ADF-99BA-4312-BAB2-345BCA0C5FE9}" type="presOf" srcId="{F9A32617-574A-4EE7-B1BB-72961E6F4C2C}" destId="{B18E98BC-AEB7-4581-8D57-0F30389BCD24}" srcOrd="0" destOrd="0" presId="urn:microsoft.com/office/officeart/2005/8/layout/hierarchy1"/>
    <dgm:cxn modelId="{D17173AB-1360-4000-9B87-5D1289F2A0EA}" srcId="{F8BF8250-4A5E-4E96-B5F1-E8286C9D1F4B}" destId="{81C854E3-4AAE-40D9-9406-3992E46E0C35}" srcOrd="0" destOrd="0" parTransId="{82412C7B-BFC5-4F67-91FC-D3B78838E54B}" sibTransId="{2DA222CA-4887-4C7D-8261-9DBE1FB8EAEF}"/>
    <dgm:cxn modelId="{7006D0E7-18E1-46EC-891D-CCEA4D9AC88F}" type="presOf" srcId="{6F2016E6-4273-4DEB-A650-091D1971E19E}" destId="{6D454141-B510-4349-9E91-3EB5ECDFFE99}" srcOrd="0" destOrd="0" presId="urn:microsoft.com/office/officeart/2005/8/layout/hierarchy1"/>
    <dgm:cxn modelId="{183E4B65-3B95-4588-B218-E91134ABE5BF}" srcId="{E3C2C88A-0C5F-4BE5-A402-FCB95B5E59AD}" destId="{F8BF8250-4A5E-4E96-B5F1-E8286C9D1F4B}" srcOrd="0" destOrd="0" parTransId="{A92EEDDB-3793-4680-85EF-2ACC587BBE9F}" sibTransId="{5D681819-FA08-4B73-B347-1FFD694E1442}"/>
    <dgm:cxn modelId="{FE83E0E6-B2DF-44CC-AFE0-BCE84A4AE72E}" srcId="{23ED854A-DF30-4672-B095-8E9F3AEED0DA}" destId="{54D0006B-1D3C-4E4F-A277-4BCBFB17CE2A}" srcOrd="0" destOrd="0" parTransId="{D49A2F41-4F81-456F-B09C-9BEDD31B77CA}" sibTransId="{C981D46E-A90E-4647-BA34-48E0273F54E3}"/>
    <dgm:cxn modelId="{1D226A02-CADB-42F0-B10F-F77F9DDC1DA7}" type="presOf" srcId="{58B729A1-EA01-4F8E-90D3-900F7C551D23}" destId="{09618AB5-DE4F-49F0-AAB7-35115A6F1E14}" srcOrd="0" destOrd="0" presId="urn:microsoft.com/office/officeart/2005/8/layout/hierarchy1"/>
    <dgm:cxn modelId="{BA848AC3-2B5D-43D0-8536-9294DB64F238}" srcId="{23ED854A-DF30-4672-B095-8E9F3AEED0DA}" destId="{D11D9ADE-84B3-4BCE-9EBE-8A252617EFDE}" srcOrd="2" destOrd="0" parTransId="{EBCF1A0F-0E4E-466F-90BC-4F6907D6C632}" sibTransId="{FE02807D-FD6A-40A2-9315-4DF13D938964}"/>
    <dgm:cxn modelId="{47BC5CCC-4AFB-481F-93D7-DAC601387F70}" srcId="{81C854E3-4AAE-40D9-9406-3992E46E0C35}" destId="{9D83DCB2-D762-4553-AA49-67E80E6F7216}" srcOrd="1" destOrd="0" parTransId="{F9A32617-574A-4EE7-B1BB-72961E6F4C2C}" sibTransId="{BD0090DF-5D9D-46B7-8420-967F3DBCB3B9}"/>
    <dgm:cxn modelId="{10BCE17B-9357-425A-8640-41B5331923D1}" type="presOf" srcId="{F5A4B560-7919-453D-9575-861F3D7F7168}" destId="{30F40298-C01A-4AE8-9CA1-2362C72AF82F}" srcOrd="0" destOrd="0" presId="urn:microsoft.com/office/officeart/2005/8/layout/hierarchy1"/>
    <dgm:cxn modelId="{1183FD50-D61C-479A-BD6C-422DF52A47E1}" type="presOf" srcId="{599D55FB-4252-4B2D-A3BA-A5147F8BE550}" destId="{12A02E43-5369-4961-9DEC-6A7AE58AE06C}" srcOrd="0" destOrd="0" presId="urn:microsoft.com/office/officeart/2005/8/layout/hierarchy1"/>
    <dgm:cxn modelId="{7F247C31-D531-4712-9152-D124844158F3}" type="presOf" srcId="{01344AC1-81A0-49B7-A7ED-98ECDEDE1CAD}" destId="{DD0A5FBF-31B2-4B91-BE10-2A401CBFACA6}" srcOrd="0" destOrd="0" presId="urn:microsoft.com/office/officeart/2005/8/layout/hierarchy1"/>
    <dgm:cxn modelId="{238C9E9E-8ED2-45A0-A980-E561D1478B4F}" type="presOf" srcId="{D49A2F41-4F81-456F-B09C-9BEDD31B77CA}" destId="{1EB42B51-7555-4FA1-A0F5-88D942F0ACFE}" srcOrd="0" destOrd="0" presId="urn:microsoft.com/office/officeart/2005/8/layout/hierarchy1"/>
    <dgm:cxn modelId="{105D44A7-0535-4CF6-9812-249F672AC597}" type="presOf" srcId="{E3C2C88A-0C5F-4BE5-A402-FCB95B5E59AD}" destId="{60C0C156-F1AF-4660-9E75-E81045B2AECA}" srcOrd="0" destOrd="0" presId="urn:microsoft.com/office/officeart/2005/8/layout/hierarchy1"/>
    <dgm:cxn modelId="{16827A5F-8384-4436-B978-AB4BEBF7D994}" type="presOf" srcId="{EBCF1A0F-0E4E-466F-90BC-4F6907D6C632}" destId="{DA3BB4B8-C235-4E6A-AFC5-160FFEF493BF}" srcOrd="0" destOrd="0" presId="urn:microsoft.com/office/officeart/2005/8/layout/hierarchy1"/>
    <dgm:cxn modelId="{25F20F12-7111-44D6-896E-D2C3343D3056}" type="presOf" srcId="{F8BF8250-4A5E-4E96-B5F1-E8286C9D1F4B}" destId="{8B6007EF-E007-4F46-B239-DD5FBC388FBF}" srcOrd="0" destOrd="0" presId="urn:microsoft.com/office/officeart/2005/8/layout/hierarchy1"/>
    <dgm:cxn modelId="{700F5758-DB1B-4F8C-B800-10E78D6AF085}" type="presOf" srcId="{3DE20447-4485-4973-B15C-7FE77A469E84}" destId="{D157B231-FEC4-4171-9A29-D88E719696FB}" srcOrd="0" destOrd="0" presId="urn:microsoft.com/office/officeart/2005/8/layout/hierarchy1"/>
    <dgm:cxn modelId="{46AA2489-1CB6-40E9-9055-5552D93DFB9D}" srcId="{F8BF8250-4A5E-4E96-B5F1-E8286C9D1F4B}" destId="{C54EB23D-A8E4-42B4-B23A-698CA1688F44}" srcOrd="1" destOrd="0" parTransId="{6F2016E6-4273-4DEB-A650-091D1971E19E}" sibTransId="{85D17564-0C9E-46D6-8FCE-A593A54ABC5D}"/>
    <dgm:cxn modelId="{D3C8200B-6F30-4DAD-B7AD-21E6CFA5E1E0}" type="presOf" srcId="{82412C7B-BFC5-4F67-91FC-D3B78838E54B}" destId="{4BDF12DC-464D-49C1-A60F-BA8A6E5088CA}" srcOrd="0" destOrd="0" presId="urn:microsoft.com/office/officeart/2005/8/layout/hierarchy1"/>
    <dgm:cxn modelId="{E0E04E4F-27D0-485B-847F-FF77FF4588EA}" srcId="{81C854E3-4AAE-40D9-9406-3992E46E0C35}" destId="{58B729A1-EA01-4F8E-90D3-900F7C551D23}" srcOrd="2" destOrd="0" parTransId="{DF821F26-BCFE-449C-AD95-C383B96CB003}" sibTransId="{728132B2-7F5E-4D34-BAEB-9AA43613412D}"/>
    <dgm:cxn modelId="{D892977B-4E5A-4541-8AF9-11DDA8307EEB}" type="presOf" srcId="{54D0006B-1D3C-4E4F-A277-4BCBFB17CE2A}" destId="{A629438E-BE26-442F-BBAB-D0DF656C354F}" srcOrd="0" destOrd="0" presId="urn:microsoft.com/office/officeart/2005/8/layout/hierarchy1"/>
    <dgm:cxn modelId="{2FB1248F-E406-4F22-9296-0B2098D3519F}" srcId="{81C854E3-4AAE-40D9-9406-3992E46E0C35}" destId="{23ED854A-DF30-4672-B095-8E9F3AEED0DA}" srcOrd="0" destOrd="0" parTransId="{87C81BBB-041B-4027-8BDC-8616189D1EE4}" sibTransId="{579F2EA9-3883-495C-BAF4-E7F2653F9C46}"/>
    <dgm:cxn modelId="{E87662F6-3F4F-4D8F-B385-AB72B6C516BB}" type="presOf" srcId="{D11D9ADE-84B3-4BCE-9EBE-8A252617EFDE}" destId="{536F2943-85F2-4348-A240-79D28D41F001}" srcOrd="0" destOrd="0" presId="urn:microsoft.com/office/officeart/2005/8/layout/hierarchy1"/>
    <dgm:cxn modelId="{DC75CEC3-15A8-4C33-96B9-925424F67F8C}" type="presOf" srcId="{C54EB23D-A8E4-42B4-B23A-698CA1688F44}" destId="{93BCFB76-3A28-437C-9FF0-5D7B4D0E5A7E}" srcOrd="0" destOrd="0" presId="urn:microsoft.com/office/officeart/2005/8/layout/hierarchy1"/>
    <dgm:cxn modelId="{EE4FF2DE-3554-4648-9914-E2870F839205}" srcId="{F8BF8250-4A5E-4E96-B5F1-E8286C9D1F4B}" destId="{F5A4B560-7919-453D-9575-861F3D7F7168}" srcOrd="2" destOrd="0" parTransId="{01344AC1-81A0-49B7-A7ED-98ECDEDE1CAD}" sibTransId="{2D30F39D-D236-46DE-9EAD-889E1A78EA15}"/>
    <dgm:cxn modelId="{4E9B56F7-AF36-43E2-BC0D-BA2240F359BE}" type="presOf" srcId="{A1561C65-E109-4B6E-A5C7-BD8686983516}" destId="{A6DF419C-0E46-4C62-A900-9E54741FBA66}" srcOrd="0" destOrd="0" presId="urn:microsoft.com/office/officeart/2005/8/layout/hierarchy1"/>
    <dgm:cxn modelId="{37FE1D9E-ABBC-4E09-B49D-E4CADC8580AD}" srcId="{23ED854A-DF30-4672-B095-8E9F3AEED0DA}" destId="{3DE20447-4485-4973-B15C-7FE77A469E84}" srcOrd="3" destOrd="0" parTransId="{599D55FB-4252-4B2D-A3BA-A5147F8BE550}" sibTransId="{E7D266D4-86F9-487E-BCF1-EC8631A82692}"/>
    <dgm:cxn modelId="{6B44D5F8-77EF-4752-B905-F4E21E70BECC}" type="presOf" srcId="{81C854E3-4AAE-40D9-9406-3992E46E0C35}" destId="{AA29E212-9267-467B-8116-BE8009F2B65F}" srcOrd="0" destOrd="0" presId="urn:microsoft.com/office/officeart/2005/8/layout/hierarchy1"/>
    <dgm:cxn modelId="{5C46F6B2-23A9-4D4C-8536-579FD3A0074D}" type="presOf" srcId="{DF821F26-BCFE-449C-AD95-C383B96CB003}" destId="{0576719F-FF19-4911-A2AA-FBE96D904549}" srcOrd="0" destOrd="0" presId="urn:microsoft.com/office/officeart/2005/8/layout/hierarchy1"/>
    <dgm:cxn modelId="{4A1917ED-EEBE-4464-B842-115D1064D3DB}" type="presOf" srcId="{8C6D6284-AF29-4777-8280-234F74A6F3D0}" destId="{850AC1A2-A44F-4C82-89BB-135665E1DE6C}" srcOrd="0" destOrd="0" presId="urn:microsoft.com/office/officeart/2005/8/layout/hierarchy1"/>
    <dgm:cxn modelId="{1CF5456D-3147-4360-8F0B-2D0A56D385EF}" type="presOf" srcId="{87C81BBB-041B-4027-8BDC-8616189D1EE4}" destId="{7DDEBE17-CE23-4270-8213-020657248C28}" srcOrd="0" destOrd="0" presId="urn:microsoft.com/office/officeart/2005/8/layout/hierarchy1"/>
    <dgm:cxn modelId="{1D8B329D-32AF-4973-B6D9-E7F627B401E8}" type="presOf" srcId="{23ED854A-DF30-4672-B095-8E9F3AEED0DA}" destId="{85044834-0E5F-49C4-9EA9-91729EF0E310}" srcOrd="0" destOrd="0" presId="urn:microsoft.com/office/officeart/2005/8/layout/hierarchy1"/>
    <dgm:cxn modelId="{621768FF-A401-4CC4-B464-60F55135B2A4}" type="presOf" srcId="{9D83DCB2-D762-4553-AA49-67E80E6F7216}" destId="{37FC4A10-26B1-4258-B215-305DBD2391C5}" srcOrd="0" destOrd="0" presId="urn:microsoft.com/office/officeart/2005/8/layout/hierarchy1"/>
    <dgm:cxn modelId="{8B754E75-A575-4190-A8C9-41EA362FA16D}" type="presParOf" srcId="{60C0C156-F1AF-4660-9E75-E81045B2AECA}" destId="{E4716A83-4515-4643-BFBD-A71E5A7437F1}" srcOrd="0" destOrd="0" presId="urn:microsoft.com/office/officeart/2005/8/layout/hierarchy1"/>
    <dgm:cxn modelId="{9065A07D-81D8-4CD8-A635-285E5ED3DBA2}" type="presParOf" srcId="{E4716A83-4515-4643-BFBD-A71E5A7437F1}" destId="{6BC5BAB9-2C0D-449B-AB2D-098F2CE7AFA6}" srcOrd="0" destOrd="0" presId="urn:microsoft.com/office/officeart/2005/8/layout/hierarchy1"/>
    <dgm:cxn modelId="{EA40558F-6657-4D29-B38A-E056C91C8FEE}" type="presParOf" srcId="{6BC5BAB9-2C0D-449B-AB2D-098F2CE7AFA6}" destId="{873BC905-279C-412C-B3C4-2319C074E873}" srcOrd="0" destOrd="0" presId="urn:microsoft.com/office/officeart/2005/8/layout/hierarchy1"/>
    <dgm:cxn modelId="{D9E81990-99A6-405E-B66D-39D6DB0E75B3}" type="presParOf" srcId="{6BC5BAB9-2C0D-449B-AB2D-098F2CE7AFA6}" destId="{8B6007EF-E007-4F46-B239-DD5FBC388FBF}" srcOrd="1" destOrd="0" presId="urn:microsoft.com/office/officeart/2005/8/layout/hierarchy1"/>
    <dgm:cxn modelId="{9FC8748E-CD09-4902-B4FE-E79B9554F3DC}" type="presParOf" srcId="{E4716A83-4515-4643-BFBD-A71E5A7437F1}" destId="{DBE0576C-FDDF-4284-AD30-331EAF1D281E}" srcOrd="1" destOrd="0" presId="urn:microsoft.com/office/officeart/2005/8/layout/hierarchy1"/>
    <dgm:cxn modelId="{BE844494-EBCA-46CF-ACDD-B12683265051}" type="presParOf" srcId="{DBE0576C-FDDF-4284-AD30-331EAF1D281E}" destId="{4BDF12DC-464D-49C1-A60F-BA8A6E5088CA}" srcOrd="0" destOrd="0" presId="urn:microsoft.com/office/officeart/2005/8/layout/hierarchy1"/>
    <dgm:cxn modelId="{780F3042-B3FD-486F-895D-3799325C397D}" type="presParOf" srcId="{DBE0576C-FDDF-4284-AD30-331EAF1D281E}" destId="{63103648-092B-4C3B-B98D-8BCC54239BDE}" srcOrd="1" destOrd="0" presId="urn:microsoft.com/office/officeart/2005/8/layout/hierarchy1"/>
    <dgm:cxn modelId="{5DE32422-AB0E-4DD3-B801-7AD8960D6860}" type="presParOf" srcId="{63103648-092B-4C3B-B98D-8BCC54239BDE}" destId="{7FB7CB8F-57AC-4406-AB45-B2F6FFAD270C}" srcOrd="0" destOrd="0" presId="urn:microsoft.com/office/officeart/2005/8/layout/hierarchy1"/>
    <dgm:cxn modelId="{4FA3EB53-76D0-4C5C-8F62-589957522E64}" type="presParOf" srcId="{7FB7CB8F-57AC-4406-AB45-B2F6FFAD270C}" destId="{F3934DDA-2D0C-460A-B6D4-9347D06EECDF}" srcOrd="0" destOrd="0" presId="urn:microsoft.com/office/officeart/2005/8/layout/hierarchy1"/>
    <dgm:cxn modelId="{6A071D3B-A4F5-4CC5-8B52-990055B45A3C}" type="presParOf" srcId="{7FB7CB8F-57AC-4406-AB45-B2F6FFAD270C}" destId="{AA29E212-9267-467B-8116-BE8009F2B65F}" srcOrd="1" destOrd="0" presId="urn:microsoft.com/office/officeart/2005/8/layout/hierarchy1"/>
    <dgm:cxn modelId="{DA677B0E-7EB0-4401-82EF-CDAF3835FF43}" type="presParOf" srcId="{63103648-092B-4C3B-B98D-8BCC54239BDE}" destId="{64C5D7FC-E042-4642-B46E-707497575A6A}" srcOrd="1" destOrd="0" presId="urn:microsoft.com/office/officeart/2005/8/layout/hierarchy1"/>
    <dgm:cxn modelId="{9C369887-05A1-4D7E-8483-A19663C54270}" type="presParOf" srcId="{64C5D7FC-E042-4642-B46E-707497575A6A}" destId="{7DDEBE17-CE23-4270-8213-020657248C28}" srcOrd="0" destOrd="0" presId="urn:microsoft.com/office/officeart/2005/8/layout/hierarchy1"/>
    <dgm:cxn modelId="{CB1346A8-94D7-46C7-A247-C3A064CF0D6C}" type="presParOf" srcId="{64C5D7FC-E042-4642-B46E-707497575A6A}" destId="{8E4BFD27-869D-4B31-9BB8-9088E10C43AA}" srcOrd="1" destOrd="0" presId="urn:microsoft.com/office/officeart/2005/8/layout/hierarchy1"/>
    <dgm:cxn modelId="{221C0F5E-C6D5-447E-8E53-D4D6DF94050D}" type="presParOf" srcId="{8E4BFD27-869D-4B31-9BB8-9088E10C43AA}" destId="{8BCE7275-0455-4108-BCED-F4A1E354D747}" srcOrd="0" destOrd="0" presId="urn:microsoft.com/office/officeart/2005/8/layout/hierarchy1"/>
    <dgm:cxn modelId="{26A6980A-F1EE-4BEE-96B9-B3A5F6159BBA}" type="presParOf" srcId="{8BCE7275-0455-4108-BCED-F4A1E354D747}" destId="{40C4C2E1-2584-49BB-9FA1-1628A657DAC7}" srcOrd="0" destOrd="0" presId="urn:microsoft.com/office/officeart/2005/8/layout/hierarchy1"/>
    <dgm:cxn modelId="{A2BEF607-4A8B-4911-9D76-337C2197C195}" type="presParOf" srcId="{8BCE7275-0455-4108-BCED-F4A1E354D747}" destId="{85044834-0E5F-49C4-9EA9-91729EF0E310}" srcOrd="1" destOrd="0" presId="urn:microsoft.com/office/officeart/2005/8/layout/hierarchy1"/>
    <dgm:cxn modelId="{C48EA6FB-3837-46B3-9347-B55E90D344FD}" type="presParOf" srcId="{8E4BFD27-869D-4B31-9BB8-9088E10C43AA}" destId="{452B9386-E202-4EE0-BE12-C1F820899162}" srcOrd="1" destOrd="0" presId="urn:microsoft.com/office/officeart/2005/8/layout/hierarchy1"/>
    <dgm:cxn modelId="{429B6BD0-CA78-4346-BF02-72A9965A0C03}" type="presParOf" srcId="{452B9386-E202-4EE0-BE12-C1F820899162}" destId="{1EB42B51-7555-4FA1-A0F5-88D942F0ACFE}" srcOrd="0" destOrd="0" presId="urn:microsoft.com/office/officeart/2005/8/layout/hierarchy1"/>
    <dgm:cxn modelId="{79FE9FF8-0378-421F-B150-B96246D8711D}" type="presParOf" srcId="{452B9386-E202-4EE0-BE12-C1F820899162}" destId="{975CE180-F2EC-415C-99FA-233CE5BE8932}" srcOrd="1" destOrd="0" presId="urn:microsoft.com/office/officeart/2005/8/layout/hierarchy1"/>
    <dgm:cxn modelId="{9A99BA83-D470-4D45-AF25-995A0FFEDCA1}" type="presParOf" srcId="{975CE180-F2EC-415C-99FA-233CE5BE8932}" destId="{07930992-1B6B-4CF7-A345-CC90036AE81A}" srcOrd="0" destOrd="0" presId="urn:microsoft.com/office/officeart/2005/8/layout/hierarchy1"/>
    <dgm:cxn modelId="{8D4FBA7A-4148-4ED6-9082-4FF6DA911A8C}" type="presParOf" srcId="{07930992-1B6B-4CF7-A345-CC90036AE81A}" destId="{8518ABF1-9A11-4622-812A-2E1331F3FD91}" srcOrd="0" destOrd="0" presId="urn:microsoft.com/office/officeart/2005/8/layout/hierarchy1"/>
    <dgm:cxn modelId="{6FD8E40B-D757-489D-800F-ED34E337225F}" type="presParOf" srcId="{07930992-1B6B-4CF7-A345-CC90036AE81A}" destId="{A629438E-BE26-442F-BBAB-D0DF656C354F}" srcOrd="1" destOrd="0" presId="urn:microsoft.com/office/officeart/2005/8/layout/hierarchy1"/>
    <dgm:cxn modelId="{5F338815-B56A-4495-85F5-3C44FA6728D7}" type="presParOf" srcId="{975CE180-F2EC-415C-99FA-233CE5BE8932}" destId="{7497E628-85B1-43B9-B4B8-7EA7F6C2DAAD}" srcOrd="1" destOrd="0" presId="urn:microsoft.com/office/officeart/2005/8/layout/hierarchy1"/>
    <dgm:cxn modelId="{D21B680D-61C3-4CB0-844A-7B6307BB36CD}" type="presParOf" srcId="{452B9386-E202-4EE0-BE12-C1F820899162}" destId="{850AC1A2-A44F-4C82-89BB-135665E1DE6C}" srcOrd="2" destOrd="0" presId="urn:microsoft.com/office/officeart/2005/8/layout/hierarchy1"/>
    <dgm:cxn modelId="{05C88719-C2DC-4131-927D-A94F9D33E6BA}" type="presParOf" srcId="{452B9386-E202-4EE0-BE12-C1F820899162}" destId="{D539C337-3F5E-4F51-A035-487860BCB850}" srcOrd="3" destOrd="0" presId="urn:microsoft.com/office/officeart/2005/8/layout/hierarchy1"/>
    <dgm:cxn modelId="{18B356FB-91F6-4B0A-9E5D-822D5948AA54}" type="presParOf" srcId="{D539C337-3F5E-4F51-A035-487860BCB850}" destId="{4A15DFF9-1AE2-476E-B21C-E99E269A089E}" srcOrd="0" destOrd="0" presId="urn:microsoft.com/office/officeart/2005/8/layout/hierarchy1"/>
    <dgm:cxn modelId="{078EB0EF-B961-4047-8693-4B748593D25C}" type="presParOf" srcId="{4A15DFF9-1AE2-476E-B21C-E99E269A089E}" destId="{226DE766-B182-4D50-AEAD-7F201184A4F8}" srcOrd="0" destOrd="0" presId="urn:microsoft.com/office/officeart/2005/8/layout/hierarchy1"/>
    <dgm:cxn modelId="{F4C8C3B8-DDB7-4192-8B7F-39C039EAB225}" type="presParOf" srcId="{4A15DFF9-1AE2-476E-B21C-E99E269A089E}" destId="{A6DF419C-0E46-4C62-A900-9E54741FBA66}" srcOrd="1" destOrd="0" presId="urn:microsoft.com/office/officeart/2005/8/layout/hierarchy1"/>
    <dgm:cxn modelId="{AA8E8034-892C-479D-A788-9C821FDF9A58}" type="presParOf" srcId="{D539C337-3F5E-4F51-A035-487860BCB850}" destId="{7DF7C39D-D583-41C7-BC59-6235D68FF4AF}" srcOrd="1" destOrd="0" presId="urn:microsoft.com/office/officeart/2005/8/layout/hierarchy1"/>
    <dgm:cxn modelId="{5F12C4AE-02A5-434F-B5EB-46AB98335D09}" type="presParOf" srcId="{452B9386-E202-4EE0-BE12-C1F820899162}" destId="{DA3BB4B8-C235-4E6A-AFC5-160FFEF493BF}" srcOrd="4" destOrd="0" presId="urn:microsoft.com/office/officeart/2005/8/layout/hierarchy1"/>
    <dgm:cxn modelId="{F73E7E95-F14B-486D-9A24-C4DD955FED43}" type="presParOf" srcId="{452B9386-E202-4EE0-BE12-C1F820899162}" destId="{85A12A69-1001-4E13-B847-144C461A13E4}" srcOrd="5" destOrd="0" presId="urn:microsoft.com/office/officeart/2005/8/layout/hierarchy1"/>
    <dgm:cxn modelId="{4EB00E70-A0BA-4448-AF63-AE325CE7C584}" type="presParOf" srcId="{85A12A69-1001-4E13-B847-144C461A13E4}" destId="{D028CA75-6DF8-4D5E-9258-2899EF6EA436}" srcOrd="0" destOrd="0" presId="urn:microsoft.com/office/officeart/2005/8/layout/hierarchy1"/>
    <dgm:cxn modelId="{031F834B-84BD-4D2D-B0A7-9149AF387781}" type="presParOf" srcId="{D028CA75-6DF8-4D5E-9258-2899EF6EA436}" destId="{3834C3C4-4525-4FEE-B5A1-DCF444B4CD26}" srcOrd="0" destOrd="0" presId="urn:microsoft.com/office/officeart/2005/8/layout/hierarchy1"/>
    <dgm:cxn modelId="{303E5AB3-1763-4D15-8A30-E14DA5BDA4A6}" type="presParOf" srcId="{D028CA75-6DF8-4D5E-9258-2899EF6EA436}" destId="{536F2943-85F2-4348-A240-79D28D41F001}" srcOrd="1" destOrd="0" presId="urn:microsoft.com/office/officeart/2005/8/layout/hierarchy1"/>
    <dgm:cxn modelId="{33F52833-1490-4E35-9623-CA9194014D57}" type="presParOf" srcId="{85A12A69-1001-4E13-B847-144C461A13E4}" destId="{89301FAA-D546-4930-BE76-21CF0B57EE3C}" srcOrd="1" destOrd="0" presId="urn:microsoft.com/office/officeart/2005/8/layout/hierarchy1"/>
    <dgm:cxn modelId="{2FF7AF7E-6932-4B0E-A866-23E5530B7B53}" type="presParOf" srcId="{452B9386-E202-4EE0-BE12-C1F820899162}" destId="{12A02E43-5369-4961-9DEC-6A7AE58AE06C}" srcOrd="6" destOrd="0" presId="urn:microsoft.com/office/officeart/2005/8/layout/hierarchy1"/>
    <dgm:cxn modelId="{0A5FA3C1-5C84-498A-B5F3-349BCE3C750A}" type="presParOf" srcId="{452B9386-E202-4EE0-BE12-C1F820899162}" destId="{6DAF9CE7-05D1-41BE-B7C8-A1300BC40D69}" srcOrd="7" destOrd="0" presId="urn:microsoft.com/office/officeart/2005/8/layout/hierarchy1"/>
    <dgm:cxn modelId="{A744A742-4030-4F73-ADF1-4184BC8FF2CB}" type="presParOf" srcId="{6DAF9CE7-05D1-41BE-B7C8-A1300BC40D69}" destId="{5658300A-E2B9-4954-87C7-F4531ADC9CD2}" srcOrd="0" destOrd="0" presId="urn:microsoft.com/office/officeart/2005/8/layout/hierarchy1"/>
    <dgm:cxn modelId="{62ADCF49-1C51-4CB4-85DA-E69396248A32}" type="presParOf" srcId="{5658300A-E2B9-4954-87C7-F4531ADC9CD2}" destId="{6728B4C0-BCFA-4D0E-B7B1-706C2272D155}" srcOrd="0" destOrd="0" presId="urn:microsoft.com/office/officeart/2005/8/layout/hierarchy1"/>
    <dgm:cxn modelId="{C1E03069-DA95-4F3C-AB2F-B618AF2269C2}" type="presParOf" srcId="{5658300A-E2B9-4954-87C7-F4531ADC9CD2}" destId="{D157B231-FEC4-4171-9A29-D88E719696FB}" srcOrd="1" destOrd="0" presId="urn:microsoft.com/office/officeart/2005/8/layout/hierarchy1"/>
    <dgm:cxn modelId="{8CFC79F9-FDDC-4961-B942-488FD4500776}" type="presParOf" srcId="{6DAF9CE7-05D1-41BE-B7C8-A1300BC40D69}" destId="{FB8A5131-0B83-4CE5-82E2-0410E25EA2A3}" srcOrd="1" destOrd="0" presId="urn:microsoft.com/office/officeart/2005/8/layout/hierarchy1"/>
    <dgm:cxn modelId="{39640EF7-E592-4A18-9249-EB2997041869}" type="presParOf" srcId="{64C5D7FC-E042-4642-B46E-707497575A6A}" destId="{B18E98BC-AEB7-4581-8D57-0F30389BCD24}" srcOrd="2" destOrd="0" presId="urn:microsoft.com/office/officeart/2005/8/layout/hierarchy1"/>
    <dgm:cxn modelId="{DFE01B17-718B-4CCA-9C51-80CC3C96F85B}" type="presParOf" srcId="{64C5D7FC-E042-4642-B46E-707497575A6A}" destId="{B93761E2-7396-4544-9BC7-5204D669AC0B}" srcOrd="3" destOrd="0" presId="urn:microsoft.com/office/officeart/2005/8/layout/hierarchy1"/>
    <dgm:cxn modelId="{90E4FAA7-7310-4F49-B0B9-FEF967D361C4}" type="presParOf" srcId="{B93761E2-7396-4544-9BC7-5204D669AC0B}" destId="{636330AD-A28A-43A3-9B4E-F012596F6EC9}" srcOrd="0" destOrd="0" presId="urn:microsoft.com/office/officeart/2005/8/layout/hierarchy1"/>
    <dgm:cxn modelId="{A03CB9EF-1C50-4ED0-8F91-93AFCDA5F061}" type="presParOf" srcId="{636330AD-A28A-43A3-9B4E-F012596F6EC9}" destId="{29DB9B1C-5DA3-4700-8F69-0A9B486C578A}" srcOrd="0" destOrd="0" presId="urn:microsoft.com/office/officeart/2005/8/layout/hierarchy1"/>
    <dgm:cxn modelId="{37BF8652-B83B-4D46-9925-B41E03FD3E39}" type="presParOf" srcId="{636330AD-A28A-43A3-9B4E-F012596F6EC9}" destId="{37FC4A10-26B1-4258-B215-305DBD2391C5}" srcOrd="1" destOrd="0" presId="urn:microsoft.com/office/officeart/2005/8/layout/hierarchy1"/>
    <dgm:cxn modelId="{9CC8523F-654E-4DDF-9B3E-104C182745E3}" type="presParOf" srcId="{B93761E2-7396-4544-9BC7-5204D669AC0B}" destId="{ADB2EAE6-F737-4892-AC4E-21C9E7860BE8}" srcOrd="1" destOrd="0" presId="urn:microsoft.com/office/officeart/2005/8/layout/hierarchy1"/>
    <dgm:cxn modelId="{FBB42F57-B0DD-4F5C-BD40-7B5426A503D3}" type="presParOf" srcId="{64C5D7FC-E042-4642-B46E-707497575A6A}" destId="{0576719F-FF19-4911-A2AA-FBE96D904549}" srcOrd="4" destOrd="0" presId="urn:microsoft.com/office/officeart/2005/8/layout/hierarchy1"/>
    <dgm:cxn modelId="{750BFFC6-C84E-434D-BA8D-99F245AEFCC1}" type="presParOf" srcId="{64C5D7FC-E042-4642-B46E-707497575A6A}" destId="{85FEDC61-0912-4C7B-A801-C8942A97C310}" srcOrd="5" destOrd="0" presId="urn:microsoft.com/office/officeart/2005/8/layout/hierarchy1"/>
    <dgm:cxn modelId="{03361793-A54D-4013-88F3-938FD19E341D}" type="presParOf" srcId="{85FEDC61-0912-4C7B-A801-C8942A97C310}" destId="{82961BBF-0C3E-4AC2-8844-E9BC07D0B800}" srcOrd="0" destOrd="0" presId="urn:microsoft.com/office/officeart/2005/8/layout/hierarchy1"/>
    <dgm:cxn modelId="{52281FA8-8E86-4395-8144-4774B2CC3363}" type="presParOf" srcId="{82961BBF-0C3E-4AC2-8844-E9BC07D0B800}" destId="{02DCC17F-1FC5-4230-B46B-0AD728C758FE}" srcOrd="0" destOrd="0" presId="urn:microsoft.com/office/officeart/2005/8/layout/hierarchy1"/>
    <dgm:cxn modelId="{C7C9D4AB-D2CA-40F4-B8B4-86A66A7A04B4}" type="presParOf" srcId="{82961BBF-0C3E-4AC2-8844-E9BC07D0B800}" destId="{09618AB5-DE4F-49F0-AAB7-35115A6F1E14}" srcOrd="1" destOrd="0" presId="urn:microsoft.com/office/officeart/2005/8/layout/hierarchy1"/>
    <dgm:cxn modelId="{81455485-5F79-4A21-984E-4E45E6986E29}" type="presParOf" srcId="{85FEDC61-0912-4C7B-A801-C8942A97C310}" destId="{FF10A6A7-A560-4297-8C60-1B19751F4D91}" srcOrd="1" destOrd="0" presId="urn:microsoft.com/office/officeart/2005/8/layout/hierarchy1"/>
    <dgm:cxn modelId="{D5821B17-B392-4027-A1E9-FE00F1D056E6}" type="presParOf" srcId="{DBE0576C-FDDF-4284-AD30-331EAF1D281E}" destId="{6D454141-B510-4349-9E91-3EB5ECDFFE99}" srcOrd="2" destOrd="0" presId="urn:microsoft.com/office/officeart/2005/8/layout/hierarchy1"/>
    <dgm:cxn modelId="{5DAAB6BD-8484-45BB-AE6B-13EB3D825A2A}" type="presParOf" srcId="{DBE0576C-FDDF-4284-AD30-331EAF1D281E}" destId="{FF9E49D5-8A53-46DA-88EE-E5CEF51B1834}" srcOrd="3" destOrd="0" presId="urn:microsoft.com/office/officeart/2005/8/layout/hierarchy1"/>
    <dgm:cxn modelId="{AE886F30-2D94-4320-AB36-3D3571121868}" type="presParOf" srcId="{FF9E49D5-8A53-46DA-88EE-E5CEF51B1834}" destId="{2D3CD075-E275-40D8-BC00-A329E078BD09}" srcOrd="0" destOrd="0" presId="urn:microsoft.com/office/officeart/2005/8/layout/hierarchy1"/>
    <dgm:cxn modelId="{FB7E0104-FA62-4991-A3A5-2EC0B5E1BC35}" type="presParOf" srcId="{2D3CD075-E275-40D8-BC00-A329E078BD09}" destId="{57537E8A-A47E-4051-9C23-8EE95A8D99C6}" srcOrd="0" destOrd="0" presId="urn:microsoft.com/office/officeart/2005/8/layout/hierarchy1"/>
    <dgm:cxn modelId="{A98DC2F0-EF1A-4DDF-98CD-3DCADED69B3F}" type="presParOf" srcId="{2D3CD075-E275-40D8-BC00-A329E078BD09}" destId="{93BCFB76-3A28-437C-9FF0-5D7B4D0E5A7E}" srcOrd="1" destOrd="0" presId="urn:microsoft.com/office/officeart/2005/8/layout/hierarchy1"/>
    <dgm:cxn modelId="{682E1E6D-0165-47F0-825E-767664F2C2AD}" type="presParOf" srcId="{FF9E49D5-8A53-46DA-88EE-E5CEF51B1834}" destId="{D49612DC-4C24-451D-8A21-B1277C1F88C3}" srcOrd="1" destOrd="0" presId="urn:microsoft.com/office/officeart/2005/8/layout/hierarchy1"/>
    <dgm:cxn modelId="{C10AE71D-DF1D-4B7C-AC86-D68DAE5FB0CC}" type="presParOf" srcId="{DBE0576C-FDDF-4284-AD30-331EAF1D281E}" destId="{DD0A5FBF-31B2-4B91-BE10-2A401CBFACA6}" srcOrd="4" destOrd="0" presId="urn:microsoft.com/office/officeart/2005/8/layout/hierarchy1"/>
    <dgm:cxn modelId="{CD603CCC-7D6F-4169-9AAE-2887CC99FD0E}" type="presParOf" srcId="{DBE0576C-FDDF-4284-AD30-331EAF1D281E}" destId="{51E08520-A5F8-4591-AC2C-3E431FD7B7FF}" srcOrd="5" destOrd="0" presId="urn:microsoft.com/office/officeart/2005/8/layout/hierarchy1"/>
    <dgm:cxn modelId="{46146302-503F-4168-946F-4DFCE5A1FC08}" type="presParOf" srcId="{51E08520-A5F8-4591-AC2C-3E431FD7B7FF}" destId="{55B66441-F372-4907-8113-433FECC8E983}" srcOrd="0" destOrd="0" presId="urn:microsoft.com/office/officeart/2005/8/layout/hierarchy1"/>
    <dgm:cxn modelId="{38DBEFAA-257D-4ADD-90F4-782E7D884DA4}" type="presParOf" srcId="{55B66441-F372-4907-8113-433FECC8E983}" destId="{7785F443-449E-4C30-B2C6-BECCF26F68E3}" srcOrd="0" destOrd="0" presId="urn:microsoft.com/office/officeart/2005/8/layout/hierarchy1"/>
    <dgm:cxn modelId="{72F3DB47-7B29-46F4-B8CF-A29B22D898BB}" type="presParOf" srcId="{55B66441-F372-4907-8113-433FECC8E983}" destId="{30F40298-C01A-4AE8-9CA1-2362C72AF82F}" srcOrd="1" destOrd="0" presId="urn:microsoft.com/office/officeart/2005/8/layout/hierarchy1"/>
    <dgm:cxn modelId="{BD3C317A-21E0-4072-918B-F8D49ABCFCD8}" type="presParOf" srcId="{51E08520-A5F8-4591-AC2C-3E431FD7B7FF}" destId="{D8C04113-2E69-4ED4-B38E-7376C4572F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275E2-F202-4C88-9D54-2F1689394509}" type="doc">
      <dgm:prSet loTypeId="urn:microsoft.com/office/officeart/2005/8/layout/matrix2" loCatId="matrix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8FD0839-CFF0-4C2B-A936-578CA638CD1B}">
      <dgm:prSet phldrT="[Text]" custT="1"/>
      <dgm:spPr/>
      <dgm:t>
        <a:bodyPr/>
        <a:lstStyle/>
        <a:p>
          <a:r>
            <a:rPr lang="en-US" sz="2000" b="1" dirty="0" err="1" smtClean="0"/>
            <a:t>Khẩn</a:t>
          </a:r>
          <a:r>
            <a:rPr lang="en-US" sz="2000" b="1" dirty="0" smtClean="0"/>
            <a:t> </a:t>
          </a:r>
          <a:r>
            <a:rPr lang="en-US" sz="2000" b="1" dirty="0" err="1" smtClean="0"/>
            <a:t>cấp</a:t>
          </a:r>
          <a:r>
            <a:rPr lang="en-US" sz="2000" b="1" dirty="0" smtClean="0"/>
            <a:t> </a:t>
          </a:r>
          <a:r>
            <a:rPr lang="en-US" sz="2000" b="1" dirty="0" err="1" smtClean="0"/>
            <a:t>và</a:t>
          </a:r>
          <a:r>
            <a:rPr lang="en-US" sz="2000" b="1" dirty="0" smtClean="0"/>
            <a:t> </a:t>
          </a:r>
          <a:r>
            <a:rPr lang="en-US" sz="2000" b="1" dirty="0" err="1" smtClean="0"/>
            <a:t>quan</a:t>
          </a:r>
          <a:r>
            <a:rPr lang="en-US" sz="2000" b="1" dirty="0" smtClean="0"/>
            <a:t> </a:t>
          </a:r>
          <a:r>
            <a:rPr lang="en-US" sz="2000" b="1" dirty="0" err="1" smtClean="0"/>
            <a:t>trọng</a:t>
          </a:r>
          <a:endParaRPr lang="en-US" sz="2000" b="1" dirty="0"/>
        </a:p>
      </dgm:t>
    </dgm:pt>
    <dgm:pt modelId="{638E3946-E51A-4078-9BDF-01FD41D95BCB}" type="parTrans" cxnId="{B30AED6B-0014-4CE2-8F35-F01B93C7DEFE}">
      <dgm:prSet/>
      <dgm:spPr/>
      <dgm:t>
        <a:bodyPr/>
        <a:lstStyle/>
        <a:p>
          <a:endParaRPr lang="en-US"/>
        </a:p>
      </dgm:t>
    </dgm:pt>
    <dgm:pt modelId="{9A0FD87F-5D60-4360-BF03-EE0BF42F34F7}" type="sibTrans" cxnId="{B30AED6B-0014-4CE2-8F35-F01B93C7DEFE}">
      <dgm:prSet/>
      <dgm:spPr/>
      <dgm:t>
        <a:bodyPr/>
        <a:lstStyle/>
        <a:p>
          <a:endParaRPr lang="en-US"/>
        </a:p>
      </dgm:t>
    </dgm:pt>
    <dgm:pt modelId="{3687B83C-A0D4-4678-9055-03C73759C73A}">
      <dgm:prSet phldrT="[Text]" custT="1"/>
      <dgm:spPr/>
      <dgm:t>
        <a:bodyPr/>
        <a:lstStyle/>
        <a:p>
          <a:r>
            <a:rPr lang="en-US" sz="1800" b="1" dirty="0" err="1" smtClean="0"/>
            <a:t>Quan</a:t>
          </a:r>
          <a:r>
            <a:rPr lang="en-US" sz="1800" b="1" dirty="0" smtClean="0"/>
            <a:t> </a:t>
          </a:r>
          <a:r>
            <a:rPr lang="en-US" sz="1800" b="1" dirty="0" err="1" smtClean="0"/>
            <a:t>trọng</a:t>
          </a:r>
          <a:r>
            <a:rPr lang="en-US" sz="1800" b="1" dirty="0" smtClean="0"/>
            <a:t> </a:t>
          </a:r>
          <a:r>
            <a:rPr lang="en-US" sz="1800" b="1" dirty="0" err="1" smtClean="0"/>
            <a:t>nhưng</a:t>
          </a:r>
          <a:r>
            <a:rPr lang="en-US" sz="1800" b="1" dirty="0" smtClean="0"/>
            <a:t> </a:t>
          </a:r>
          <a:r>
            <a:rPr lang="en-US" sz="1800" b="1" dirty="0" err="1" smtClean="0"/>
            <a:t>không</a:t>
          </a:r>
          <a:r>
            <a:rPr lang="en-US" sz="1800" b="1" dirty="0" smtClean="0"/>
            <a:t> </a:t>
          </a:r>
          <a:r>
            <a:rPr lang="en-US" sz="1800" b="1" dirty="0" err="1" smtClean="0"/>
            <a:t>khẩn</a:t>
          </a:r>
          <a:r>
            <a:rPr lang="en-US" sz="1800" b="1" dirty="0" smtClean="0"/>
            <a:t> </a:t>
          </a:r>
          <a:r>
            <a:rPr lang="en-US" sz="1800" b="1" dirty="0" err="1" smtClean="0"/>
            <a:t>cấp</a:t>
          </a:r>
          <a:endParaRPr lang="en-US" sz="1800" b="1" dirty="0"/>
        </a:p>
      </dgm:t>
    </dgm:pt>
    <dgm:pt modelId="{785E8687-D008-43CB-83A9-08309282E604}" type="parTrans" cxnId="{3146931C-3FC1-427E-9188-AC846DC77760}">
      <dgm:prSet/>
      <dgm:spPr/>
      <dgm:t>
        <a:bodyPr/>
        <a:lstStyle/>
        <a:p>
          <a:endParaRPr lang="en-US"/>
        </a:p>
      </dgm:t>
    </dgm:pt>
    <dgm:pt modelId="{471F4B35-4141-4732-8E85-D9C0DF8F4F61}" type="sibTrans" cxnId="{3146931C-3FC1-427E-9188-AC846DC77760}">
      <dgm:prSet/>
      <dgm:spPr/>
      <dgm:t>
        <a:bodyPr/>
        <a:lstStyle/>
        <a:p>
          <a:endParaRPr lang="en-US"/>
        </a:p>
      </dgm:t>
    </dgm:pt>
    <dgm:pt modelId="{C151F998-7160-4896-A05A-BA93E7C603EE}">
      <dgm:prSet phldrT="[Text]"/>
      <dgm:spPr/>
      <dgm:t>
        <a:bodyPr/>
        <a:lstStyle/>
        <a:p>
          <a:r>
            <a:rPr lang="en-US" b="1" dirty="0" err="1" smtClean="0"/>
            <a:t>Khẩn</a:t>
          </a:r>
          <a:r>
            <a:rPr lang="en-US" b="1" dirty="0" smtClean="0"/>
            <a:t> </a:t>
          </a:r>
          <a:r>
            <a:rPr lang="en-US" b="1" dirty="0" err="1" smtClean="0"/>
            <a:t>cấp</a:t>
          </a:r>
          <a:r>
            <a:rPr lang="en-US" b="1" dirty="0" smtClean="0"/>
            <a:t> </a:t>
          </a:r>
          <a:r>
            <a:rPr lang="en-US" b="1" dirty="0" err="1" smtClean="0"/>
            <a:t>nhưng</a:t>
          </a:r>
          <a:r>
            <a:rPr lang="en-US" b="1" dirty="0" smtClean="0"/>
            <a:t> </a:t>
          </a:r>
          <a:r>
            <a:rPr lang="en-US" b="1" dirty="0" err="1" smtClean="0"/>
            <a:t>không</a:t>
          </a:r>
          <a:r>
            <a:rPr lang="en-US" b="1" dirty="0" smtClean="0"/>
            <a:t> </a:t>
          </a:r>
          <a:r>
            <a:rPr lang="en-US" b="1" dirty="0" err="1" smtClean="0"/>
            <a:t>quan</a:t>
          </a:r>
          <a:r>
            <a:rPr lang="en-US" b="1" dirty="0" smtClean="0"/>
            <a:t> </a:t>
          </a:r>
          <a:r>
            <a:rPr lang="en-US" b="1" dirty="0" err="1" smtClean="0"/>
            <a:t>trọng</a:t>
          </a:r>
          <a:endParaRPr lang="en-US" b="1" dirty="0"/>
        </a:p>
      </dgm:t>
    </dgm:pt>
    <dgm:pt modelId="{0C16F6DB-F846-467B-A15C-490AD4712161}" type="parTrans" cxnId="{5883E295-BD9A-454C-AF79-73BB9E003865}">
      <dgm:prSet/>
      <dgm:spPr/>
      <dgm:t>
        <a:bodyPr/>
        <a:lstStyle/>
        <a:p>
          <a:endParaRPr lang="en-US"/>
        </a:p>
      </dgm:t>
    </dgm:pt>
    <dgm:pt modelId="{5B0A271B-206E-4112-8D7B-1D7F0575ADCA}" type="sibTrans" cxnId="{5883E295-BD9A-454C-AF79-73BB9E003865}">
      <dgm:prSet/>
      <dgm:spPr/>
      <dgm:t>
        <a:bodyPr/>
        <a:lstStyle/>
        <a:p>
          <a:endParaRPr lang="en-US"/>
        </a:p>
      </dgm:t>
    </dgm:pt>
    <dgm:pt modelId="{C71570CB-CD98-4695-8F7F-A14B7D407D54}">
      <dgm:prSet phldrT="[Text]"/>
      <dgm:spPr/>
      <dgm:t>
        <a:bodyPr/>
        <a:lstStyle/>
        <a:p>
          <a:r>
            <a:rPr lang="en-US" b="1" dirty="0" err="1" smtClean="0"/>
            <a:t>Không</a:t>
          </a:r>
          <a:r>
            <a:rPr lang="en-US" b="1" dirty="0" smtClean="0"/>
            <a:t> </a:t>
          </a:r>
          <a:r>
            <a:rPr lang="en-US" b="1" dirty="0" err="1" smtClean="0"/>
            <a:t>quan</a:t>
          </a:r>
          <a:r>
            <a:rPr lang="en-US" b="1" dirty="0" smtClean="0"/>
            <a:t> </a:t>
          </a:r>
          <a:r>
            <a:rPr lang="en-US" b="1" dirty="0" err="1" smtClean="0"/>
            <a:t>trọng</a:t>
          </a:r>
          <a:r>
            <a:rPr lang="en-US" b="1" dirty="0" smtClean="0"/>
            <a:t> </a:t>
          </a:r>
          <a:r>
            <a:rPr lang="en-US" b="1" dirty="0" err="1" smtClean="0"/>
            <a:t>cũng</a:t>
          </a:r>
          <a:r>
            <a:rPr lang="en-US" b="1" dirty="0" smtClean="0"/>
            <a:t> </a:t>
          </a:r>
          <a:r>
            <a:rPr lang="en-US" b="1" dirty="0" err="1" smtClean="0"/>
            <a:t>không</a:t>
          </a:r>
          <a:r>
            <a:rPr lang="en-US" b="1" dirty="0" smtClean="0"/>
            <a:t> </a:t>
          </a:r>
          <a:r>
            <a:rPr lang="en-US" b="1" dirty="0" err="1" smtClean="0"/>
            <a:t>khẩn</a:t>
          </a:r>
          <a:r>
            <a:rPr lang="en-US" b="1" dirty="0" smtClean="0"/>
            <a:t> </a:t>
          </a:r>
          <a:r>
            <a:rPr lang="en-US" b="1" dirty="0" err="1" smtClean="0"/>
            <a:t>cấp</a:t>
          </a:r>
          <a:endParaRPr lang="en-US" b="1" dirty="0"/>
        </a:p>
      </dgm:t>
    </dgm:pt>
    <dgm:pt modelId="{D7BC234F-10F4-473B-8240-A91373543227}" type="parTrans" cxnId="{934FC452-4945-444B-9ACC-FF86FC7D60E5}">
      <dgm:prSet/>
      <dgm:spPr/>
      <dgm:t>
        <a:bodyPr/>
        <a:lstStyle/>
        <a:p>
          <a:endParaRPr lang="en-US"/>
        </a:p>
      </dgm:t>
    </dgm:pt>
    <dgm:pt modelId="{54D8C305-AD1A-4741-B412-1AF49B5D0A5E}" type="sibTrans" cxnId="{934FC452-4945-444B-9ACC-FF86FC7D60E5}">
      <dgm:prSet/>
      <dgm:spPr/>
      <dgm:t>
        <a:bodyPr/>
        <a:lstStyle/>
        <a:p>
          <a:endParaRPr lang="en-US"/>
        </a:p>
      </dgm:t>
    </dgm:pt>
    <dgm:pt modelId="{0EDF3300-C3A1-4BAE-A317-930508C1A5C3}">
      <dgm:prSet phldrT="[Text]" custT="1"/>
      <dgm:spPr/>
      <dgm:t>
        <a:bodyPr/>
        <a:lstStyle/>
        <a:p>
          <a:r>
            <a:rPr lang="en-US" sz="1600" dirty="0" err="1" smtClean="0"/>
            <a:t>Khủng</a:t>
          </a:r>
          <a:r>
            <a:rPr lang="en-US" sz="1600" dirty="0" smtClean="0"/>
            <a:t> </a:t>
          </a:r>
          <a:r>
            <a:rPr lang="en-US" sz="1600" dirty="0" err="1" smtClean="0"/>
            <a:t>hoảng</a:t>
          </a:r>
          <a:endParaRPr lang="en-US" sz="1600" dirty="0"/>
        </a:p>
      </dgm:t>
    </dgm:pt>
    <dgm:pt modelId="{C94B8040-D5EF-4DFF-8BF0-3AAE4DF6F775}" type="parTrans" cxnId="{33BE3915-094C-44D2-9720-4C1B7C8327F9}">
      <dgm:prSet/>
      <dgm:spPr/>
      <dgm:t>
        <a:bodyPr/>
        <a:lstStyle/>
        <a:p>
          <a:endParaRPr lang="en-US"/>
        </a:p>
      </dgm:t>
    </dgm:pt>
    <dgm:pt modelId="{103A473E-A0FA-458C-9D35-E227D7BFCA24}" type="sibTrans" cxnId="{33BE3915-094C-44D2-9720-4C1B7C8327F9}">
      <dgm:prSet/>
      <dgm:spPr/>
      <dgm:t>
        <a:bodyPr/>
        <a:lstStyle/>
        <a:p>
          <a:endParaRPr lang="en-US"/>
        </a:p>
      </dgm:t>
    </dgm:pt>
    <dgm:pt modelId="{D071E6F9-97C7-4E70-9475-3F52626B3484}">
      <dgm:prSet phldrT="[Text]" custT="1"/>
      <dgm:spPr/>
      <dgm:t>
        <a:bodyPr/>
        <a:lstStyle/>
        <a:p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vấn</a:t>
          </a:r>
          <a:r>
            <a:rPr lang="en-US" sz="1600" dirty="0" smtClean="0"/>
            <a:t> </a:t>
          </a:r>
          <a:r>
            <a:rPr lang="en-US" sz="1600" dirty="0" err="1" smtClean="0"/>
            <a:t>đề</a:t>
          </a:r>
          <a:r>
            <a:rPr lang="en-US" sz="1600" dirty="0" smtClean="0"/>
            <a:t> </a:t>
          </a:r>
          <a:r>
            <a:rPr lang="en-US" sz="1600" dirty="0" err="1" smtClean="0"/>
            <a:t>phát</a:t>
          </a:r>
          <a:r>
            <a:rPr lang="en-US" sz="1600" dirty="0" smtClean="0"/>
            <a:t> </a:t>
          </a:r>
          <a:r>
            <a:rPr lang="en-US" sz="1600" dirty="0" err="1" smtClean="0"/>
            <a:t>sinh</a:t>
          </a:r>
          <a:endParaRPr lang="en-US" sz="1600" dirty="0"/>
        </a:p>
      </dgm:t>
    </dgm:pt>
    <dgm:pt modelId="{9F80C431-1111-4253-91BF-4C36C611023D}" type="parTrans" cxnId="{62BC69D2-9C38-4CE0-BA9B-4F3BD08DCB37}">
      <dgm:prSet/>
      <dgm:spPr/>
      <dgm:t>
        <a:bodyPr/>
        <a:lstStyle/>
        <a:p>
          <a:endParaRPr lang="en-US"/>
        </a:p>
      </dgm:t>
    </dgm:pt>
    <dgm:pt modelId="{129B4466-749C-40C5-819D-9F17086D61E0}" type="sibTrans" cxnId="{62BC69D2-9C38-4CE0-BA9B-4F3BD08DCB37}">
      <dgm:prSet/>
      <dgm:spPr/>
      <dgm:t>
        <a:bodyPr/>
        <a:lstStyle/>
        <a:p>
          <a:endParaRPr lang="en-US"/>
        </a:p>
      </dgm:t>
    </dgm:pt>
    <dgm:pt modelId="{F376A7E0-EDAC-4CF9-B285-EE52527AAF03}">
      <dgm:prSet phldrT="[Text]" custT="1"/>
      <dgm:spPr/>
      <dgm:t>
        <a:bodyPr/>
        <a:lstStyle/>
        <a:p>
          <a:r>
            <a:rPr lang="en-US" sz="1600" dirty="0" err="1" smtClean="0"/>
            <a:t>Thời</a:t>
          </a:r>
          <a:r>
            <a:rPr lang="en-US" sz="1600" dirty="0" smtClean="0"/>
            <a:t> </a:t>
          </a:r>
          <a:r>
            <a:rPr lang="en-US" sz="1600" dirty="0" err="1" smtClean="0"/>
            <a:t>hạn</a:t>
          </a:r>
          <a:endParaRPr lang="en-US" sz="1600" dirty="0"/>
        </a:p>
      </dgm:t>
    </dgm:pt>
    <dgm:pt modelId="{23DE7984-A215-47B0-B438-256271DB05CD}" type="parTrans" cxnId="{30E3692B-E700-4FA3-BC8A-B31C6357A2AE}">
      <dgm:prSet/>
      <dgm:spPr/>
      <dgm:t>
        <a:bodyPr/>
        <a:lstStyle/>
        <a:p>
          <a:endParaRPr lang="en-US"/>
        </a:p>
      </dgm:t>
    </dgm:pt>
    <dgm:pt modelId="{47C523EF-09F3-40DF-9291-C91157F6C94E}" type="sibTrans" cxnId="{30E3692B-E700-4FA3-BC8A-B31C6357A2AE}">
      <dgm:prSet/>
      <dgm:spPr/>
      <dgm:t>
        <a:bodyPr/>
        <a:lstStyle/>
        <a:p>
          <a:endParaRPr lang="en-US"/>
        </a:p>
      </dgm:t>
    </dgm:pt>
    <dgm:pt modelId="{3C526DD5-8FA7-439D-8233-C2061CB61D5C}">
      <dgm:prSet phldrT="[Text]" custT="1"/>
      <dgm:spPr/>
      <dgm:t>
        <a:bodyPr/>
        <a:lstStyle/>
        <a:p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cơ</a:t>
          </a:r>
          <a:r>
            <a:rPr lang="en-US" sz="1400" dirty="0" smtClean="0"/>
            <a:t> </a:t>
          </a:r>
          <a:r>
            <a:rPr lang="en-US" sz="1400" dirty="0" err="1" smtClean="0"/>
            <a:t>hội</a:t>
          </a:r>
          <a:endParaRPr lang="en-US" sz="1400" dirty="0"/>
        </a:p>
      </dgm:t>
    </dgm:pt>
    <dgm:pt modelId="{2B995A85-2338-461E-A7EA-60CA342ADD7E}" type="parTrans" cxnId="{562F1B64-D0B9-45E4-B63A-5B5A42649041}">
      <dgm:prSet/>
      <dgm:spPr/>
      <dgm:t>
        <a:bodyPr/>
        <a:lstStyle/>
        <a:p>
          <a:endParaRPr lang="en-US"/>
        </a:p>
      </dgm:t>
    </dgm:pt>
    <dgm:pt modelId="{5C202103-AA6B-4155-B455-D5514CDB9115}" type="sibTrans" cxnId="{562F1B64-D0B9-45E4-B63A-5B5A42649041}">
      <dgm:prSet/>
      <dgm:spPr/>
      <dgm:t>
        <a:bodyPr/>
        <a:lstStyle/>
        <a:p>
          <a:endParaRPr lang="en-US"/>
        </a:p>
      </dgm:t>
    </dgm:pt>
    <dgm:pt modelId="{D79448CD-556D-4CBA-860B-94F18B103489}">
      <dgm:prSet phldrT="[Text]" custT="1"/>
      <dgm:spPr/>
      <dgm:t>
        <a:bodyPr/>
        <a:lstStyle/>
        <a:p>
          <a:r>
            <a:rPr lang="en-US" sz="1400" dirty="0" err="1" smtClean="0"/>
            <a:t>Tiến</a:t>
          </a:r>
          <a:r>
            <a:rPr lang="en-US" sz="1400" dirty="0" smtClean="0"/>
            <a:t> </a:t>
          </a:r>
          <a:r>
            <a:rPr lang="en-US" sz="1400" dirty="0" err="1" smtClean="0"/>
            <a:t>trình</a:t>
          </a:r>
          <a:endParaRPr lang="en-US" sz="1400" dirty="0"/>
        </a:p>
      </dgm:t>
    </dgm:pt>
    <dgm:pt modelId="{0AB7D40D-DE11-4A4A-97A3-6A5BDCC4F3ED}" type="parTrans" cxnId="{94AFFA34-26FC-471F-A687-5D7CCA00F2F3}">
      <dgm:prSet/>
      <dgm:spPr/>
      <dgm:t>
        <a:bodyPr/>
        <a:lstStyle/>
        <a:p>
          <a:endParaRPr lang="en-US"/>
        </a:p>
      </dgm:t>
    </dgm:pt>
    <dgm:pt modelId="{826E9BC7-C1E5-41AC-A854-507AC7628E3D}" type="sibTrans" cxnId="{94AFFA34-26FC-471F-A687-5D7CCA00F2F3}">
      <dgm:prSet/>
      <dgm:spPr/>
      <dgm:t>
        <a:bodyPr/>
        <a:lstStyle/>
        <a:p>
          <a:endParaRPr lang="en-US"/>
        </a:p>
      </dgm:t>
    </dgm:pt>
    <dgm:pt modelId="{8373DCDA-BA88-4AB4-BF55-33041ABB8131}">
      <dgm:prSet phldrT="[Text]"/>
      <dgm:spPr/>
      <dgm:t>
        <a:bodyPr/>
        <a:lstStyle/>
        <a:p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trì</a:t>
          </a:r>
          <a:endParaRPr lang="en-US" dirty="0"/>
        </a:p>
      </dgm:t>
    </dgm:pt>
    <dgm:pt modelId="{486618C2-63EA-4917-8449-F48E35D170A6}" type="parTrans" cxnId="{B8955BFC-7B47-4786-BFF2-D4D48E210473}">
      <dgm:prSet/>
      <dgm:spPr/>
      <dgm:t>
        <a:bodyPr/>
        <a:lstStyle/>
        <a:p>
          <a:endParaRPr lang="en-US"/>
        </a:p>
      </dgm:t>
    </dgm:pt>
    <dgm:pt modelId="{9437EA90-D970-4727-8EA9-509C7E480B96}" type="sibTrans" cxnId="{B8955BFC-7B47-4786-BFF2-D4D48E210473}">
      <dgm:prSet/>
      <dgm:spPr/>
      <dgm:t>
        <a:bodyPr/>
        <a:lstStyle/>
        <a:p>
          <a:endParaRPr lang="en-US"/>
        </a:p>
      </dgm:t>
    </dgm:pt>
    <dgm:pt modelId="{978D81CB-745C-4CC5-9A9A-0EFAD56A5070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thường</a:t>
          </a:r>
          <a:r>
            <a:rPr lang="en-US" dirty="0" smtClean="0"/>
            <a:t> </a:t>
          </a:r>
          <a:r>
            <a:rPr lang="en-US" dirty="0" err="1" smtClean="0"/>
            <a:t>ngày</a:t>
          </a:r>
          <a:endParaRPr lang="en-US" dirty="0"/>
        </a:p>
      </dgm:t>
    </dgm:pt>
    <dgm:pt modelId="{01DBDEF6-8435-4C3C-A980-8C06FE78FD41}" type="parTrans" cxnId="{8ADA3E9E-DB16-4A40-A54F-E5BC81D55F28}">
      <dgm:prSet/>
      <dgm:spPr/>
      <dgm:t>
        <a:bodyPr/>
        <a:lstStyle/>
        <a:p>
          <a:endParaRPr lang="en-US"/>
        </a:p>
      </dgm:t>
    </dgm:pt>
    <dgm:pt modelId="{A4161822-F908-447E-99C6-27D7D2D0695F}" type="sibTrans" cxnId="{8ADA3E9E-DB16-4A40-A54F-E5BC81D55F28}">
      <dgm:prSet/>
      <dgm:spPr/>
      <dgm:t>
        <a:bodyPr/>
        <a:lstStyle/>
        <a:p>
          <a:endParaRPr lang="en-US"/>
        </a:p>
      </dgm:t>
    </dgm:pt>
    <dgm:pt modelId="{239894EF-0817-4089-BD6E-471EE3D3F484}" type="pres">
      <dgm:prSet presAssocID="{25B275E2-F202-4C88-9D54-2F168939450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865181-A277-4196-AE4B-0FE70A880CB6}" type="pres">
      <dgm:prSet presAssocID="{25B275E2-F202-4C88-9D54-2F1689394509}" presName="axisShape" presStyleLbl="bgShp" presStyleIdx="0" presStyleCnt="1"/>
      <dgm:spPr/>
    </dgm:pt>
    <dgm:pt modelId="{5DF4F36A-F3A1-4C5D-8940-873BDCEC889E}" type="pres">
      <dgm:prSet presAssocID="{25B275E2-F202-4C88-9D54-2F1689394509}" presName="rect1" presStyleLbl="node1" presStyleIdx="0" presStyleCnt="4" custScaleX="116596" custScaleY="114286" custLinFactNeighborX="-8929" custLinFactNeighborY="-73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AB48E-46D5-4E09-9CA6-1F05F08C5833}" type="pres">
      <dgm:prSet presAssocID="{25B275E2-F202-4C88-9D54-2F1689394509}" presName="rect2" presStyleLbl="node1" presStyleIdx="1" presStyleCnt="4" custScaleX="112690" custScaleY="114642" custLinFactNeighborX="8928" custLinFactNeighborY="-70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D04B3-788D-4FED-A824-BAD85413A543}" type="pres">
      <dgm:prSet presAssocID="{25B275E2-F202-4C88-9D54-2F1689394509}" presName="rect3" presStyleLbl="node1" presStyleIdx="2" presStyleCnt="4" custScaleX="116596" custScaleY="117499" custLinFactNeighborX="-8929" custLinFactNeighborY="89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C4B20-ED69-4E20-8034-12AFC61A1BB0}" type="pres">
      <dgm:prSet presAssocID="{25B275E2-F202-4C88-9D54-2F1689394509}" presName="rect4" presStyleLbl="node1" presStyleIdx="3" presStyleCnt="4" custScaleX="112690" custScaleY="114643" custLinFactNeighborX="10011" custLinFactNeighborY="75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98FA9-BCB1-4351-A3BE-C48A9B834F1F}" type="presOf" srcId="{C71570CB-CD98-4695-8F7F-A14B7D407D54}" destId="{01AC4B20-ED69-4E20-8034-12AFC61A1BB0}" srcOrd="0" destOrd="0" presId="urn:microsoft.com/office/officeart/2005/8/layout/matrix2"/>
    <dgm:cxn modelId="{33BE3915-094C-44D2-9720-4C1B7C8327F9}" srcId="{D8FD0839-CFF0-4C2B-A936-578CA638CD1B}" destId="{0EDF3300-C3A1-4BAE-A317-930508C1A5C3}" srcOrd="0" destOrd="0" parTransId="{C94B8040-D5EF-4DFF-8BF0-3AAE4DF6F775}" sibTransId="{103A473E-A0FA-458C-9D35-E227D7BFCA24}"/>
    <dgm:cxn modelId="{D8CCD487-486F-4CAC-AA7F-5D99415A5F7D}" type="presOf" srcId="{8373DCDA-BA88-4AB4-BF55-33041ABB8131}" destId="{6F2D04B3-788D-4FED-A824-BAD85413A543}" srcOrd="0" destOrd="1" presId="urn:microsoft.com/office/officeart/2005/8/layout/matrix2"/>
    <dgm:cxn modelId="{B30AED6B-0014-4CE2-8F35-F01B93C7DEFE}" srcId="{25B275E2-F202-4C88-9D54-2F1689394509}" destId="{D8FD0839-CFF0-4C2B-A936-578CA638CD1B}" srcOrd="0" destOrd="0" parTransId="{638E3946-E51A-4078-9BDF-01FD41D95BCB}" sibTransId="{9A0FD87F-5D60-4360-BF03-EE0BF42F34F7}"/>
    <dgm:cxn modelId="{9E611699-CF9E-45AF-8CA4-46EC854C3BB8}" type="presOf" srcId="{25B275E2-F202-4C88-9D54-2F1689394509}" destId="{239894EF-0817-4089-BD6E-471EE3D3F484}" srcOrd="0" destOrd="0" presId="urn:microsoft.com/office/officeart/2005/8/layout/matrix2"/>
    <dgm:cxn modelId="{3146931C-3FC1-427E-9188-AC846DC77760}" srcId="{25B275E2-F202-4C88-9D54-2F1689394509}" destId="{3687B83C-A0D4-4678-9055-03C73759C73A}" srcOrd="1" destOrd="0" parTransId="{785E8687-D008-43CB-83A9-08309282E604}" sibTransId="{471F4B35-4141-4732-8E85-D9C0DF8F4F61}"/>
    <dgm:cxn modelId="{21E07D91-79B1-487F-A888-F22B837B68F3}" type="presOf" srcId="{978D81CB-745C-4CC5-9A9A-0EFAD56A5070}" destId="{6F2D04B3-788D-4FED-A824-BAD85413A543}" srcOrd="0" destOrd="2" presId="urn:microsoft.com/office/officeart/2005/8/layout/matrix2"/>
    <dgm:cxn modelId="{62BC69D2-9C38-4CE0-BA9B-4F3BD08DCB37}" srcId="{D8FD0839-CFF0-4C2B-A936-578CA638CD1B}" destId="{D071E6F9-97C7-4E70-9475-3F52626B3484}" srcOrd="1" destOrd="0" parTransId="{9F80C431-1111-4253-91BF-4C36C611023D}" sibTransId="{129B4466-749C-40C5-819D-9F17086D61E0}"/>
    <dgm:cxn modelId="{B8955BFC-7B47-4786-BFF2-D4D48E210473}" srcId="{C151F998-7160-4896-A05A-BA93E7C603EE}" destId="{8373DCDA-BA88-4AB4-BF55-33041ABB8131}" srcOrd="0" destOrd="0" parTransId="{486618C2-63EA-4917-8449-F48E35D170A6}" sibTransId="{9437EA90-D970-4727-8EA9-509C7E480B96}"/>
    <dgm:cxn modelId="{30E3692B-E700-4FA3-BC8A-B31C6357A2AE}" srcId="{D8FD0839-CFF0-4C2B-A936-578CA638CD1B}" destId="{F376A7E0-EDAC-4CF9-B285-EE52527AAF03}" srcOrd="2" destOrd="0" parTransId="{23DE7984-A215-47B0-B438-256271DB05CD}" sibTransId="{47C523EF-09F3-40DF-9291-C91157F6C94E}"/>
    <dgm:cxn modelId="{C084FEF0-8B8F-400C-A6C4-A226A0B3A8CA}" type="presOf" srcId="{C151F998-7160-4896-A05A-BA93E7C603EE}" destId="{6F2D04B3-788D-4FED-A824-BAD85413A543}" srcOrd="0" destOrd="0" presId="urn:microsoft.com/office/officeart/2005/8/layout/matrix2"/>
    <dgm:cxn modelId="{94AFFA34-26FC-471F-A687-5D7CCA00F2F3}" srcId="{3687B83C-A0D4-4678-9055-03C73759C73A}" destId="{D79448CD-556D-4CBA-860B-94F18B103489}" srcOrd="1" destOrd="0" parTransId="{0AB7D40D-DE11-4A4A-97A3-6A5BDCC4F3ED}" sibTransId="{826E9BC7-C1E5-41AC-A854-507AC7628E3D}"/>
    <dgm:cxn modelId="{B0082D94-A67A-4B9F-A926-ECE133F06EA1}" type="presOf" srcId="{D071E6F9-97C7-4E70-9475-3F52626B3484}" destId="{5DF4F36A-F3A1-4C5D-8940-873BDCEC889E}" srcOrd="0" destOrd="2" presId="urn:microsoft.com/office/officeart/2005/8/layout/matrix2"/>
    <dgm:cxn modelId="{93606CA4-17A3-4D07-8FC7-B19F2F7385D9}" type="presOf" srcId="{F376A7E0-EDAC-4CF9-B285-EE52527AAF03}" destId="{5DF4F36A-F3A1-4C5D-8940-873BDCEC889E}" srcOrd="0" destOrd="3" presId="urn:microsoft.com/office/officeart/2005/8/layout/matrix2"/>
    <dgm:cxn modelId="{8ADA3E9E-DB16-4A40-A54F-E5BC81D55F28}" srcId="{C151F998-7160-4896-A05A-BA93E7C603EE}" destId="{978D81CB-745C-4CC5-9A9A-0EFAD56A5070}" srcOrd="1" destOrd="0" parTransId="{01DBDEF6-8435-4C3C-A980-8C06FE78FD41}" sibTransId="{A4161822-F908-447E-99C6-27D7D2D0695F}"/>
    <dgm:cxn modelId="{562F1B64-D0B9-45E4-B63A-5B5A42649041}" srcId="{3687B83C-A0D4-4678-9055-03C73759C73A}" destId="{3C526DD5-8FA7-439D-8233-C2061CB61D5C}" srcOrd="0" destOrd="0" parTransId="{2B995A85-2338-461E-A7EA-60CA342ADD7E}" sibTransId="{5C202103-AA6B-4155-B455-D5514CDB9115}"/>
    <dgm:cxn modelId="{A462B107-73F2-4513-9E39-1E9598F84C1D}" type="presOf" srcId="{D8FD0839-CFF0-4C2B-A936-578CA638CD1B}" destId="{5DF4F36A-F3A1-4C5D-8940-873BDCEC889E}" srcOrd="0" destOrd="0" presId="urn:microsoft.com/office/officeart/2005/8/layout/matrix2"/>
    <dgm:cxn modelId="{72D61BB9-0617-466D-A98E-92E1EC96DB6E}" type="presOf" srcId="{0EDF3300-C3A1-4BAE-A317-930508C1A5C3}" destId="{5DF4F36A-F3A1-4C5D-8940-873BDCEC889E}" srcOrd="0" destOrd="1" presId="urn:microsoft.com/office/officeart/2005/8/layout/matrix2"/>
    <dgm:cxn modelId="{5883E295-BD9A-454C-AF79-73BB9E003865}" srcId="{25B275E2-F202-4C88-9D54-2F1689394509}" destId="{C151F998-7160-4896-A05A-BA93E7C603EE}" srcOrd="2" destOrd="0" parTransId="{0C16F6DB-F846-467B-A15C-490AD4712161}" sibTransId="{5B0A271B-206E-4112-8D7B-1D7F0575ADCA}"/>
    <dgm:cxn modelId="{934FC452-4945-444B-9ACC-FF86FC7D60E5}" srcId="{25B275E2-F202-4C88-9D54-2F1689394509}" destId="{C71570CB-CD98-4695-8F7F-A14B7D407D54}" srcOrd="3" destOrd="0" parTransId="{D7BC234F-10F4-473B-8240-A91373543227}" sibTransId="{54D8C305-AD1A-4741-B412-1AF49B5D0A5E}"/>
    <dgm:cxn modelId="{6224F937-7078-42A9-B031-B2404DA2B6F4}" type="presOf" srcId="{D79448CD-556D-4CBA-860B-94F18B103489}" destId="{463AB48E-46D5-4E09-9CA6-1F05F08C5833}" srcOrd="0" destOrd="2" presId="urn:microsoft.com/office/officeart/2005/8/layout/matrix2"/>
    <dgm:cxn modelId="{C3F41592-EF62-4E33-BC89-F5FA39F2E5CF}" type="presOf" srcId="{3C526DD5-8FA7-439D-8233-C2061CB61D5C}" destId="{463AB48E-46D5-4E09-9CA6-1F05F08C5833}" srcOrd="0" destOrd="1" presId="urn:microsoft.com/office/officeart/2005/8/layout/matrix2"/>
    <dgm:cxn modelId="{72BBCC89-B636-418A-B4F4-839C0D19CC25}" type="presOf" srcId="{3687B83C-A0D4-4678-9055-03C73759C73A}" destId="{463AB48E-46D5-4E09-9CA6-1F05F08C5833}" srcOrd="0" destOrd="0" presId="urn:microsoft.com/office/officeart/2005/8/layout/matrix2"/>
    <dgm:cxn modelId="{08C05BF5-33D3-4CC7-A4DC-60C129146B3A}" type="presParOf" srcId="{239894EF-0817-4089-BD6E-471EE3D3F484}" destId="{1B865181-A277-4196-AE4B-0FE70A880CB6}" srcOrd="0" destOrd="0" presId="urn:microsoft.com/office/officeart/2005/8/layout/matrix2"/>
    <dgm:cxn modelId="{A2A01501-1C23-489C-94F9-20A567D4E3AA}" type="presParOf" srcId="{239894EF-0817-4089-BD6E-471EE3D3F484}" destId="{5DF4F36A-F3A1-4C5D-8940-873BDCEC889E}" srcOrd="1" destOrd="0" presId="urn:microsoft.com/office/officeart/2005/8/layout/matrix2"/>
    <dgm:cxn modelId="{D160A2F4-2BC0-4DC8-82D8-AD2496799A53}" type="presParOf" srcId="{239894EF-0817-4089-BD6E-471EE3D3F484}" destId="{463AB48E-46D5-4E09-9CA6-1F05F08C5833}" srcOrd="2" destOrd="0" presId="urn:microsoft.com/office/officeart/2005/8/layout/matrix2"/>
    <dgm:cxn modelId="{BC5AA8CD-E7FA-4D29-BD76-024C3B709077}" type="presParOf" srcId="{239894EF-0817-4089-BD6E-471EE3D3F484}" destId="{6F2D04B3-788D-4FED-A824-BAD85413A543}" srcOrd="3" destOrd="0" presId="urn:microsoft.com/office/officeart/2005/8/layout/matrix2"/>
    <dgm:cxn modelId="{BD319CDA-2AF6-47AD-A6DC-5E673C7C7D1D}" type="presParOf" srcId="{239894EF-0817-4089-BD6E-471EE3D3F484}" destId="{01AC4B20-ED69-4E20-8034-12AFC61A1BB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702D4-B1F8-4E2E-B5F0-F50B55704323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64A7C77-43B5-40E7-BA82-DDE90EFCF60A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A</a:t>
          </a:r>
        </a:p>
        <a:p>
          <a:r>
            <a:rPr lang="en-US" b="1" dirty="0" smtClean="0">
              <a:solidFill>
                <a:srgbClr val="FFFF00"/>
              </a:solidFill>
            </a:rPr>
            <a:t>MUST DO</a:t>
          </a:r>
          <a:endParaRPr lang="en-US" b="1" dirty="0">
            <a:solidFill>
              <a:srgbClr val="FFFF00"/>
            </a:solidFill>
          </a:endParaRPr>
        </a:p>
      </dgm:t>
    </dgm:pt>
    <dgm:pt modelId="{C801A71D-FD51-47AE-9B8F-92D37C2D84BF}" type="parTrans" cxnId="{1C2CFE89-8E56-476A-AEA3-57FA61B56C61}">
      <dgm:prSet/>
      <dgm:spPr/>
      <dgm:t>
        <a:bodyPr/>
        <a:lstStyle/>
        <a:p>
          <a:endParaRPr lang="en-US"/>
        </a:p>
      </dgm:t>
    </dgm:pt>
    <dgm:pt modelId="{910A16CE-4B32-4582-B376-01B5956BA8AA}" type="sibTrans" cxnId="{1C2CFE89-8E56-476A-AEA3-57FA61B56C61}">
      <dgm:prSet/>
      <dgm:spPr/>
      <dgm:t>
        <a:bodyPr/>
        <a:lstStyle/>
        <a:p>
          <a:endParaRPr lang="en-US"/>
        </a:p>
      </dgm:t>
    </dgm:pt>
    <dgm:pt modelId="{AFE643F1-16F8-4BC8-A255-5DC9A723C800}">
      <dgm:prSet phldrT="[Text]"/>
      <dgm:spPr/>
      <dgm:t>
        <a:bodyPr/>
        <a:lstStyle/>
        <a:p>
          <a:r>
            <a:rPr lang="en-US" b="1" dirty="0" smtClean="0">
              <a:solidFill>
                <a:srgbClr val="0000CC"/>
              </a:solidFill>
            </a:rPr>
            <a:t>B</a:t>
          </a:r>
        </a:p>
        <a:p>
          <a:r>
            <a:rPr lang="en-US" b="1" dirty="0" smtClean="0">
              <a:solidFill>
                <a:srgbClr val="0000CC"/>
              </a:solidFill>
            </a:rPr>
            <a:t>SHOULD DO</a:t>
          </a:r>
          <a:endParaRPr lang="en-US" b="1" dirty="0">
            <a:solidFill>
              <a:srgbClr val="0000CC"/>
            </a:solidFill>
          </a:endParaRPr>
        </a:p>
      </dgm:t>
    </dgm:pt>
    <dgm:pt modelId="{80783CA9-1D4F-4522-AFCD-5B6E662064A0}" type="parTrans" cxnId="{65898296-74B9-413F-BEDA-7E7814D9261C}">
      <dgm:prSet/>
      <dgm:spPr/>
      <dgm:t>
        <a:bodyPr/>
        <a:lstStyle/>
        <a:p>
          <a:endParaRPr lang="en-US"/>
        </a:p>
      </dgm:t>
    </dgm:pt>
    <dgm:pt modelId="{9B8E30B2-C58C-4D54-A105-16934B324884}" type="sibTrans" cxnId="{65898296-74B9-413F-BEDA-7E7814D9261C}">
      <dgm:prSet/>
      <dgm:spPr/>
      <dgm:t>
        <a:bodyPr/>
        <a:lstStyle/>
        <a:p>
          <a:endParaRPr lang="en-US"/>
        </a:p>
      </dgm:t>
    </dgm:pt>
    <dgm:pt modelId="{169DA8F6-582F-42E2-A5BE-3DE4977C24E2}">
      <dgm:prSet phldrT="[Text]"/>
      <dgm:spPr/>
      <dgm:t>
        <a:bodyPr/>
        <a:lstStyle/>
        <a:p>
          <a:r>
            <a:rPr lang="en-US" b="1" dirty="0" smtClean="0">
              <a:solidFill>
                <a:srgbClr val="0000CC"/>
              </a:solidFill>
            </a:rPr>
            <a:t>B</a:t>
          </a:r>
        </a:p>
        <a:p>
          <a:r>
            <a:rPr lang="en-US" b="1" dirty="0" smtClean="0">
              <a:solidFill>
                <a:srgbClr val="0000CC"/>
              </a:solidFill>
            </a:rPr>
            <a:t>SHOULD DO</a:t>
          </a:r>
          <a:endParaRPr lang="en-US" b="1" dirty="0">
            <a:solidFill>
              <a:srgbClr val="0000CC"/>
            </a:solidFill>
          </a:endParaRPr>
        </a:p>
      </dgm:t>
    </dgm:pt>
    <dgm:pt modelId="{1E0E92CE-FA1B-45FD-897E-3C645CD7AC38}" type="parTrans" cxnId="{D283884E-C86D-4900-A1DC-E43C85B3DAAF}">
      <dgm:prSet/>
      <dgm:spPr/>
      <dgm:t>
        <a:bodyPr/>
        <a:lstStyle/>
        <a:p>
          <a:endParaRPr lang="en-US"/>
        </a:p>
      </dgm:t>
    </dgm:pt>
    <dgm:pt modelId="{EAB7B622-AA2A-42CC-A47A-81A08FDF9DE6}" type="sibTrans" cxnId="{D283884E-C86D-4900-A1DC-E43C85B3DAAF}">
      <dgm:prSet/>
      <dgm:spPr/>
      <dgm:t>
        <a:bodyPr/>
        <a:lstStyle/>
        <a:p>
          <a:endParaRPr lang="en-US"/>
        </a:p>
      </dgm:t>
    </dgm:pt>
    <dgm:pt modelId="{AA9C67DD-5BDA-4C9D-B534-ED60B2E2111F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</a:rPr>
            <a:t>C</a:t>
          </a:r>
        </a:p>
        <a:p>
          <a:r>
            <a:rPr lang="en-US" b="1" dirty="0" smtClean="0">
              <a:solidFill>
                <a:srgbClr val="00B0F0"/>
              </a:solidFill>
            </a:rPr>
            <a:t>COULD DO</a:t>
          </a:r>
          <a:endParaRPr lang="en-US" b="1" dirty="0">
            <a:solidFill>
              <a:srgbClr val="00B0F0"/>
            </a:solidFill>
          </a:endParaRPr>
        </a:p>
      </dgm:t>
    </dgm:pt>
    <dgm:pt modelId="{156F3A7A-C168-45AE-9AB1-EE4F55ADD812}" type="parTrans" cxnId="{CC6C61F9-20BA-40CA-9C2A-DB0A0A7D6467}">
      <dgm:prSet/>
      <dgm:spPr/>
      <dgm:t>
        <a:bodyPr/>
        <a:lstStyle/>
        <a:p>
          <a:endParaRPr lang="en-US"/>
        </a:p>
      </dgm:t>
    </dgm:pt>
    <dgm:pt modelId="{F46FCD28-1676-499B-B774-1C2DCC13564F}" type="sibTrans" cxnId="{CC6C61F9-20BA-40CA-9C2A-DB0A0A7D6467}">
      <dgm:prSet/>
      <dgm:spPr/>
      <dgm:t>
        <a:bodyPr/>
        <a:lstStyle/>
        <a:p>
          <a:endParaRPr lang="en-US"/>
        </a:p>
      </dgm:t>
    </dgm:pt>
    <dgm:pt modelId="{C69ED4CD-B8E4-4560-9B00-64E748A2249B}">
      <dgm:prSet phldrT="[Text]"/>
      <dgm:spPr/>
      <dgm:t>
        <a:bodyPr/>
        <a:lstStyle/>
        <a:p>
          <a:r>
            <a:rPr lang="en-US" b="1" dirty="0" err="1" smtClean="0"/>
            <a:t>Ưu</a:t>
          </a:r>
          <a:r>
            <a:rPr lang="en-US" b="1" dirty="0" smtClean="0"/>
            <a:t> </a:t>
          </a:r>
          <a:r>
            <a:rPr lang="en-US" b="1" dirty="0" err="1" smtClean="0"/>
            <a:t>tiên</a:t>
          </a:r>
          <a:endParaRPr lang="en-US" b="1" dirty="0"/>
        </a:p>
      </dgm:t>
    </dgm:pt>
    <dgm:pt modelId="{42ACC7E2-E772-4134-AE7C-2C9F9C6AF907}" type="sibTrans" cxnId="{CDFF302C-5E94-425C-9470-617A326F5DF4}">
      <dgm:prSet/>
      <dgm:spPr/>
      <dgm:t>
        <a:bodyPr/>
        <a:lstStyle/>
        <a:p>
          <a:endParaRPr lang="en-US"/>
        </a:p>
      </dgm:t>
    </dgm:pt>
    <dgm:pt modelId="{A4C1A1A1-D42D-4BE9-9752-B4E73F50201C}" type="parTrans" cxnId="{CDFF302C-5E94-425C-9470-617A326F5DF4}">
      <dgm:prSet/>
      <dgm:spPr/>
      <dgm:t>
        <a:bodyPr/>
        <a:lstStyle/>
        <a:p>
          <a:endParaRPr lang="en-US"/>
        </a:p>
      </dgm:t>
    </dgm:pt>
    <dgm:pt modelId="{C55F6581-4342-494F-B734-F9973EEF7FCC}" type="pres">
      <dgm:prSet presAssocID="{1BC702D4-B1F8-4E2E-B5F0-F50B5570432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9C24A-FDD2-4AA5-B327-AB3D1AF77EBF}" type="pres">
      <dgm:prSet presAssocID="{1BC702D4-B1F8-4E2E-B5F0-F50B55704323}" presName="matrix" presStyleCnt="0"/>
      <dgm:spPr/>
    </dgm:pt>
    <dgm:pt modelId="{C431872B-0D82-4C84-86B5-74B44BEA2E0F}" type="pres">
      <dgm:prSet presAssocID="{1BC702D4-B1F8-4E2E-B5F0-F50B55704323}" presName="tile1" presStyleLbl="node1" presStyleIdx="0" presStyleCnt="4" custLinFactNeighborX="0" custLinFactNeighborY="0"/>
      <dgm:spPr/>
      <dgm:t>
        <a:bodyPr/>
        <a:lstStyle/>
        <a:p>
          <a:endParaRPr lang="en-US"/>
        </a:p>
      </dgm:t>
    </dgm:pt>
    <dgm:pt modelId="{777B21BD-A004-40CA-891D-C62CCE1D2771}" type="pres">
      <dgm:prSet presAssocID="{1BC702D4-B1F8-4E2E-B5F0-F50B5570432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F9159-F318-4B97-9F6E-3691E6BCAF47}" type="pres">
      <dgm:prSet presAssocID="{1BC702D4-B1F8-4E2E-B5F0-F50B55704323}" presName="tile2" presStyleLbl="node1" presStyleIdx="1" presStyleCnt="4"/>
      <dgm:spPr/>
      <dgm:t>
        <a:bodyPr/>
        <a:lstStyle/>
        <a:p>
          <a:endParaRPr lang="en-US"/>
        </a:p>
      </dgm:t>
    </dgm:pt>
    <dgm:pt modelId="{2E420538-8231-4A92-8B11-3D6E4E954078}" type="pres">
      <dgm:prSet presAssocID="{1BC702D4-B1F8-4E2E-B5F0-F50B5570432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98417-4A4D-45F3-AC13-12660F35F49E}" type="pres">
      <dgm:prSet presAssocID="{1BC702D4-B1F8-4E2E-B5F0-F50B55704323}" presName="tile3" presStyleLbl="node1" presStyleIdx="2" presStyleCnt="4"/>
      <dgm:spPr/>
      <dgm:t>
        <a:bodyPr/>
        <a:lstStyle/>
        <a:p>
          <a:endParaRPr lang="en-US"/>
        </a:p>
      </dgm:t>
    </dgm:pt>
    <dgm:pt modelId="{2957B617-0B49-44AF-8520-1CE65539B93D}" type="pres">
      <dgm:prSet presAssocID="{1BC702D4-B1F8-4E2E-B5F0-F50B5570432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80DC1-A5DF-4E91-8F34-EC5336014EBA}" type="pres">
      <dgm:prSet presAssocID="{1BC702D4-B1F8-4E2E-B5F0-F50B55704323}" presName="tile4" presStyleLbl="node1" presStyleIdx="3" presStyleCnt="4"/>
      <dgm:spPr/>
      <dgm:t>
        <a:bodyPr/>
        <a:lstStyle/>
        <a:p>
          <a:endParaRPr lang="en-US"/>
        </a:p>
      </dgm:t>
    </dgm:pt>
    <dgm:pt modelId="{5047C0EE-B0A6-476F-BECA-EEE2BB6A30F1}" type="pres">
      <dgm:prSet presAssocID="{1BC702D4-B1F8-4E2E-B5F0-F50B5570432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31165-0A86-461C-8C6A-CB39F2319329}" type="pres">
      <dgm:prSet presAssocID="{1BC702D4-B1F8-4E2E-B5F0-F50B5570432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3884E-C86D-4900-A1DC-E43C85B3DAAF}" srcId="{C69ED4CD-B8E4-4560-9B00-64E748A2249B}" destId="{169DA8F6-582F-42E2-A5BE-3DE4977C24E2}" srcOrd="2" destOrd="0" parTransId="{1E0E92CE-FA1B-45FD-897E-3C645CD7AC38}" sibTransId="{EAB7B622-AA2A-42CC-A47A-81A08FDF9DE6}"/>
    <dgm:cxn modelId="{DE151A00-AD53-4835-A804-42B2B1CEFA0A}" type="presOf" srcId="{169DA8F6-582F-42E2-A5BE-3DE4977C24E2}" destId="{8AA98417-4A4D-45F3-AC13-12660F35F49E}" srcOrd="0" destOrd="0" presId="urn:microsoft.com/office/officeart/2005/8/layout/matrix1"/>
    <dgm:cxn modelId="{94116EF6-2BD7-4A7F-AC57-67A3C8912616}" type="presOf" srcId="{AA9C67DD-5BDA-4C9D-B534-ED60B2E2111F}" destId="{D6080DC1-A5DF-4E91-8F34-EC5336014EBA}" srcOrd="0" destOrd="0" presId="urn:microsoft.com/office/officeart/2005/8/layout/matrix1"/>
    <dgm:cxn modelId="{CC6C61F9-20BA-40CA-9C2A-DB0A0A7D6467}" srcId="{C69ED4CD-B8E4-4560-9B00-64E748A2249B}" destId="{AA9C67DD-5BDA-4C9D-B534-ED60B2E2111F}" srcOrd="3" destOrd="0" parTransId="{156F3A7A-C168-45AE-9AB1-EE4F55ADD812}" sibTransId="{F46FCD28-1676-499B-B774-1C2DCC13564F}"/>
    <dgm:cxn modelId="{61A24EE3-61B7-43E9-B5C2-B4F56BF03AE1}" type="presOf" srcId="{AFE643F1-16F8-4BC8-A255-5DC9A723C800}" destId="{17AF9159-F318-4B97-9F6E-3691E6BCAF47}" srcOrd="0" destOrd="0" presId="urn:microsoft.com/office/officeart/2005/8/layout/matrix1"/>
    <dgm:cxn modelId="{F94C148C-9260-4BDE-A790-B5149F65CBA1}" type="presOf" srcId="{1BC702D4-B1F8-4E2E-B5F0-F50B55704323}" destId="{C55F6581-4342-494F-B734-F9973EEF7FCC}" srcOrd="0" destOrd="0" presId="urn:microsoft.com/office/officeart/2005/8/layout/matrix1"/>
    <dgm:cxn modelId="{3C11A034-EC3C-47B8-A081-917000B9D3F4}" type="presOf" srcId="{A64A7C77-43B5-40E7-BA82-DDE90EFCF60A}" destId="{C431872B-0D82-4C84-86B5-74B44BEA2E0F}" srcOrd="0" destOrd="0" presId="urn:microsoft.com/office/officeart/2005/8/layout/matrix1"/>
    <dgm:cxn modelId="{958E0B61-BFE4-4AD5-B4B9-EC0A336E301D}" type="presOf" srcId="{169DA8F6-582F-42E2-A5BE-3DE4977C24E2}" destId="{2957B617-0B49-44AF-8520-1CE65539B93D}" srcOrd="1" destOrd="0" presId="urn:microsoft.com/office/officeart/2005/8/layout/matrix1"/>
    <dgm:cxn modelId="{1C2CFE89-8E56-476A-AEA3-57FA61B56C61}" srcId="{C69ED4CD-B8E4-4560-9B00-64E748A2249B}" destId="{A64A7C77-43B5-40E7-BA82-DDE90EFCF60A}" srcOrd="0" destOrd="0" parTransId="{C801A71D-FD51-47AE-9B8F-92D37C2D84BF}" sibTransId="{910A16CE-4B32-4582-B376-01B5956BA8AA}"/>
    <dgm:cxn modelId="{F522867C-5DCB-4871-A463-A212397DF267}" type="presOf" srcId="{AA9C67DD-5BDA-4C9D-B534-ED60B2E2111F}" destId="{5047C0EE-B0A6-476F-BECA-EEE2BB6A30F1}" srcOrd="1" destOrd="0" presId="urn:microsoft.com/office/officeart/2005/8/layout/matrix1"/>
    <dgm:cxn modelId="{CDFF302C-5E94-425C-9470-617A326F5DF4}" srcId="{1BC702D4-B1F8-4E2E-B5F0-F50B55704323}" destId="{C69ED4CD-B8E4-4560-9B00-64E748A2249B}" srcOrd="0" destOrd="0" parTransId="{A4C1A1A1-D42D-4BE9-9752-B4E73F50201C}" sibTransId="{42ACC7E2-E772-4134-AE7C-2C9F9C6AF907}"/>
    <dgm:cxn modelId="{65898296-74B9-413F-BEDA-7E7814D9261C}" srcId="{C69ED4CD-B8E4-4560-9B00-64E748A2249B}" destId="{AFE643F1-16F8-4BC8-A255-5DC9A723C800}" srcOrd="1" destOrd="0" parTransId="{80783CA9-1D4F-4522-AFCD-5B6E662064A0}" sibTransId="{9B8E30B2-C58C-4D54-A105-16934B324884}"/>
    <dgm:cxn modelId="{0D70BADC-E6E1-478B-942F-40FCD0971E8D}" type="presOf" srcId="{C69ED4CD-B8E4-4560-9B00-64E748A2249B}" destId="{0DD31165-0A86-461C-8C6A-CB39F2319329}" srcOrd="0" destOrd="0" presId="urn:microsoft.com/office/officeart/2005/8/layout/matrix1"/>
    <dgm:cxn modelId="{E77A5DF4-BC2F-4763-BCD2-C6F1BF8BE787}" type="presOf" srcId="{AFE643F1-16F8-4BC8-A255-5DC9A723C800}" destId="{2E420538-8231-4A92-8B11-3D6E4E954078}" srcOrd="1" destOrd="0" presId="urn:microsoft.com/office/officeart/2005/8/layout/matrix1"/>
    <dgm:cxn modelId="{BFB69753-8C7B-400E-A95B-6C6BA9308E02}" type="presOf" srcId="{A64A7C77-43B5-40E7-BA82-DDE90EFCF60A}" destId="{777B21BD-A004-40CA-891D-C62CCE1D2771}" srcOrd="1" destOrd="0" presId="urn:microsoft.com/office/officeart/2005/8/layout/matrix1"/>
    <dgm:cxn modelId="{CB5F8C50-A6FD-48D9-B873-1A260EAFD205}" type="presParOf" srcId="{C55F6581-4342-494F-B734-F9973EEF7FCC}" destId="{6989C24A-FDD2-4AA5-B327-AB3D1AF77EBF}" srcOrd="0" destOrd="0" presId="urn:microsoft.com/office/officeart/2005/8/layout/matrix1"/>
    <dgm:cxn modelId="{1F355216-7093-49AF-B875-8B3A49B2B232}" type="presParOf" srcId="{6989C24A-FDD2-4AA5-B327-AB3D1AF77EBF}" destId="{C431872B-0D82-4C84-86B5-74B44BEA2E0F}" srcOrd="0" destOrd="0" presId="urn:microsoft.com/office/officeart/2005/8/layout/matrix1"/>
    <dgm:cxn modelId="{FD2D329E-8CB3-4C44-9DB0-DE8F283E8C55}" type="presParOf" srcId="{6989C24A-FDD2-4AA5-B327-AB3D1AF77EBF}" destId="{777B21BD-A004-40CA-891D-C62CCE1D2771}" srcOrd="1" destOrd="0" presId="urn:microsoft.com/office/officeart/2005/8/layout/matrix1"/>
    <dgm:cxn modelId="{C7B7CDDE-2E7C-41A7-B41B-370D6BB98767}" type="presParOf" srcId="{6989C24A-FDD2-4AA5-B327-AB3D1AF77EBF}" destId="{17AF9159-F318-4B97-9F6E-3691E6BCAF47}" srcOrd="2" destOrd="0" presId="urn:microsoft.com/office/officeart/2005/8/layout/matrix1"/>
    <dgm:cxn modelId="{B0ECEBB7-7CE9-4115-A4E9-230B9C1F645F}" type="presParOf" srcId="{6989C24A-FDD2-4AA5-B327-AB3D1AF77EBF}" destId="{2E420538-8231-4A92-8B11-3D6E4E954078}" srcOrd="3" destOrd="0" presId="urn:microsoft.com/office/officeart/2005/8/layout/matrix1"/>
    <dgm:cxn modelId="{6AA1D845-6D4F-45FF-AFEE-3669A0C9620B}" type="presParOf" srcId="{6989C24A-FDD2-4AA5-B327-AB3D1AF77EBF}" destId="{8AA98417-4A4D-45F3-AC13-12660F35F49E}" srcOrd="4" destOrd="0" presId="urn:microsoft.com/office/officeart/2005/8/layout/matrix1"/>
    <dgm:cxn modelId="{DE450CB3-DA6C-4BD6-A31E-F060004319A0}" type="presParOf" srcId="{6989C24A-FDD2-4AA5-B327-AB3D1AF77EBF}" destId="{2957B617-0B49-44AF-8520-1CE65539B93D}" srcOrd="5" destOrd="0" presId="urn:microsoft.com/office/officeart/2005/8/layout/matrix1"/>
    <dgm:cxn modelId="{9B2AEE90-9BB3-473C-9B0F-5BD17E71E8E5}" type="presParOf" srcId="{6989C24A-FDD2-4AA5-B327-AB3D1AF77EBF}" destId="{D6080DC1-A5DF-4E91-8F34-EC5336014EBA}" srcOrd="6" destOrd="0" presId="urn:microsoft.com/office/officeart/2005/8/layout/matrix1"/>
    <dgm:cxn modelId="{E38D1E8F-BFD0-4582-A6B0-AACE70C85B12}" type="presParOf" srcId="{6989C24A-FDD2-4AA5-B327-AB3D1AF77EBF}" destId="{5047C0EE-B0A6-476F-BECA-EEE2BB6A30F1}" srcOrd="7" destOrd="0" presId="urn:microsoft.com/office/officeart/2005/8/layout/matrix1"/>
    <dgm:cxn modelId="{FB0D65F5-859A-4DFE-B988-4F2C867817C0}" type="presParOf" srcId="{C55F6581-4342-494F-B734-F9973EEF7FCC}" destId="{0DD31165-0A86-461C-8C6A-CB39F231932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9BD5C-2BD7-4CBB-84C6-C6D77EFD17D7}">
      <dsp:nvSpPr>
        <dsp:cNvPr id="0" name=""/>
        <dsp:cNvSpPr/>
      </dsp:nvSpPr>
      <dsp:spPr>
        <a:xfrm rot="5400000">
          <a:off x="-180999" y="183274"/>
          <a:ext cx="1206666" cy="844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04</a:t>
          </a:r>
          <a:endParaRPr lang="en-US" sz="2300" kern="1200" dirty="0"/>
        </a:p>
      </dsp:txBody>
      <dsp:txXfrm rot="-5400000">
        <a:off x="1" y="424607"/>
        <a:ext cx="844666" cy="362000"/>
      </dsp:txXfrm>
    </dsp:sp>
    <dsp:sp modelId="{83C227ED-75C0-439D-BB35-EB1515004ED2}">
      <dsp:nvSpPr>
        <dsp:cNvPr id="0" name=""/>
        <dsp:cNvSpPr/>
      </dsp:nvSpPr>
      <dsp:spPr>
        <a:xfrm rot="5400000">
          <a:off x="4144966" y="-3298025"/>
          <a:ext cx="784333" cy="7384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Không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hẳn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vấn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quản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lý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thời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quản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lý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chính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chúng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ta</a:t>
          </a:r>
          <a:endParaRPr lang="en-US" sz="2200" kern="1200" dirty="0"/>
        </a:p>
      </dsp:txBody>
      <dsp:txXfrm rot="-5400000">
        <a:off x="844666" y="40563"/>
        <a:ext cx="7346645" cy="707757"/>
      </dsp:txXfrm>
    </dsp:sp>
    <dsp:sp modelId="{EB0698A8-8F6C-44D6-9345-FCFC106099A3}">
      <dsp:nvSpPr>
        <dsp:cNvPr id="0" name=""/>
        <dsp:cNvSpPr/>
      </dsp:nvSpPr>
      <dsp:spPr>
        <a:xfrm rot="5400000">
          <a:off x="-180999" y="1242681"/>
          <a:ext cx="1206666" cy="844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03</a:t>
          </a:r>
          <a:endParaRPr lang="en-US" sz="2300" kern="1200" dirty="0"/>
        </a:p>
      </dsp:txBody>
      <dsp:txXfrm rot="-5400000">
        <a:off x="1" y="1484014"/>
        <a:ext cx="844666" cy="362000"/>
      </dsp:txXfrm>
    </dsp:sp>
    <dsp:sp modelId="{3B6E1B15-E469-433D-911A-101F719E8968}">
      <dsp:nvSpPr>
        <dsp:cNvPr id="0" name=""/>
        <dsp:cNvSpPr/>
      </dsp:nvSpPr>
      <dsp:spPr>
        <a:xfrm rot="5400000">
          <a:off x="4144966" y="-2238618"/>
          <a:ext cx="784333" cy="7384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Xác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định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rõ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mục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tiêu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độ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ưu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tiên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việc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hàng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ngày</a:t>
          </a:r>
          <a:r>
            <a:rPr lang="en-US" sz="2200" kern="1200" dirty="0" smtClean="0"/>
            <a:t>/ </a:t>
          </a:r>
          <a:r>
            <a:rPr lang="en-US" sz="2200" kern="1200" dirty="0" err="1" smtClean="0"/>
            <a:t>hàng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tuần</a:t>
          </a:r>
          <a:endParaRPr lang="en-US" sz="2200" kern="1200" dirty="0"/>
        </a:p>
      </dsp:txBody>
      <dsp:txXfrm rot="-5400000">
        <a:off x="844666" y="1099970"/>
        <a:ext cx="7346645" cy="707757"/>
      </dsp:txXfrm>
    </dsp:sp>
    <dsp:sp modelId="{2C47B984-DB47-46EC-9C93-86509A271F48}">
      <dsp:nvSpPr>
        <dsp:cNvPr id="0" name=""/>
        <dsp:cNvSpPr/>
      </dsp:nvSpPr>
      <dsp:spPr>
        <a:xfrm rot="5400000">
          <a:off x="-180999" y="2302088"/>
          <a:ext cx="1206666" cy="844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02</a:t>
          </a:r>
          <a:endParaRPr lang="en-US" sz="2300" kern="1200" dirty="0"/>
        </a:p>
      </dsp:txBody>
      <dsp:txXfrm rot="-5400000">
        <a:off x="1" y="2543421"/>
        <a:ext cx="844666" cy="362000"/>
      </dsp:txXfrm>
    </dsp:sp>
    <dsp:sp modelId="{C2ABAD0B-1645-4419-8DBC-A788621E8807}">
      <dsp:nvSpPr>
        <dsp:cNvPr id="0" name=""/>
        <dsp:cNvSpPr/>
      </dsp:nvSpPr>
      <dsp:spPr>
        <a:xfrm rot="5400000">
          <a:off x="4144966" y="-1179211"/>
          <a:ext cx="784333" cy="7384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Sử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lịch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sổ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kế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hoạch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Lên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kế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hoạch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lịch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biểu</a:t>
          </a:r>
          <a:endParaRPr lang="en-US" sz="2200" kern="1200" dirty="0"/>
        </a:p>
      </dsp:txBody>
      <dsp:txXfrm rot="-5400000">
        <a:off x="844666" y="2159377"/>
        <a:ext cx="7346645" cy="707757"/>
      </dsp:txXfrm>
    </dsp:sp>
    <dsp:sp modelId="{9C4FFC22-1EF2-4829-B5E3-C9FF0A5277D8}">
      <dsp:nvSpPr>
        <dsp:cNvPr id="0" name=""/>
        <dsp:cNvSpPr/>
      </dsp:nvSpPr>
      <dsp:spPr>
        <a:xfrm rot="5400000">
          <a:off x="-180999" y="3361495"/>
          <a:ext cx="1206666" cy="844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01</a:t>
          </a:r>
          <a:endParaRPr lang="en-US" sz="2300" kern="1200" dirty="0"/>
        </a:p>
      </dsp:txBody>
      <dsp:txXfrm rot="-5400000">
        <a:off x="1" y="3602828"/>
        <a:ext cx="844666" cy="362000"/>
      </dsp:txXfrm>
    </dsp:sp>
    <dsp:sp modelId="{28B4BEEC-604D-4C7D-BFF8-CEF96C4CF597}">
      <dsp:nvSpPr>
        <dsp:cNvPr id="0" name=""/>
        <dsp:cNvSpPr/>
      </dsp:nvSpPr>
      <dsp:spPr>
        <a:xfrm rot="5400000">
          <a:off x="4144966" y="-119804"/>
          <a:ext cx="784333" cy="73849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Ghi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chú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sách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việc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làm</a:t>
          </a:r>
          <a:endParaRPr lang="en-US" sz="2200" kern="1200" dirty="0"/>
        </a:p>
      </dsp:txBody>
      <dsp:txXfrm rot="-5400000">
        <a:off x="844666" y="3218784"/>
        <a:ext cx="7346645" cy="707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5FBF-31B2-4B91-BE10-2A401CBFACA6}">
      <dsp:nvSpPr>
        <dsp:cNvPr id="0" name=""/>
        <dsp:cNvSpPr/>
      </dsp:nvSpPr>
      <dsp:spPr>
        <a:xfrm>
          <a:off x="5946368" y="796333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54141-B510-4349-9E91-3EB5ECDFFE99}">
      <dsp:nvSpPr>
        <dsp:cNvPr id="0" name=""/>
        <dsp:cNvSpPr/>
      </dsp:nvSpPr>
      <dsp:spPr>
        <a:xfrm>
          <a:off x="5900648" y="796333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6719F-FF19-4911-A2AA-FBE96D904549}">
      <dsp:nvSpPr>
        <dsp:cNvPr id="0" name=""/>
        <dsp:cNvSpPr/>
      </dsp:nvSpPr>
      <dsp:spPr>
        <a:xfrm>
          <a:off x="4425821" y="1948147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E98BC-AEB7-4581-8D57-0F30389BCD24}">
      <dsp:nvSpPr>
        <dsp:cNvPr id="0" name=""/>
        <dsp:cNvSpPr/>
      </dsp:nvSpPr>
      <dsp:spPr>
        <a:xfrm>
          <a:off x="4380101" y="1948147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02E43-5369-4961-9DEC-6A7AE58AE06C}">
      <dsp:nvSpPr>
        <dsp:cNvPr id="0" name=""/>
        <dsp:cNvSpPr/>
      </dsp:nvSpPr>
      <dsp:spPr>
        <a:xfrm>
          <a:off x="2905273" y="3099962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BB4B8-C235-4E6A-AFC5-160FFEF493BF}">
      <dsp:nvSpPr>
        <dsp:cNvPr id="0" name=""/>
        <dsp:cNvSpPr/>
      </dsp:nvSpPr>
      <dsp:spPr>
        <a:xfrm>
          <a:off x="2905273" y="3099962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AC1A2-A44F-4C82-89BB-135665E1DE6C}">
      <dsp:nvSpPr>
        <dsp:cNvPr id="0" name=""/>
        <dsp:cNvSpPr/>
      </dsp:nvSpPr>
      <dsp:spPr>
        <a:xfrm>
          <a:off x="2145000" y="3099962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42B51-7555-4FA1-A0F5-88D942F0ACFE}">
      <dsp:nvSpPr>
        <dsp:cNvPr id="0" name=""/>
        <dsp:cNvSpPr/>
      </dsp:nvSpPr>
      <dsp:spPr>
        <a:xfrm>
          <a:off x="624453" y="3099962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EBE17-CE23-4270-8213-020657248C28}">
      <dsp:nvSpPr>
        <dsp:cNvPr id="0" name=""/>
        <dsp:cNvSpPr/>
      </dsp:nvSpPr>
      <dsp:spPr>
        <a:xfrm>
          <a:off x="2905273" y="1948147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F12DC-464D-49C1-A60F-BA8A6E5088CA}">
      <dsp:nvSpPr>
        <dsp:cNvPr id="0" name=""/>
        <dsp:cNvSpPr/>
      </dsp:nvSpPr>
      <dsp:spPr>
        <a:xfrm>
          <a:off x="4425821" y="796333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BC905-279C-412C-B3C4-2319C074E873}">
      <dsp:nvSpPr>
        <dsp:cNvPr id="0" name=""/>
        <dsp:cNvSpPr/>
      </dsp:nvSpPr>
      <dsp:spPr>
        <a:xfrm>
          <a:off x="5324326" y="6340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007EF-E007-4F46-B239-DD5FBC388FBF}">
      <dsp:nvSpPr>
        <dsp:cNvPr id="0" name=""/>
        <dsp:cNvSpPr/>
      </dsp:nvSpPr>
      <dsp:spPr>
        <a:xfrm>
          <a:off x="5462557" y="137660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đích</a:t>
          </a:r>
          <a:endParaRPr lang="en-US" sz="2000" kern="1200" dirty="0"/>
        </a:p>
      </dsp:txBody>
      <dsp:txXfrm>
        <a:off x="5485695" y="160798"/>
        <a:ext cx="1197808" cy="743717"/>
      </dsp:txXfrm>
    </dsp:sp>
    <dsp:sp modelId="{F3934DDA-2D0C-460A-B6D4-9347D06EECDF}">
      <dsp:nvSpPr>
        <dsp:cNvPr id="0" name=""/>
        <dsp:cNvSpPr/>
      </dsp:nvSpPr>
      <dsp:spPr>
        <a:xfrm>
          <a:off x="3803778" y="1158154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9E212-9267-467B-8116-BE8009F2B65F}">
      <dsp:nvSpPr>
        <dsp:cNvPr id="0" name=""/>
        <dsp:cNvSpPr/>
      </dsp:nvSpPr>
      <dsp:spPr>
        <a:xfrm>
          <a:off x="3942010" y="1289474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tiêu</a:t>
          </a:r>
          <a:endParaRPr lang="en-US" sz="2000" kern="1200" dirty="0"/>
        </a:p>
      </dsp:txBody>
      <dsp:txXfrm>
        <a:off x="3965148" y="1312612"/>
        <a:ext cx="1197808" cy="743717"/>
      </dsp:txXfrm>
    </dsp:sp>
    <dsp:sp modelId="{40C4C2E1-2584-49BB-9FA1-1628A657DAC7}">
      <dsp:nvSpPr>
        <dsp:cNvPr id="0" name=""/>
        <dsp:cNvSpPr/>
      </dsp:nvSpPr>
      <dsp:spPr>
        <a:xfrm>
          <a:off x="2283231" y="2309969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044834-0E5F-49C4-9EA9-91729EF0E310}">
      <dsp:nvSpPr>
        <dsp:cNvPr id="0" name=""/>
        <dsp:cNvSpPr/>
      </dsp:nvSpPr>
      <dsp:spPr>
        <a:xfrm>
          <a:off x="2421463" y="2441289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Hoạt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động</a:t>
          </a:r>
          <a:endParaRPr lang="en-US" sz="2000" kern="1200" dirty="0"/>
        </a:p>
      </dsp:txBody>
      <dsp:txXfrm>
        <a:off x="2444601" y="2464427"/>
        <a:ext cx="1197808" cy="743717"/>
      </dsp:txXfrm>
    </dsp:sp>
    <dsp:sp modelId="{8518ABF1-9A11-4622-812A-2E1331F3FD91}">
      <dsp:nvSpPr>
        <dsp:cNvPr id="0" name=""/>
        <dsp:cNvSpPr/>
      </dsp:nvSpPr>
      <dsp:spPr>
        <a:xfrm>
          <a:off x="2411" y="346178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29438E-BE26-442F-BBAB-D0DF656C354F}">
      <dsp:nvSpPr>
        <dsp:cNvPr id="0" name=""/>
        <dsp:cNvSpPr/>
      </dsp:nvSpPr>
      <dsp:spPr>
        <a:xfrm>
          <a:off x="140642" y="3593103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việc</a:t>
          </a:r>
          <a:endParaRPr lang="en-US" sz="2000" kern="1200" dirty="0"/>
        </a:p>
      </dsp:txBody>
      <dsp:txXfrm>
        <a:off x="163780" y="3616241"/>
        <a:ext cx="1197808" cy="743717"/>
      </dsp:txXfrm>
    </dsp:sp>
    <dsp:sp modelId="{226DE766-B182-4D50-AEAD-7F201184A4F8}">
      <dsp:nvSpPr>
        <dsp:cNvPr id="0" name=""/>
        <dsp:cNvSpPr/>
      </dsp:nvSpPr>
      <dsp:spPr>
        <a:xfrm>
          <a:off x="1522958" y="346178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F419C-0E46-4C62-A900-9E54741FBA66}">
      <dsp:nvSpPr>
        <dsp:cNvPr id="0" name=""/>
        <dsp:cNvSpPr/>
      </dsp:nvSpPr>
      <dsp:spPr>
        <a:xfrm>
          <a:off x="1661189" y="3593103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việc</a:t>
          </a:r>
          <a:endParaRPr lang="en-US" sz="2000" kern="1200" dirty="0"/>
        </a:p>
      </dsp:txBody>
      <dsp:txXfrm>
        <a:off x="1684327" y="3616241"/>
        <a:ext cx="1197808" cy="743717"/>
      </dsp:txXfrm>
    </dsp:sp>
    <dsp:sp modelId="{3834C3C4-4525-4FEE-B5A1-DCF444B4CD26}">
      <dsp:nvSpPr>
        <dsp:cNvPr id="0" name=""/>
        <dsp:cNvSpPr/>
      </dsp:nvSpPr>
      <dsp:spPr>
        <a:xfrm>
          <a:off x="3043505" y="346178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6F2943-85F2-4348-A240-79D28D41F001}">
      <dsp:nvSpPr>
        <dsp:cNvPr id="0" name=""/>
        <dsp:cNvSpPr/>
      </dsp:nvSpPr>
      <dsp:spPr>
        <a:xfrm>
          <a:off x="3181736" y="3593103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việc</a:t>
          </a:r>
          <a:endParaRPr lang="en-US" sz="2000" kern="1200" dirty="0"/>
        </a:p>
      </dsp:txBody>
      <dsp:txXfrm>
        <a:off x="3204874" y="3616241"/>
        <a:ext cx="1197808" cy="743717"/>
      </dsp:txXfrm>
    </dsp:sp>
    <dsp:sp modelId="{6728B4C0-BCFA-4D0E-B7B1-706C2272D155}">
      <dsp:nvSpPr>
        <dsp:cNvPr id="0" name=""/>
        <dsp:cNvSpPr/>
      </dsp:nvSpPr>
      <dsp:spPr>
        <a:xfrm>
          <a:off x="4564052" y="346178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57B231-FEC4-4171-9A29-D88E719696FB}">
      <dsp:nvSpPr>
        <dsp:cNvPr id="0" name=""/>
        <dsp:cNvSpPr/>
      </dsp:nvSpPr>
      <dsp:spPr>
        <a:xfrm>
          <a:off x="4702284" y="3593103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việc</a:t>
          </a:r>
          <a:endParaRPr lang="en-US" sz="2000" kern="1200" dirty="0"/>
        </a:p>
      </dsp:txBody>
      <dsp:txXfrm>
        <a:off x="4725422" y="3616241"/>
        <a:ext cx="1197808" cy="743717"/>
      </dsp:txXfrm>
    </dsp:sp>
    <dsp:sp modelId="{29DB9B1C-5DA3-4700-8F69-0A9B486C578A}">
      <dsp:nvSpPr>
        <dsp:cNvPr id="0" name=""/>
        <dsp:cNvSpPr/>
      </dsp:nvSpPr>
      <dsp:spPr>
        <a:xfrm>
          <a:off x="3803778" y="2309969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FC4A10-26B1-4258-B215-305DBD2391C5}">
      <dsp:nvSpPr>
        <dsp:cNvPr id="0" name=""/>
        <dsp:cNvSpPr/>
      </dsp:nvSpPr>
      <dsp:spPr>
        <a:xfrm>
          <a:off x="3942010" y="2441289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Hoạt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động</a:t>
          </a:r>
          <a:endParaRPr lang="en-US" sz="2000" kern="1200" dirty="0"/>
        </a:p>
      </dsp:txBody>
      <dsp:txXfrm>
        <a:off x="3965148" y="2464427"/>
        <a:ext cx="1197808" cy="743717"/>
      </dsp:txXfrm>
    </dsp:sp>
    <dsp:sp modelId="{02DCC17F-1FC5-4230-B46B-0AD728C758FE}">
      <dsp:nvSpPr>
        <dsp:cNvPr id="0" name=""/>
        <dsp:cNvSpPr/>
      </dsp:nvSpPr>
      <dsp:spPr>
        <a:xfrm>
          <a:off x="5324326" y="2309969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618AB5-DE4F-49F0-AAB7-35115A6F1E14}">
      <dsp:nvSpPr>
        <dsp:cNvPr id="0" name=""/>
        <dsp:cNvSpPr/>
      </dsp:nvSpPr>
      <dsp:spPr>
        <a:xfrm>
          <a:off x="5462557" y="2441289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Hoạt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động</a:t>
          </a:r>
          <a:endParaRPr lang="en-US" sz="2000" kern="1200" dirty="0"/>
        </a:p>
      </dsp:txBody>
      <dsp:txXfrm>
        <a:off x="5485695" y="2464427"/>
        <a:ext cx="1197808" cy="743717"/>
      </dsp:txXfrm>
    </dsp:sp>
    <dsp:sp modelId="{57537E8A-A47E-4051-9C23-8EE95A8D99C6}">
      <dsp:nvSpPr>
        <dsp:cNvPr id="0" name=""/>
        <dsp:cNvSpPr/>
      </dsp:nvSpPr>
      <dsp:spPr>
        <a:xfrm>
          <a:off x="5324326" y="1158154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BCFB76-3A28-437C-9FF0-5D7B4D0E5A7E}">
      <dsp:nvSpPr>
        <dsp:cNvPr id="0" name=""/>
        <dsp:cNvSpPr/>
      </dsp:nvSpPr>
      <dsp:spPr>
        <a:xfrm>
          <a:off x="5462557" y="1289474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tiêu</a:t>
          </a:r>
          <a:endParaRPr lang="en-US" sz="2000" kern="1200" dirty="0"/>
        </a:p>
      </dsp:txBody>
      <dsp:txXfrm>
        <a:off x="5485695" y="1312612"/>
        <a:ext cx="1197808" cy="743717"/>
      </dsp:txXfrm>
    </dsp:sp>
    <dsp:sp modelId="{7785F443-449E-4C30-B2C6-BECCF26F68E3}">
      <dsp:nvSpPr>
        <dsp:cNvPr id="0" name=""/>
        <dsp:cNvSpPr/>
      </dsp:nvSpPr>
      <dsp:spPr>
        <a:xfrm>
          <a:off x="6844873" y="1158154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F40298-C01A-4AE8-9CA1-2362C72AF82F}">
      <dsp:nvSpPr>
        <dsp:cNvPr id="0" name=""/>
        <dsp:cNvSpPr/>
      </dsp:nvSpPr>
      <dsp:spPr>
        <a:xfrm>
          <a:off x="6983104" y="1289474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alpha val="90000"/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tiêu</a:t>
          </a:r>
          <a:endParaRPr lang="en-US" sz="2000" kern="1200" dirty="0"/>
        </a:p>
      </dsp:txBody>
      <dsp:txXfrm>
        <a:off x="7006242" y="1312612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5181-A277-4196-AE4B-0FE70A880CB6}">
      <dsp:nvSpPr>
        <dsp:cNvPr id="0" name=""/>
        <dsp:cNvSpPr/>
      </dsp:nvSpPr>
      <dsp:spPr>
        <a:xfrm>
          <a:off x="1920081" y="0"/>
          <a:ext cx="4389437" cy="438943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4F36A-F3A1-4C5D-8940-873BDCEC889E}">
      <dsp:nvSpPr>
        <dsp:cNvPr id="0" name=""/>
        <dsp:cNvSpPr/>
      </dsp:nvSpPr>
      <dsp:spPr>
        <a:xfrm>
          <a:off x="1902927" y="31340"/>
          <a:ext cx="2047163" cy="2006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Khẩn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cấp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và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quan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trọng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Khủng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hoảng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vấn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đề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phát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sinh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Thời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hạn</a:t>
          </a:r>
          <a:endParaRPr lang="en-US" sz="1600" kern="1200" dirty="0"/>
        </a:p>
      </dsp:txBody>
      <dsp:txXfrm>
        <a:off x="2000881" y="129294"/>
        <a:ext cx="1851255" cy="1810696"/>
      </dsp:txXfrm>
    </dsp:sp>
    <dsp:sp modelId="{463AB48E-46D5-4E09-9CA6-1F05F08C5833}">
      <dsp:nvSpPr>
        <dsp:cNvPr id="0" name=""/>
        <dsp:cNvSpPr/>
      </dsp:nvSpPr>
      <dsp:spPr>
        <a:xfrm>
          <a:off x="4313781" y="33605"/>
          <a:ext cx="1978582" cy="2012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Quan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trọng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nhưng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không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khẩn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cấp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hội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Tiến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trình</a:t>
          </a:r>
          <a:endParaRPr lang="en-US" sz="1400" kern="1200" dirty="0"/>
        </a:p>
      </dsp:txBody>
      <dsp:txXfrm>
        <a:off x="4410367" y="130191"/>
        <a:ext cx="1785410" cy="1819683"/>
      </dsp:txXfrm>
    </dsp:sp>
    <dsp:sp modelId="{6F2D04B3-788D-4FED-A824-BAD85413A543}">
      <dsp:nvSpPr>
        <dsp:cNvPr id="0" name=""/>
        <dsp:cNvSpPr/>
      </dsp:nvSpPr>
      <dsp:spPr>
        <a:xfrm>
          <a:off x="1902927" y="2326419"/>
          <a:ext cx="2047163" cy="20630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Khẩn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cấp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nhưng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không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quan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trọng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Bảo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trì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công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việc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thường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ngày</a:t>
          </a:r>
          <a:endParaRPr lang="en-US" sz="1500" kern="1200" dirty="0"/>
        </a:p>
      </dsp:txBody>
      <dsp:txXfrm>
        <a:off x="2002861" y="2426353"/>
        <a:ext cx="1847295" cy="1863149"/>
      </dsp:txXfrm>
    </dsp:sp>
    <dsp:sp modelId="{01AC4B20-ED69-4E20-8034-12AFC61A1BB0}">
      <dsp:nvSpPr>
        <dsp:cNvPr id="0" name=""/>
        <dsp:cNvSpPr/>
      </dsp:nvSpPr>
      <dsp:spPr>
        <a:xfrm>
          <a:off x="4332796" y="2351482"/>
          <a:ext cx="1978582" cy="2012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Không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quan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trọng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cũng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không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khẩn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cấp</a:t>
          </a:r>
          <a:endParaRPr lang="en-US" sz="1900" b="1" kern="1200" dirty="0"/>
        </a:p>
      </dsp:txBody>
      <dsp:txXfrm>
        <a:off x="4429382" y="2448068"/>
        <a:ext cx="1785410" cy="1819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872B-0D82-4C84-86B5-74B44BEA2E0F}">
      <dsp:nvSpPr>
        <dsp:cNvPr id="0" name=""/>
        <dsp:cNvSpPr/>
      </dsp:nvSpPr>
      <dsp:spPr>
        <a:xfrm rot="16200000">
          <a:off x="960040" y="-960040"/>
          <a:ext cx="2194718" cy="41148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FF00"/>
              </a:solidFill>
            </a:rPr>
            <a:t>A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FF00"/>
              </a:solidFill>
            </a:rPr>
            <a:t>MUST DO</a:t>
          </a:r>
          <a:endParaRPr lang="en-US" sz="3400" b="1" kern="1200" dirty="0">
            <a:solidFill>
              <a:srgbClr val="FFFF00"/>
            </a:solidFill>
          </a:endParaRPr>
        </a:p>
      </dsp:txBody>
      <dsp:txXfrm rot="5400000">
        <a:off x="-1" y="1"/>
        <a:ext cx="4114800" cy="1646038"/>
      </dsp:txXfrm>
    </dsp:sp>
    <dsp:sp modelId="{17AF9159-F318-4B97-9F6E-3691E6BCAF47}">
      <dsp:nvSpPr>
        <dsp:cNvPr id="0" name=""/>
        <dsp:cNvSpPr/>
      </dsp:nvSpPr>
      <dsp:spPr>
        <a:xfrm>
          <a:off x="4114800" y="0"/>
          <a:ext cx="4114800" cy="2194718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00CC"/>
              </a:solidFill>
            </a:rPr>
            <a:t>B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00CC"/>
              </a:solidFill>
            </a:rPr>
            <a:t>SHOULD DO</a:t>
          </a:r>
          <a:endParaRPr lang="en-US" sz="3400" b="1" kern="1200" dirty="0">
            <a:solidFill>
              <a:srgbClr val="0000CC"/>
            </a:solidFill>
          </a:endParaRPr>
        </a:p>
      </dsp:txBody>
      <dsp:txXfrm>
        <a:off x="4114800" y="0"/>
        <a:ext cx="4114800" cy="1646038"/>
      </dsp:txXfrm>
    </dsp:sp>
    <dsp:sp modelId="{8AA98417-4A4D-45F3-AC13-12660F35F49E}">
      <dsp:nvSpPr>
        <dsp:cNvPr id="0" name=""/>
        <dsp:cNvSpPr/>
      </dsp:nvSpPr>
      <dsp:spPr>
        <a:xfrm rot="10800000">
          <a:off x="0" y="2194718"/>
          <a:ext cx="4114800" cy="2194718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00CC"/>
              </a:solidFill>
            </a:rPr>
            <a:t>B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00CC"/>
              </a:solidFill>
            </a:rPr>
            <a:t>SHOULD DO</a:t>
          </a:r>
          <a:endParaRPr lang="en-US" sz="3400" b="1" kern="1200" dirty="0">
            <a:solidFill>
              <a:srgbClr val="0000CC"/>
            </a:solidFill>
          </a:endParaRPr>
        </a:p>
      </dsp:txBody>
      <dsp:txXfrm rot="10800000">
        <a:off x="0" y="2743398"/>
        <a:ext cx="4114800" cy="1646038"/>
      </dsp:txXfrm>
    </dsp:sp>
    <dsp:sp modelId="{D6080DC1-A5DF-4E91-8F34-EC5336014EBA}">
      <dsp:nvSpPr>
        <dsp:cNvPr id="0" name=""/>
        <dsp:cNvSpPr/>
      </dsp:nvSpPr>
      <dsp:spPr>
        <a:xfrm rot="5400000">
          <a:off x="5074840" y="1234677"/>
          <a:ext cx="2194718" cy="41148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B0F0"/>
              </a:solidFill>
            </a:rPr>
            <a:t>C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B0F0"/>
              </a:solidFill>
            </a:rPr>
            <a:t>COULD DO</a:t>
          </a:r>
          <a:endParaRPr lang="en-US" sz="3400" b="1" kern="1200" dirty="0">
            <a:solidFill>
              <a:srgbClr val="00B0F0"/>
            </a:solidFill>
          </a:endParaRPr>
        </a:p>
      </dsp:txBody>
      <dsp:txXfrm rot="-5400000">
        <a:off x="4114799" y="2743398"/>
        <a:ext cx="4114800" cy="1646038"/>
      </dsp:txXfrm>
    </dsp:sp>
    <dsp:sp modelId="{0DD31165-0A86-461C-8C6A-CB39F2319329}">
      <dsp:nvSpPr>
        <dsp:cNvPr id="0" name=""/>
        <dsp:cNvSpPr/>
      </dsp:nvSpPr>
      <dsp:spPr>
        <a:xfrm>
          <a:off x="2880359" y="1646038"/>
          <a:ext cx="2468880" cy="1097359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err="1" smtClean="0"/>
            <a:t>Ưu</a:t>
          </a:r>
          <a:r>
            <a:rPr lang="en-US" sz="3400" b="1" kern="1200" dirty="0" smtClean="0"/>
            <a:t> </a:t>
          </a:r>
          <a:r>
            <a:rPr lang="en-US" sz="3400" b="1" kern="1200" dirty="0" err="1" smtClean="0"/>
            <a:t>tiên</a:t>
          </a:r>
          <a:endParaRPr lang="en-US" sz="3400" b="1" kern="1200" dirty="0"/>
        </a:p>
      </dsp:txBody>
      <dsp:txXfrm>
        <a:off x="2933928" y="1699607"/>
        <a:ext cx="2361742" cy="990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D39F-F2C9-454A-AED0-BE8FB7F884FC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D554-A732-4055-AF84-08EE1ACC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5E5AB-588F-4C44-9866-1585D3239070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D554-A732-4055-AF84-08EE1ACC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D554-A732-4055-AF84-08EE1ACC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382DD-66C7-4CB4-9F6E-8BEC4DD5282C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572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C493-AD5D-45F5-995C-A47B56694BEE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531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4038E-4864-44DF-870C-38D759B29A4A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48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1EE14-E05C-4560-B199-F1F30C6A7238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12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</a:t>
            </a:r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: </a:t>
            </a:r>
            <a:r>
              <a:rPr lang="vi-V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đạt</a:t>
            </a:r>
            <a:r>
              <a:rPr lang="vi-VN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học bổng HK này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Objective: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: 10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err="1" smtClean="0"/>
              <a:t>môn</a:t>
            </a:r>
            <a:r>
              <a:rPr lang="en-US" baseline="0" smtClean="0"/>
              <a:t> KNNN, </a:t>
            </a:r>
            <a:r>
              <a:rPr lang="en-US" baseline="0" dirty="0" smtClean="0"/>
              <a:t>9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CTDL</a:t>
            </a:r>
          </a:p>
          <a:p>
            <a:pPr lvl="0"/>
            <a:r>
              <a:rPr lang="vi-VN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1.    </a:t>
            </a:r>
            <a:r>
              <a:rPr lang="vi-VN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vi-VN" sz="1200" b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điểm </a:t>
            </a:r>
            <a:r>
              <a:rPr lang="vi-VN" sz="1200" b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 KN</a:t>
            </a:r>
            <a:r>
              <a:rPr lang="en-US" sz="1200" b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vi-VN" sz="1200" b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vi-VN" sz="1200" b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vi-VN" sz="1200" b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 động 1: thi HK -&gt; Công việc 1: học bài, Công việc 2: làm bài</a:t>
            </a:r>
          </a:p>
          <a:p>
            <a:pPr marL="171450" lvl="0" indent="-171450">
              <a:buFontTx/>
              <a:buChar char="-"/>
            </a:pPr>
            <a:r>
              <a:rPr lang="vi-VN" sz="1200" b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 động 2: làm đồ án -&gt; Công việc 1: lập nhóm, </a:t>
            </a:r>
            <a:endParaRPr lang="vi-V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D554-A732-4055-AF84-08EE1ACC77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F8CD647-EBC0-45C6-935D-5CBA4DFB88F5}" type="datetime1">
              <a:rPr lang="vi-VN" smtClean="0"/>
              <a:t>19/11/2015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5B0AEF1-1A63-4185-B8AE-71C6723F1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B32741A-4AC9-4AA8-B9D7-9E3DD2A89737}" type="datetime1">
              <a:rPr lang="vi-VN" smtClean="0"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B3D4001-7A50-431C-BFA1-CF9E111D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890CD7D-111F-4650-A145-5D233F88BC4B}" type="datetime1">
              <a:rPr lang="vi-VN" smtClean="0"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7B675F9-157A-400C-80DD-71F7C457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D3097F5-F4C5-4259-A551-C6C24C2265F2}" type="datetime1">
              <a:rPr lang="vi-VN" smtClean="0"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626D7ED-2A03-47F2-8B80-0EAC4A2A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602ABF3-55B1-43B3-BEF6-B2868321B441}" type="datetime1">
              <a:rPr lang="vi-VN" smtClean="0"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1B8ECAB-A632-4884-80D1-D5FF57949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108099F-CB72-4BE4-940B-84D7367AD446}" type="datetime1">
              <a:rPr lang="vi-VN" smtClean="0"/>
              <a:t>19/11/2015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DA232D-96C3-4592-B027-9D6861E9B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46E2CA4-1553-4DFC-A22B-5901AB7271E6}" type="datetime1">
              <a:rPr lang="vi-VN" smtClean="0"/>
              <a:t>19/11/2015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80BFCD-3019-459B-8793-B62AB389E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0E333EA-05BA-433C-A83B-7F76B63D2552}" type="datetime1">
              <a:rPr lang="vi-VN" smtClean="0"/>
              <a:t>19/11/2015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D2E568-1DF5-4C24-B0F6-847B42FE0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83B9479-90D3-4C78-B6EB-D314A8F656DA}" type="datetime1">
              <a:rPr lang="vi-VN" smtClean="0"/>
              <a:t>19/11/2015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C38F70F-4EA9-4864-AFA1-3AFAA4F53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E687D82-361D-4929-A4AA-1C6D9518FB35}" type="datetime1">
              <a:rPr lang="vi-VN" smtClean="0"/>
              <a:t>19/11/2015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4E78FA2-2526-4E09-BCAA-FC16A6EB6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DB072AF-EB22-441F-9ABD-A86F8F03D183}" type="datetime1">
              <a:rPr lang="vi-VN" smtClean="0"/>
              <a:t>19/11/2015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D21D3F0-A3A1-498D-90C5-F1A2E4BAE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fld id="{352DEB82-2C8D-4046-B4FB-887A2A868034}" type="datetime1">
              <a:rPr lang="vi-VN" smtClean="0"/>
              <a:t>19/11/2015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fld id="{70CD012C-7356-4011-B1AB-3BB7CD36B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st.edu.vn/news/hoc-ky-nang-quan-ly-thoi-gian-hieu-qua.d-347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ce.edu.vn/vn/dao-tao/ChuongTrinh/6/ky-nang-quan-ly-thoi-gia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305800" cy="1066800"/>
          </a:xfrm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NĂNG </a:t>
            </a:r>
            <a:r>
              <a:rPr lang="en-US" sz="480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THỜI GIAN</a:t>
            </a:r>
            <a:endParaRPr lang="en-US" sz="4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B2615D-49FC-4EBC-A9D0-B5C4327D46CC}" type="slidenum">
              <a:rPr lang="en-US" altLang="en-US" smtClean="0">
                <a:solidFill>
                  <a:srgbClr val="045C75"/>
                </a:solidFill>
              </a:rPr>
              <a:pPr/>
              <a:t>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2537"/>
            <a:ext cx="739139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Thói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quen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gây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gian</a:t>
            </a:r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162"/>
            <a:ext cx="8229600" cy="4389437"/>
          </a:xfrm>
        </p:spPr>
        <p:txBody>
          <a:bodyPr>
            <a:normAutofit/>
          </a:bodyPr>
          <a:lstStyle/>
          <a:p>
            <a:r>
              <a:rPr lang="en-US" smtClean="0"/>
              <a:t>Chọn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smtClean="0"/>
              <a:t>Chọn việc thích làm trước</a:t>
            </a:r>
          </a:p>
          <a:p>
            <a:r>
              <a:rPr lang="en-US" smtClean="0"/>
              <a:t>Chọn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err="1" smtClean="0"/>
              <a:t>tài</a:t>
            </a:r>
            <a:r>
              <a:rPr lang="en-US" smtClean="0"/>
              <a:t> nguyên</a:t>
            </a:r>
          </a:p>
          <a:p>
            <a:r>
              <a:rPr lang="en-US" smtClean="0"/>
              <a:t>Chọn việc gấp làm trước việc quan trọng</a:t>
            </a:r>
          </a:p>
          <a:p>
            <a:r>
              <a:rPr lang="en-US" smtClean="0"/>
              <a:t>Chờ đến hạn cuối mới làm</a:t>
            </a:r>
          </a:p>
          <a:p>
            <a:r>
              <a:rPr lang="en-US" smtClean="0"/>
              <a:t>…..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http://www.collegeview.com/admit/wp-content/uploads/2010/01/deadline2-300x3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453481"/>
            <a:ext cx="3048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362200"/>
            <a:ext cx="8001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Lợi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ích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của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việc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quản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lý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gian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Lê Ngô Thục Vi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Kỹ năng mềm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9917"/>
            <a:ext cx="7793037" cy="6771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>
                <a:solidFill>
                  <a:srgbClr val="FF3300"/>
                </a:solidFill>
              </a:rPr>
              <a:t>Giá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62B4E-6C53-483F-BB20-5658C5F80E04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pic>
        <p:nvPicPr>
          <p:cNvPr id="10245" name="Picture 7" descr="timePrecio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981200"/>
            <a:ext cx="342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38200" y="2619375"/>
            <a:ext cx="6781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Định tính </a:t>
            </a:r>
          </a:p>
          <a:p>
            <a:pPr eaLnBrk="1" hangingPunct="1">
              <a:spcBef>
                <a:spcPct val="50000"/>
              </a:spcBef>
            </a:pPr>
            <a:endParaRPr lang="en-US" sz="32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32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Định lượng </a:t>
            </a:r>
          </a:p>
          <a:p>
            <a:pPr eaLnBrk="1" hangingPunct="1">
              <a:spcBef>
                <a:spcPct val="50000"/>
              </a:spcBef>
            </a:pPr>
            <a:endParaRPr lang="en-US" sz="32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3200">
              <a:latin typeface="Arial" charset="0"/>
            </a:endParaRPr>
          </a:p>
        </p:txBody>
      </p:sp>
      <p:pic>
        <p:nvPicPr>
          <p:cNvPr id="10247" name="Picture 6" descr="mon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267200"/>
            <a:ext cx="182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55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41704-48AE-4958-90E6-EE5510000EEA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pic>
        <p:nvPicPr>
          <p:cNvPr id="11268" name="Picture 9" descr="over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18494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2667000" y="3276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381000" y="4572000"/>
            <a:ext cx="38100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Công việc chồng chất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Thời gian eo hẹp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Làm việc quá sức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667000" y="23622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Quản lý thời gian</a:t>
            </a:r>
          </a:p>
        </p:txBody>
      </p:sp>
      <p:pic>
        <p:nvPicPr>
          <p:cNvPr id="231437" name="Picture 13" descr="benefi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057400"/>
            <a:ext cx="2552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9917"/>
            <a:ext cx="7793037" cy="6771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Giảm</a:t>
            </a:r>
            <a:r>
              <a:rPr lang="en-US" dirty="0" smtClean="0">
                <a:solidFill>
                  <a:srgbClr val="FF0000"/>
                </a:solidFill>
              </a:rPr>
              <a:t> stress</a:t>
            </a:r>
          </a:p>
        </p:txBody>
      </p:sp>
    </p:spTree>
    <p:extLst>
      <p:ext uri="{BB962C8B-B14F-4D97-AF65-F5344CB8AC3E}">
        <p14:creationId xmlns:p14="http://schemas.microsoft.com/office/powerpoint/2010/main" val="259854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4" grpId="0" animBg="1"/>
      <p:bldP spid="2314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2A5B5-A141-47D1-BD38-2E38FEFBC69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33400" y="22098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Tx/>
              <a:buChar char="-"/>
            </a:pP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Đánh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giá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công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việc</a:t>
            </a:r>
            <a:r>
              <a:rPr lang="en-US" sz="3200" dirty="0">
                <a:solidFill>
                  <a:schemeClr val="tx2"/>
                </a:solidFill>
              </a:rPr>
              <a:t>: </a:t>
            </a:r>
            <a:r>
              <a:rPr lang="en-US" sz="3200" dirty="0" err="1">
                <a:solidFill>
                  <a:schemeClr val="tx2"/>
                </a:solidFill>
              </a:rPr>
              <a:t>tập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trung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vào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kết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quả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không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phải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quá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trình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bận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rộn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600" dirty="0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33400" y="3657600"/>
            <a:ext cx="807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- </a:t>
            </a:r>
            <a:r>
              <a:rPr lang="en-US" sz="3000" dirty="0" err="1"/>
              <a:t>Qu</a:t>
            </a:r>
            <a:r>
              <a:rPr lang="en-US" sz="3000" dirty="0" err="1">
                <a:solidFill>
                  <a:schemeClr val="tx2"/>
                </a:solidFill>
              </a:rPr>
              <a:t>ản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lý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thời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gian</a:t>
            </a:r>
            <a:r>
              <a:rPr lang="en-US" sz="3000" dirty="0">
                <a:solidFill>
                  <a:schemeClr val="tx2"/>
                </a:solidFill>
              </a:rPr>
              <a:t> -&gt; </a:t>
            </a:r>
            <a:r>
              <a:rPr lang="en-US" sz="3000" dirty="0" err="1">
                <a:solidFill>
                  <a:srgbClr val="FF3300"/>
                </a:solidFill>
              </a:rPr>
              <a:t>tối</a:t>
            </a:r>
            <a:r>
              <a:rPr lang="en-US" sz="3000" dirty="0">
                <a:solidFill>
                  <a:srgbClr val="FF3300"/>
                </a:solidFill>
              </a:rPr>
              <a:t> </a:t>
            </a:r>
            <a:r>
              <a:rPr lang="en-US" sz="3000" dirty="0" err="1">
                <a:solidFill>
                  <a:srgbClr val="FF3300"/>
                </a:solidFill>
              </a:rPr>
              <a:t>ưu</a:t>
            </a:r>
            <a:r>
              <a:rPr lang="en-US" sz="3000" dirty="0">
                <a:solidFill>
                  <a:srgbClr val="FF3300"/>
                </a:solidFill>
              </a:rPr>
              <a:t> </a:t>
            </a:r>
            <a:r>
              <a:rPr lang="en-US" sz="3000" dirty="0" err="1">
                <a:solidFill>
                  <a:srgbClr val="FF3300"/>
                </a:solidFill>
              </a:rPr>
              <a:t>hoá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nỗ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lực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đạt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kết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quả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tốt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nhất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với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hao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tốn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thời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gian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ít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nhất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có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thể</a:t>
            </a:r>
            <a:r>
              <a:rPr lang="en-US" sz="3000" dirty="0"/>
              <a:t> -&gt;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0066FF"/>
                </a:solidFill>
              </a:rPr>
              <a:t>thời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gian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>
                <a:solidFill>
                  <a:srgbClr val="0066FF"/>
                </a:solidFill>
              </a:rPr>
              <a:t>rãnh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0066FF"/>
                </a:solidFill>
              </a:rPr>
              <a:t>rỗi</a:t>
            </a:r>
            <a:r>
              <a:rPr lang="en-US" sz="3000" dirty="0">
                <a:solidFill>
                  <a:srgbClr val="0066FF"/>
                </a:solidFill>
              </a:rPr>
              <a:t> </a:t>
            </a:r>
            <a:r>
              <a:rPr lang="en-US" sz="3000" dirty="0" err="1"/>
              <a:t>hơn</a:t>
            </a:r>
            <a:endParaRPr lang="en-US" sz="3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50938" y="919917"/>
            <a:ext cx="779303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800" kern="0" dirty="0" err="1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Hiệu</a:t>
            </a:r>
            <a:r>
              <a:rPr lang="en-US" sz="3800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0" dirty="0" err="1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quả</a:t>
            </a:r>
            <a:r>
              <a:rPr kumimoji="0" 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công</a:t>
            </a: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việc</a:t>
            </a:r>
            <a:endParaRPr kumimoji="0" lang="en-US" sz="3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78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51ADC-0015-4EBE-8927-59145AF0A602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pic>
        <p:nvPicPr>
          <p:cNvPr id="13316" name="Picture 3" descr="benef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667000"/>
            <a:ext cx="3362325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50938" y="919917"/>
            <a:ext cx="779303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800" kern="0" dirty="0" err="1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Đạt</a:t>
            </a:r>
            <a:r>
              <a:rPr lang="en-US" sz="3800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0" dirty="0" err="1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mục</a:t>
            </a:r>
            <a:r>
              <a:rPr lang="en-US" sz="3800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0" dirty="0" err="1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tiêu</a:t>
            </a:r>
            <a:r>
              <a:rPr kumimoji="0" 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thành</a:t>
            </a: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công</a:t>
            </a:r>
            <a:endParaRPr kumimoji="0" lang="en-US" sz="3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085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chiến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lược</a:t>
            </a:r>
            <a:r>
              <a:rPr lang="en-US" sz="4800" b="1" dirty="0" smtClean="0"/>
              <a:t> </a:t>
            </a:r>
          </a:p>
          <a:p>
            <a:pPr algn="ctr">
              <a:buNone/>
            </a:pPr>
            <a:r>
              <a:rPr lang="en-US" sz="4800" b="1" dirty="0" err="1" smtClean="0"/>
              <a:t>quản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lý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gian</a:t>
            </a:r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57250"/>
          </a:xfrm>
        </p:spPr>
        <p:txBody>
          <a:bodyPr/>
          <a:lstStyle/>
          <a:p>
            <a:r>
              <a:rPr lang="en-US" smtClean="0"/>
              <a:t>Mục tiêu buổi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Biết được các thói quen gây lãng phí thời gian</a:t>
            </a:r>
          </a:p>
          <a:p>
            <a:r>
              <a:rPr lang="en-US" sz="2800" smtClean="0"/>
              <a:t>Biết được một số phương pháp quản lý thời gian</a:t>
            </a:r>
          </a:p>
          <a:p>
            <a:r>
              <a:rPr lang="en-US" sz="2800" smtClean="0"/>
              <a:t>Áp dụng để lập kế hoạch cho một công việc cụ thể.</a:t>
            </a:r>
          </a:p>
          <a:p>
            <a:r>
              <a:rPr lang="en-US" sz="2800" smtClean="0"/>
              <a:t>Sử dụng các kĩ thuật làm việc nhóm.</a:t>
            </a:r>
          </a:p>
          <a:p>
            <a:r>
              <a:rPr lang="en-US" sz="2800" smtClean="0"/>
              <a:t>Áp dụng các kĩ thuật trình bày một vấn đề.</a:t>
            </a: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355601"/>
            <a:ext cx="8229600" cy="873124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3" descr="go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39963"/>
            <a:ext cx="2809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1200" y="269716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NGẮN HẠN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7400" y="4297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DÀI HẠN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800600" y="307816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800600" y="3992563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048000" y="3306763"/>
            <a:ext cx="18288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dirty="0">
                <a:solidFill>
                  <a:srgbClr val="0000FF"/>
                </a:solidFill>
                <a:latin typeface="Arial" charset="0"/>
              </a:rPr>
              <a:t>MUỐN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7848600" y="3581400"/>
            <a:ext cx="10668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CẦN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57250"/>
          </a:xfrm>
        </p:spPr>
        <p:txBody>
          <a:bodyPr/>
          <a:lstStyle/>
          <a:p>
            <a:r>
              <a:rPr lang="en-US" dirty="0" smtClean="0"/>
              <a:t>The 3P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163"/>
            <a:ext cx="8686800" cy="4389437"/>
          </a:xfrm>
        </p:spPr>
        <p:txBody>
          <a:bodyPr/>
          <a:lstStyle/>
          <a:p>
            <a:r>
              <a:rPr lang="en-US" sz="2800" dirty="0" smtClean="0"/>
              <a:t>Positive: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lạc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phấn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đấu</a:t>
            </a:r>
            <a:endParaRPr lang="en-US" sz="2800" dirty="0" smtClean="0"/>
          </a:p>
          <a:p>
            <a:r>
              <a:rPr lang="en-US" sz="2800" dirty="0" smtClean="0"/>
              <a:t>Personal: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thân</a:t>
            </a:r>
            <a:endParaRPr lang="en-US" sz="2800" dirty="0" smtClean="0"/>
          </a:p>
          <a:p>
            <a:r>
              <a:rPr lang="en-US" sz="2800" dirty="0" smtClean="0"/>
              <a:t>Possible: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ngưỡng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68489" y="25146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Lập</a:t>
            </a:r>
            <a:r>
              <a:rPr kumimoji="0" lang="en-US" sz="45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5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kế</a:t>
            </a:r>
            <a:r>
              <a:rPr kumimoji="0" lang="en-US" sz="45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5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hoạch</a:t>
            </a:r>
            <a:endParaRPr kumimoji="0" lang="en-US" sz="45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4894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hay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79856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hay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7986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-114300" y="3429000"/>
            <a:ext cx="27432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 TRỌNG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90800" y="6019800"/>
            <a:ext cx="48006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KHẨN CẤP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622724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5700" y="62117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LATER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1089" y="516100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LOW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99" y="19055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815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9481"/>
                <a:gridCol w="2351314"/>
                <a:gridCol w="1014005"/>
                <a:gridCol w="1371600"/>
                <a:gridCol w="1371600"/>
                <a:gridCol w="1371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CÔNG</a:t>
                      </a:r>
                      <a:r>
                        <a:rPr lang="en-US" baseline="0" dirty="0" smtClean="0"/>
                        <a:t> VIỆC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ĐỘ</a:t>
                      </a:r>
                      <a:r>
                        <a:rPr lang="en-US" baseline="0" dirty="0" smtClean="0"/>
                        <a:t> ƯU TIÊN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TG BẮT</a:t>
                      </a:r>
                      <a:r>
                        <a:rPr lang="en-US" baseline="0" dirty="0" smtClean="0"/>
                        <a:t> ĐẦU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TG</a:t>
                      </a:r>
                      <a:r>
                        <a:rPr lang="en-US" baseline="0" dirty="0" smtClean="0"/>
                        <a:t> THỰC HIỆN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ĐÚNG</a:t>
                      </a:r>
                      <a:r>
                        <a:rPr lang="en-US" baseline="0" dirty="0" smtClean="0"/>
                        <a:t> HẠN?</a:t>
                      </a:r>
                      <a:endParaRPr lang="en-US" dirty="0"/>
                    </a:p>
                  </a:txBody>
                  <a:tcPr marL="94053" marR="94053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053" marR="94053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lúng</a:t>
            </a:r>
            <a:r>
              <a:rPr lang="en-US" dirty="0" smtClean="0"/>
              <a:t> </a:t>
            </a:r>
            <a:r>
              <a:rPr lang="en-US" dirty="0" err="1" smtClean="0"/>
              <a:t>túng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lầy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28956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</a:t>
            </a:r>
            <a:r>
              <a:rPr kumimoji="0" lang="en-US" sz="3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tắc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pic>
        <p:nvPicPr>
          <p:cNvPr id="7" name="Picture 10" descr="thebe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40033" y="2721445"/>
            <a:ext cx="1774767" cy="2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879229"/>
            <a:ext cx="4495800" cy="1978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 smtClean="0"/>
              <a:t>Tinh</a:t>
            </a:r>
            <a:r>
              <a:rPr lang="en-US" sz="2600" dirty="0" smtClean="0"/>
              <a:t> </a:t>
            </a:r>
            <a:r>
              <a:rPr lang="en-US" sz="2600" dirty="0" err="1" smtClean="0"/>
              <a:t>thần</a:t>
            </a:r>
            <a:r>
              <a:rPr lang="en-US" sz="2600" dirty="0" smtClean="0"/>
              <a:t> </a:t>
            </a:r>
            <a:r>
              <a:rPr lang="en-US" sz="2600" dirty="0" err="1" smtClean="0"/>
              <a:t>sảng</a:t>
            </a:r>
            <a:r>
              <a:rPr lang="en-US" sz="2600" dirty="0" smtClean="0"/>
              <a:t> </a:t>
            </a:r>
            <a:r>
              <a:rPr lang="en-US" sz="2600" dirty="0" err="1" smtClean="0"/>
              <a:t>khoái</a:t>
            </a:r>
            <a:endParaRPr lang="en-US" sz="2600" dirty="0" smtClean="0"/>
          </a:p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 smtClean="0"/>
              <a:t>Tập</a:t>
            </a:r>
            <a:r>
              <a:rPr lang="en-US" sz="2600" dirty="0" smtClean="0"/>
              <a:t> </a:t>
            </a:r>
            <a:r>
              <a:rPr lang="en-US" sz="2600" dirty="0" err="1" smtClean="0"/>
              <a:t>trung</a:t>
            </a:r>
            <a:r>
              <a:rPr lang="en-US" sz="2600" dirty="0" smtClean="0"/>
              <a:t> </a:t>
            </a:r>
            <a:r>
              <a:rPr lang="en-US" sz="2600" dirty="0" err="1" smtClean="0"/>
              <a:t>cao</a:t>
            </a:r>
            <a:endParaRPr lang="en-US" sz="2600" dirty="0" smtClean="0"/>
          </a:p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 smtClean="0"/>
              <a:t>Sáng</a:t>
            </a:r>
            <a:r>
              <a:rPr lang="en-US" sz="2600" dirty="0" smtClean="0"/>
              <a:t> </a:t>
            </a:r>
            <a:r>
              <a:rPr lang="en-US" sz="2600" dirty="0" err="1" smtClean="0"/>
              <a:t>tạo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22" y="457200"/>
            <a:ext cx="8229600" cy="857250"/>
          </a:xfrm>
        </p:spPr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/>
            <a:r>
              <a:rPr lang="en-US" sz="2800" smtClean="0"/>
              <a:t>Bài giảng về Kĩ năng quản lý thời gian</a:t>
            </a:r>
          </a:p>
          <a:p>
            <a:pPr marL="338138" indent="-338138"/>
            <a:r>
              <a:rPr lang="en-US" sz="2800" smtClean="0"/>
              <a:t>BEST: </a:t>
            </a:r>
            <a:r>
              <a:rPr lang="en-US" sz="2800" smtClean="0">
                <a:hlinkClick r:id="rId3"/>
              </a:rPr>
              <a:t>http://best.edu.vn/news/hoc-ky-nang-quan-ly-thoi-gian-hieu-qua.d-347.aspx</a:t>
            </a:r>
            <a:endParaRPr lang="en-US" sz="2800" smtClean="0"/>
          </a:p>
          <a:p>
            <a:pPr marL="338138" indent="-338138"/>
            <a:r>
              <a:rPr lang="en-US" sz="2800" smtClean="0"/>
              <a:t>PACE: </a:t>
            </a:r>
            <a:r>
              <a:rPr lang="en-US" sz="2800" smtClean="0">
                <a:hlinkClick r:id="rId4"/>
              </a:rPr>
              <a:t>http://www.pace.edu.vn/vn/dao-tao/ChuongTrinh/6/ky-nang-quan-ly-thoi-gian</a:t>
            </a:r>
            <a:endParaRPr lang="en-US" sz="2800" smtClean="0"/>
          </a:p>
          <a:p>
            <a:pPr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endParaRPr lang="en-US" dirty="0" smtClean="0"/>
          </a:p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đam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endParaRPr lang="en-US" dirty="0" smtClean="0"/>
          </a:p>
          <a:p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  <a:p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5669844" y="2057400"/>
            <a:ext cx="26670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SỰ TRÌ HOÃN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endParaRPr lang="en-US" dirty="0" smtClean="0"/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-&gt;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Luật</a:t>
            </a:r>
            <a:r>
              <a:rPr lang="en-US" dirty="0" smtClean="0"/>
              <a:t> 15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endParaRPr lang="en-US" dirty="0" smtClean="0"/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nhãng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257800" y="1447800"/>
            <a:ext cx="4038600" cy="1905000"/>
            <a:chOff x="288" y="2304"/>
            <a:chExt cx="2544" cy="91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288" y="2304"/>
              <a:ext cx="2544" cy="912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60" y="2544"/>
              <a:ext cx="12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FF3300"/>
                  </a:solidFill>
                  <a:latin typeface="Arial" charset="0"/>
                </a:rPr>
                <a:t>S.T.I.N.G</a:t>
              </a:r>
              <a:endParaRPr lang="en-US" sz="3200" dirty="0">
                <a:solidFill>
                  <a:srgbClr val="FF3300"/>
                </a:solidFill>
                <a:latin typeface="Arial" charset="0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09600" y="2743200"/>
            <a:ext cx="8382000" cy="3006725"/>
            <a:chOff x="192" y="1008"/>
            <a:chExt cx="5280" cy="1894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2" y="1008"/>
              <a:ext cx="340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FF"/>
                  </a:solidFill>
                  <a:latin typeface="Arial" charset="0"/>
                </a:rPr>
                <a:t>S</a:t>
              </a:r>
              <a:r>
                <a:rPr lang="en-US" sz="3200" dirty="0" smtClean="0">
                  <a:latin typeface="Arial" charset="0"/>
                </a:rPr>
                <a:t>elect 1 task to do at a time</a:t>
              </a:r>
              <a:endParaRPr lang="en-US" sz="3200" dirty="0">
                <a:latin typeface="Arial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1392"/>
              <a:ext cx="4320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CC"/>
                  </a:solidFill>
                  <a:latin typeface="Arial" charset="0"/>
                </a:rPr>
                <a:t>T</a:t>
              </a:r>
              <a:r>
                <a:rPr lang="en-US" sz="3200" dirty="0" smtClean="0">
                  <a:latin typeface="Arial" charset="0"/>
                </a:rPr>
                <a:t>ime yourself, no more than 1 hour</a:t>
              </a:r>
              <a:endParaRPr lang="en-US" sz="3200" dirty="0">
                <a:latin typeface="Arial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92" y="1766"/>
              <a:ext cx="4656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FF"/>
                  </a:solidFill>
                  <a:latin typeface="Arial" charset="0"/>
                </a:rPr>
                <a:t>I</a:t>
              </a:r>
              <a:r>
                <a:rPr lang="en-US" sz="3200" dirty="0" smtClean="0">
                  <a:latin typeface="Arial" charset="0"/>
                </a:rPr>
                <a:t>gnore everything else during that time</a:t>
              </a:r>
              <a:endParaRPr lang="en-US" sz="3200" dirty="0">
                <a:latin typeface="Arial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92" y="2150"/>
              <a:ext cx="5040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FF"/>
                  </a:solidFill>
                  <a:latin typeface="Arial" charset="0"/>
                </a:rPr>
                <a:t>N</a:t>
              </a:r>
              <a:r>
                <a:rPr lang="en-US" sz="3200" dirty="0" smtClean="0">
                  <a:latin typeface="Arial" charset="0"/>
                </a:rPr>
                <a:t>o breaks or interruptions will be allowed</a:t>
              </a:r>
              <a:endParaRPr lang="en-US" sz="3200" dirty="0">
                <a:latin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2" y="2534"/>
              <a:ext cx="5280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FF"/>
                  </a:solidFill>
                  <a:latin typeface="Arial" charset="0"/>
                </a:rPr>
                <a:t>G</a:t>
              </a:r>
              <a:r>
                <a:rPr lang="en-US" sz="3200" dirty="0" smtClean="0">
                  <a:latin typeface="Arial" charset="0"/>
                </a:rPr>
                <a:t>ive yourself a reward when the time is up</a:t>
              </a:r>
              <a:endParaRPr lang="en-US" sz="3200" dirty="0">
                <a:latin typeface="Aria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– PAT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urpose: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??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: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-&gt;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 smtClean="0"/>
          </a:p>
          <a:p>
            <a:r>
              <a:rPr lang="en-US" b="1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genda: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</a:t>
            </a:r>
            <a:r>
              <a:rPr lang="en-US" dirty="0" smtClean="0"/>
              <a:t>ime frame: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/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Vai</a:t>
            </a:r>
            <a:r>
              <a:rPr lang="en-US" sz="2800" dirty="0" smtClean="0"/>
              <a:t> </a:t>
            </a:r>
            <a:r>
              <a:rPr lang="en-US" sz="2800" dirty="0" err="1" smtClean="0"/>
              <a:t>trò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endParaRPr lang="en-US" sz="2400" dirty="0" smtClean="0"/>
          </a:p>
          <a:p>
            <a:pPr lvl="1"/>
            <a:r>
              <a:rPr lang="en-US" sz="2400" dirty="0" err="1" smtClean="0"/>
              <a:t>Nhắc</a:t>
            </a:r>
            <a:r>
              <a:rPr lang="en-US" sz="2400" dirty="0" smtClean="0"/>
              <a:t> </a:t>
            </a:r>
            <a:r>
              <a:rPr lang="en-US" sz="2400" dirty="0" err="1" smtClean="0"/>
              <a:t>nhở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endParaRPr lang="en-US" sz="2400" dirty="0" smtClean="0"/>
          </a:p>
          <a:p>
            <a:pPr lvl="1"/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-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endParaRPr lang="en-US" sz="2400" dirty="0" smtClean="0"/>
          </a:p>
          <a:p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cuộc</a:t>
            </a:r>
            <a:r>
              <a:rPr lang="en-US" sz="2800" dirty="0" smtClean="0"/>
              <a:t> </a:t>
            </a:r>
            <a:r>
              <a:rPr lang="en-US" sz="2800" dirty="0" err="1" smtClean="0"/>
              <a:t>họp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giờ</a:t>
            </a:r>
            <a:endParaRPr lang="en-US" sz="2400" dirty="0" smtClean="0"/>
          </a:p>
          <a:p>
            <a:pPr lvl="1"/>
            <a:r>
              <a:rPr lang="en-US" sz="2400" dirty="0" err="1" smtClean="0"/>
              <a:t>Giữ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endParaRPr lang="en-US" sz="2400" dirty="0" smtClean="0"/>
          </a:p>
          <a:p>
            <a:pPr lvl="1"/>
            <a:r>
              <a:rPr lang="en-US" sz="2400" dirty="0" err="1" smtClean="0"/>
              <a:t>Giữ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endParaRPr lang="en-US" sz="2400" dirty="0" smtClean="0"/>
          </a:p>
          <a:p>
            <a:pPr lvl="1"/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/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" name="Picture 8" descr="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660900"/>
            <a:ext cx="2438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email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 descr="televi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954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Intern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066800"/>
            <a:ext cx="1800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743200" y="3048000"/>
            <a:ext cx="4038600" cy="1295400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Time gobblers</a:t>
            </a:r>
          </a:p>
          <a:p>
            <a:pPr algn="ctr" eaLnBrk="1" hangingPunct="1"/>
            <a:endParaRPr lang="en-US" dirty="0">
              <a:latin typeface="Arial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2438400" y="2514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V="1">
            <a:off x="5867400" y="2438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60198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590800" y="4191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648200" y="16764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971800" y="2971800"/>
            <a:ext cx="3505200" cy="1447800"/>
          </a:xfrm>
          <a:prstGeom prst="ellips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Time for 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necessary things</a:t>
            </a:r>
          </a:p>
          <a:p>
            <a:pPr algn="ctr" eaLnBrk="1" hangingPunct="1"/>
            <a:endParaRPr lang="en-US">
              <a:latin typeface="Arial" charset="0"/>
            </a:endParaRPr>
          </a:p>
        </p:txBody>
      </p:sp>
      <p:pic>
        <p:nvPicPr>
          <p:cNvPr id="9" name="Picture 11" descr="ea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742" y="1676401"/>
            <a:ext cx="223885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exerci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337" y="1643062"/>
            <a:ext cx="2151063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fami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343400"/>
            <a:ext cx="2286000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rest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4642" y="4191000"/>
            <a:ext cx="238835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6"/>
          <p:cNvSpPr>
            <a:spLocks noChangeShapeType="1"/>
          </p:cNvSpPr>
          <p:nvPr/>
        </p:nvSpPr>
        <p:spPr bwMode="auto">
          <a:xfrm flipH="1" flipV="1">
            <a:off x="2895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57912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8956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791200" y="4267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6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5 </a:t>
            </a:r>
            <a:r>
              <a:rPr lang="en-US" dirty="0" err="1" smtClean="0"/>
              <a:t>năm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(Word, Excel, </a:t>
            </a:r>
            <a:r>
              <a:rPr lang="en-US" dirty="0" err="1" smtClean="0"/>
              <a:t>MindMap</a:t>
            </a:r>
            <a:r>
              <a:rPr lang="en-US" dirty="0" smtClean="0"/>
              <a:t>, </a:t>
            </a:r>
            <a:r>
              <a:rPr lang="en-US" dirty="0" err="1" smtClean="0"/>
              <a:t>v.v</a:t>
            </a:r>
            <a:r>
              <a:rPr lang="en-US" smtClean="0"/>
              <a:t>…)</a:t>
            </a:r>
            <a:endParaRPr lang="en-US" dirty="0" smtClean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8105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382000" cy="4389437"/>
          </a:xfrm>
        </p:spPr>
        <p:txBody>
          <a:bodyPr/>
          <a:lstStyle/>
          <a:p>
            <a:pPr marL="395288" indent="-395288"/>
            <a:r>
              <a:rPr lang="en-US" sz="2800" smtClean="0"/>
              <a:t>Tìm hiểu các thói </a:t>
            </a:r>
            <a:r>
              <a:rPr lang="en-US" sz="2800" dirty="0" err="1" smtClean="0"/>
              <a:t>quen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lãng</a:t>
            </a:r>
            <a:r>
              <a:rPr lang="en-US" sz="2800" dirty="0" smtClean="0"/>
              <a:t>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endParaRPr lang="en-US" sz="2800" dirty="0" smtClean="0"/>
          </a:p>
          <a:p>
            <a:pPr marL="395288" indent="-395288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endParaRPr lang="en-US" sz="2800" dirty="0" smtClean="0"/>
          </a:p>
          <a:p>
            <a:pPr marL="395288" indent="-395288"/>
            <a:r>
              <a:rPr lang="en-US" sz="2800" smtClean="0"/>
              <a:t>Phương pháp lập kế </a:t>
            </a:r>
            <a:r>
              <a:rPr lang="en-US" sz="2800" smtClean="0"/>
              <a:t>hoạch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381000"/>
            <a:ext cx="8229600" cy="857250"/>
          </a:xfrm>
        </p:spPr>
        <p:txBody>
          <a:bodyPr/>
          <a:lstStyle/>
          <a:p>
            <a:r>
              <a:rPr lang="en-US" smtClean="0"/>
              <a:t>Thảo 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610600" cy="4389437"/>
          </a:xfrm>
        </p:spPr>
        <p:txBody>
          <a:bodyPr/>
          <a:lstStyle/>
          <a:p>
            <a:pPr algn="just"/>
            <a:r>
              <a:rPr lang="en-US" sz="2800" smtClean="0"/>
              <a:t>Các nhóm tiến hành thảo luận 1 trong 3 chủ đề sau </a:t>
            </a:r>
            <a:r>
              <a:rPr lang="en-US" sz="2800" smtClean="0">
                <a:solidFill>
                  <a:srgbClr val="00B0F0"/>
                </a:solidFill>
              </a:rPr>
              <a:t>trong 15 phút</a:t>
            </a:r>
            <a:r>
              <a:rPr lang="en-US" sz="2800" smtClean="0"/>
              <a:t>:</a:t>
            </a:r>
          </a:p>
          <a:p>
            <a:pPr marL="519113" indent="-349250" algn="just">
              <a:buFont typeface="Courier New" panose="02070309020205020404" pitchFamily="49" charset="0"/>
              <a:buChar char="o"/>
            </a:pPr>
            <a:r>
              <a:rPr lang="en-US" smtClean="0"/>
              <a:t>Những </a:t>
            </a:r>
            <a:r>
              <a:rPr lang="en-US" smtClean="0">
                <a:solidFill>
                  <a:srgbClr val="FF0000"/>
                </a:solidFill>
              </a:rPr>
              <a:t>thói quen gây lãng phí</a:t>
            </a:r>
            <a:r>
              <a:rPr lang="en-US" smtClean="0"/>
              <a:t> thời gian của sinh viên CNTT. Nguyên nhân và Hậu quả.</a:t>
            </a:r>
          </a:p>
          <a:p>
            <a:pPr marL="519113" indent="-349250" algn="just">
              <a:buFont typeface="Courier New" panose="02070309020205020404" pitchFamily="49" charset="0"/>
              <a:buChar char="o"/>
            </a:pPr>
            <a:r>
              <a:rPr lang="en-US" smtClean="0"/>
              <a:t>Các phương pháp để </a:t>
            </a:r>
            <a:r>
              <a:rPr lang="en-US" smtClean="0">
                <a:solidFill>
                  <a:srgbClr val="FF0000"/>
                </a:solidFill>
              </a:rPr>
              <a:t>sử dụng thời gian hiệu quả</a:t>
            </a:r>
            <a:r>
              <a:rPr lang="en-US" smtClean="0"/>
              <a:t> của sinh viên</a:t>
            </a:r>
          </a:p>
          <a:p>
            <a:pPr marL="519113" indent="-349250" algn="just">
              <a:buFont typeface="Courier New" panose="02070309020205020404" pitchFamily="49" charset="0"/>
              <a:buChar char="o"/>
            </a:pPr>
            <a:r>
              <a:rPr lang="en-US" smtClean="0"/>
              <a:t>Lập </a:t>
            </a:r>
            <a:r>
              <a:rPr lang="en-US" smtClean="0">
                <a:solidFill>
                  <a:srgbClr val="FF0000"/>
                </a:solidFill>
              </a:rPr>
              <a:t>kế hoạch</a:t>
            </a:r>
            <a:r>
              <a:rPr lang="en-US" smtClean="0"/>
              <a:t> thực hiện </a:t>
            </a:r>
            <a:r>
              <a:rPr lang="en-US" smtClean="0">
                <a:solidFill>
                  <a:srgbClr val="FF0000"/>
                </a:solidFill>
              </a:rPr>
              <a:t>đồ án</a:t>
            </a:r>
            <a:r>
              <a:rPr lang="en-US" smtClean="0"/>
              <a:t> môn học cuối kỳ.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Yêu cầu trình bày:</a:t>
            </a:r>
          </a:p>
          <a:p>
            <a:pPr lvl="1"/>
            <a:r>
              <a:rPr lang="en-US" sz="2600" smtClean="0"/>
              <a:t>Có bản giấy thể hiện nội dung (mindmap, brainstorming, sơ đồ, …)</a:t>
            </a:r>
          </a:p>
          <a:p>
            <a:pPr lvl="1"/>
            <a:r>
              <a:rPr lang="en-US" sz="2600" smtClean="0"/>
              <a:t>Sử dụng bất kì hình thức nào để trình bày nội dung trong 5 phút.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Nguyên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nhân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gây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gian</a:t>
            </a:r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ers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142845"/>
            <a:ext cx="1752600" cy="22962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88" y="1931194"/>
            <a:ext cx="8229600" cy="4389437"/>
          </a:xfrm>
        </p:spPr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qua nhiu chon lu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0956" y="1931194"/>
            <a:ext cx="4351312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1.bp.blogspot.com/-t0gDpr0d1lI/TV2_xOCWBKI/AAAAAAAAADQ/O7yEF51TJAQ/s1600/leaving_work_ear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609600"/>
            <a:ext cx="365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29" y="1943100"/>
            <a:ext cx="8229600" cy="4389437"/>
          </a:xfrm>
        </p:spPr>
        <p:txBody>
          <a:bodyPr/>
          <a:lstStyle/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dãi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4080808"/>
            <a:ext cx="4267200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600" dirty="0" err="1"/>
              <a:t>Chờ</a:t>
            </a:r>
            <a:r>
              <a:rPr lang="en-US" sz="2600" dirty="0"/>
              <a:t> </a:t>
            </a:r>
            <a:r>
              <a:rPr lang="en-US" sz="2600" dirty="0" err="1"/>
              <a:t>đợi</a:t>
            </a:r>
            <a:endParaRPr lang="en-US" sz="2600" dirty="0"/>
          </a:p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600"/>
              <a:t>Các cuộc họp vô bổ</a:t>
            </a:r>
          </a:p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600" smtClean="0"/>
              <a:t>……..</a:t>
            </a:r>
            <a:endParaRPr lang="en-US" sz="2600" dirty="0"/>
          </a:p>
        </p:txBody>
      </p:sp>
      <p:pic>
        <p:nvPicPr>
          <p:cNvPr id="9" name="Picture 8" descr="hop vo b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352800"/>
            <a:ext cx="2286000" cy="27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1477</TotalTime>
  <Words>1154</Words>
  <Application>Microsoft Office PowerPoint</Application>
  <PresentationFormat>On-screen Show (4:3)</PresentationFormat>
  <Paragraphs>257</Paragraphs>
  <Slides>38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Constantia</vt:lpstr>
      <vt:lpstr>Courier New</vt:lpstr>
      <vt:lpstr>Times New Roman</vt:lpstr>
      <vt:lpstr>Verdana</vt:lpstr>
      <vt:lpstr>Wingdings</vt:lpstr>
      <vt:lpstr>Wingdings 2</vt:lpstr>
      <vt:lpstr>Flow</vt:lpstr>
      <vt:lpstr>KỸ NĂNG QUẢN LÝ THỜI GIAN</vt:lpstr>
      <vt:lpstr>Mục tiêu buổi học</vt:lpstr>
      <vt:lpstr>Tài liệu tham khảo</vt:lpstr>
      <vt:lpstr>Nội dung</vt:lpstr>
      <vt:lpstr>Thảo luận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Giá trị của thời gian</vt:lpstr>
      <vt:lpstr>Giảm stress</vt:lpstr>
      <vt:lpstr>PowerPoint Presentation</vt:lpstr>
      <vt:lpstr>PowerPoint Presentation</vt:lpstr>
      <vt:lpstr>PowerPoint Presentation</vt:lpstr>
      <vt:lpstr>Khung quản lý thời gian</vt:lpstr>
      <vt:lpstr>Xác định mục tiêu</vt:lpstr>
      <vt:lpstr>Mục tiêu</vt:lpstr>
      <vt:lpstr>The 3P</vt:lpstr>
      <vt:lpstr>PowerPoint Presentation</vt:lpstr>
      <vt:lpstr>Phân rã công việc</vt:lpstr>
      <vt:lpstr>Xác định độ ưu tiên Việc khẩn cấp hay quan trọng</vt:lpstr>
      <vt:lpstr>Xác định độ ưu tiên Việc khẩn cấp hay quan trọng</vt:lpstr>
      <vt:lpstr>Kế hoạch làm việc hàng ngày</vt:lpstr>
      <vt:lpstr>Lợi ích</vt:lpstr>
      <vt:lpstr>PowerPoint Presentation</vt:lpstr>
      <vt:lpstr>Xác định thời gian làm việc tốt nhất</vt:lpstr>
      <vt:lpstr>Giải quyết trì hoãn</vt:lpstr>
      <vt:lpstr>9 cách giải quyết trì hoãn</vt:lpstr>
      <vt:lpstr>Quản lý luồng công việc</vt:lpstr>
      <vt:lpstr>Quản lý cuộc họp – PAT </vt:lpstr>
      <vt:lpstr>Quản lý cuộc họp</vt:lpstr>
      <vt:lpstr>Quản lý cuộc họp</vt:lpstr>
      <vt:lpstr>Thận trọng</vt:lpstr>
      <vt:lpstr>Cân bằng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Nhập môn kiểm chứng phần mềm</dc:title>
  <dc:creator>LE NGO THUC VI</dc:creator>
  <cp:lastModifiedBy>Vũ Minh Sang</cp:lastModifiedBy>
  <cp:revision>183</cp:revision>
  <dcterms:created xsi:type="dcterms:W3CDTF">2011-12-23T16:09:58Z</dcterms:created>
  <dcterms:modified xsi:type="dcterms:W3CDTF">2015-11-19T08:23:10Z</dcterms:modified>
</cp:coreProperties>
</file>