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ADA8-A93F-DD78-F597-88EF5B45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5DE5E-33BE-BE95-194A-5120625C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FEF6A-CD48-FF1F-650D-6FB9F165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CF62-59D3-B2ED-BE27-0F0CB668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8BFB-9911-246F-DE57-225F86A8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F01C-B5A1-772F-04C0-5B1FEC03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2EEF0-739F-41D1-1D10-A7E7803B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D2CE4-DDE5-415F-2658-8D9C2BA9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29E8-90D1-F783-EDE9-A87F5AA1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5D9A7-C109-EB38-F1F0-9593ABAA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30AA5-6413-8661-A3BE-80271A8DC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B58C6-3D35-439D-E0B6-49AFF7C80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991F-9901-C31D-67BC-2E4854A7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3AA2-A2A2-8A11-D340-B891E07D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72E0-5356-FA28-9D40-FA677F03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8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3BB7-861B-A175-5675-798A6117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CA4F-E084-E114-F2B4-40A1BAA2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521C-B722-C302-0FDF-D52BC64C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BD92-D869-ABB5-9A5C-148DA363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9A0C-7D17-FF93-B36C-F385DA08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E62-E7E2-972B-D40C-EC58C4EB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7AA4-155B-460B-2FD3-CD153AAF4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CF05-36DA-AB11-8CDF-6FAACAF7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750A-BE7F-1D1A-BED1-38231A7B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D1A0-F640-BF6F-84F6-7B08B118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D071-8C63-4183-773D-7596D5F4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3075-D8AB-7B95-6BA6-F7447CC5B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4313-C854-4BEB-E677-11B508CB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A4D0F-FF00-2795-6849-877DFB5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FAEC-C8AC-1CEA-0C8A-C3166BEF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13F48-4A88-4609-2D41-5171BB6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A034-0A6F-77C4-B6E6-43B3AE9B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0A4BE-DE18-A05C-28ED-22F6C70A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1B4F9-1373-A6FF-33AA-69FFEB84D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2FCB6-331A-0281-26E6-10C500EE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F36E5-CDB1-AA14-C2CD-DA1FF4613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FBCF2-FB19-05FF-9302-F1D8C3E3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BDB8D-636E-1653-FB48-2D1B4969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28F5B-47C2-F44F-A183-7F606571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1B9-D031-DB78-E02E-20163AB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F8206-2018-0530-BE60-CD44461A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E3A3D-11DA-F80C-4B49-0D6A2629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BB5DC-613C-697A-F692-00F8CAEC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C3D3F-C581-8C99-65FB-02304964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B148D-7F21-CAF4-31BD-8D8225E0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E246-ADA1-BFDC-824F-65A4D673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F90B-8F15-26A2-31F2-F3D475B0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CB3D-3ACC-90F4-6465-0D09FD80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0956E-427F-75CC-D8FE-9A6CE10C3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75B5E-1C9D-DB87-2CC7-6B309330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688E6-0EE5-1F52-E5E3-D3BADD3D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4C78-6BF6-BF05-98E7-40EDAC6A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3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B7DA-D65A-BC30-B425-87E91290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9744E-6D2F-7C1E-7B82-515D6D32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A033-3FF1-0A44-CA45-0F6A13BF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D4A80-8FEC-8780-E289-426FEF9A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8BCA-5A84-0C31-79A4-65DFA1AE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AC10F-1F0E-76A1-44FE-B49EA432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FA9D5-4216-F154-F387-1AFF2F76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DF52-70AE-5BA9-32DD-34F5CA22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16EF-7CDF-2D14-BF74-BB9C5FE47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1E56-B20E-3249-A9E4-7674B86DDF11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B8D2-6F4D-7BAE-8295-14DD676D4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37DF-790C-F082-EE9D-E092DFBC9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6E1-7BD1-A442-BA8B-D8E6AE80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7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645DE-43A4-448A-468D-EA345B4A59F5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Churned Customer Details			</a:t>
            </a:r>
            <a:r>
              <a:rPr lang="en-US" b="1" dirty="0">
                <a:solidFill>
                  <a:schemeClr val="bg1"/>
                </a:solidFill>
              </a:rPr>
              <a:t>Customer ID: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CAC3E-B7F5-6B16-1AF3-2AABC8B4F871}"/>
              </a:ext>
            </a:extLst>
          </p:cNvPr>
          <p:cNvSpPr txBox="1"/>
          <p:nvPr/>
        </p:nvSpPr>
        <p:spPr>
          <a:xfrm>
            <a:off x="1" y="986006"/>
            <a:ext cx="39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Personal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29007-8649-E30C-7B16-8B1C1C36C298}"/>
              </a:ext>
            </a:extLst>
          </p:cNvPr>
          <p:cNvSpPr txBox="1"/>
          <p:nvPr/>
        </p:nvSpPr>
        <p:spPr>
          <a:xfrm>
            <a:off x="3934327" y="986006"/>
            <a:ext cx="41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Phone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3C388-4C7C-F4F6-060F-EA8D1B2C1307}"/>
              </a:ext>
            </a:extLst>
          </p:cNvPr>
          <p:cNvSpPr txBox="1"/>
          <p:nvPr/>
        </p:nvSpPr>
        <p:spPr>
          <a:xfrm>
            <a:off x="8061159" y="986006"/>
            <a:ext cx="41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Misc. Details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47CBBA-CF84-5742-EDFE-574345FED1B5}"/>
              </a:ext>
            </a:extLst>
          </p:cNvPr>
          <p:cNvCxnSpPr>
            <a:cxnSpLocks/>
          </p:cNvCxnSpPr>
          <p:nvPr/>
        </p:nvCxnSpPr>
        <p:spPr>
          <a:xfrm>
            <a:off x="3934327" y="769441"/>
            <a:ext cx="0" cy="304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AE1C0A-C4B3-877D-FE50-E499D3C22FC8}"/>
              </a:ext>
            </a:extLst>
          </p:cNvPr>
          <p:cNvCxnSpPr>
            <a:cxnSpLocks/>
          </p:cNvCxnSpPr>
          <p:nvPr/>
        </p:nvCxnSpPr>
        <p:spPr>
          <a:xfrm>
            <a:off x="8061159" y="769441"/>
            <a:ext cx="0" cy="304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E0C92E-512D-2BAD-3612-AF6AE6C491F7}"/>
              </a:ext>
            </a:extLst>
          </p:cNvPr>
          <p:cNvCxnSpPr>
            <a:cxnSpLocks/>
          </p:cNvCxnSpPr>
          <p:nvPr/>
        </p:nvCxnSpPr>
        <p:spPr>
          <a:xfrm flipH="1">
            <a:off x="0" y="380197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0EC8EC-EC0A-2B46-3D7F-A751BD7E2F39}"/>
              </a:ext>
            </a:extLst>
          </p:cNvPr>
          <p:cNvCxnSpPr>
            <a:cxnSpLocks/>
          </p:cNvCxnSpPr>
          <p:nvPr/>
        </p:nvCxnSpPr>
        <p:spPr>
          <a:xfrm flipH="1">
            <a:off x="6091990" y="3814007"/>
            <a:ext cx="12032" cy="304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7802B7-22E1-6198-4CA5-74824B5FC82C}"/>
              </a:ext>
            </a:extLst>
          </p:cNvPr>
          <p:cNvSpPr txBox="1"/>
          <p:nvPr/>
        </p:nvSpPr>
        <p:spPr>
          <a:xfrm>
            <a:off x="8022" y="3814008"/>
            <a:ext cx="60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A804D-C47F-710B-2B6F-FFE1051DADC5}"/>
              </a:ext>
            </a:extLst>
          </p:cNvPr>
          <p:cNvSpPr txBox="1"/>
          <p:nvPr/>
        </p:nvSpPr>
        <p:spPr>
          <a:xfrm>
            <a:off x="6104022" y="3814007"/>
            <a:ext cx="60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Contract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6FDF5-7D1F-BA10-F33A-A56E8DF90D09}"/>
              </a:ext>
            </a:extLst>
          </p:cNvPr>
          <p:cNvSpPr txBox="1"/>
          <p:nvPr/>
        </p:nvSpPr>
        <p:spPr>
          <a:xfrm>
            <a:off x="94249" y="1457604"/>
            <a:ext cx="3745830" cy="220060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Gender: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Senior Citizen: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19C48-1C8C-6D31-5CA5-C8BC0C816BDB}"/>
              </a:ext>
            </a:extLst>
          </p:cNvPr>
          <p:cNvSpPr txBox="1"/>
          <p:nvPr/>
        </p:nvSpPr>
        <p:spPr>
          <a:xfrm>
            <a:off x="4032582" y="1457604"/>
            <a:ext cx="3930318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Phone Service:</a:t>
            </a:r>
          </a:p>
          <a:p>
            <a:endParaRPr lang="en-US" sz="1500" dirty="0"/>
          </a:p>
          <a:p>
            <a:r>
              <a:rPr lang="en-US" sz="1500" dirty="0"/>
              <a:t>Internet Service:</a:t>
            </a:r>
          </a:p>
          <a:p>
            <a:endParaRPr lang="en-US" sz="1500" dirty="0"/>
          </a:p>
          <a:p>
            <a:r>
              <a:rPr lang="en-US" sz="1500" dirty="0"/>
              <a:t>Tech Support:</a:t>
            </a:r>
          </a:p>
          <a:p>
            <a:endParaRPr lang="en-US" sz="1500" dirty="0"/>
          </a:p>
          <a:p>
            <a:r>
              <a:rPr lang="en-US" sz="1500" dirty="0"/>
              <a:t>Online Backup:</a:t>
            </a:r>
          </a:p>
          <a:p>
            <a:endParaRPr lang="en-US" sz="1500" dirty="0"/>
          </a:p>
          <a:p>
            <a:r>
              <a:rPr lang="en-US" sz="1500" dirty="0"/>
              <a:t>Device Protection: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03A2F-915E-3214-4B5C-1981D6225774}"/>
              </a:ext>
            </a:extLst>
          </p:cNvPr>
          <p:cNvSpPr txBox="1"/>
          <p:nvPr/>
        </p:nvSpPr>
        <p:spPr>
          <a:xfrm>
            <a:off x="8159414" y="1426827"/>
            <a:ext cx="3911263" cy="221599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Partner: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dirty="0"/>
              <a:t>Dependent:</a:t>
            </a:r>
          </a:p>
          <a:p>
            <a:endParaRPr lang="en-US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E6073-6E56-6AF3-33A4-82FC3C4A2217}"/>
              </a:ext>
            </a:extLst>
          </p:cNvPr>
          <p:cNvSpPr txBox="1"/>
          <p:nvPr/>
        </p:nvSpPr>
        <p:spPr>
          <a:xfrm>
            <a:off x="106281" y="4300095"/>
            <a:ext cx="5885445" cy="22929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EF6D0-5523-21A2-FA2C-CAA3477BF587}"/>
              </a:ext>
            </a:extLst>
          </p:cNvPr>
          <p:cNvSpPr txBox="1"/>
          <p:nvPr/>
        </p:nvSpPr>
        <p:spPr>
          <a:xfrm>
            <a:off x="6201277" y="4300095"/>
            <a:ext cx="5885445" cy="23237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Type: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Tenure: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Payment Method: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43F744-3DC5-8CDA-4677-27A42F35AF30}"/>
              </a:ext>
            </a:extLst>
          </p:cNvPr>
          <p:cNvCxnSpPr/>
          <p:nvPr/>
        </p:nvCxnSpPr>
        <p:spPr>
          <a:xfrm>
            <a:off x="8022" y="769441"/>
            <a:ext cx="12183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79B0F2-E516-2F74-E8BB-8A657A947769}"/>
              </a:ext>
            </a:extLst>
          </p:cNvPr>
          <p:cNvCxnSpPr/>
          <p:nvPr/>
        </p:nvCxnSpPr>
        <p:spPr>
          <a:xfrm>
            <a:off x="8022" y="7441"/>
            <a:ext cx="12183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940041-64C0-3FB2-0735-0925990FC2B4}"/>
              </a:ext>
            </a:extLst>
          </p:cNvPr>
          <p:cNvCxnSpPr/>
          <p:nvPr/>
        </p:nvCxnSpPr>
        <p:spPr>
          <a:xfrm>
            <a:off x="0" y="6857998"/>
            <a:ext cx="12183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4E4CDD-5E0C-2DF4-1277-D4E0BEEBCCBC}"/>
              </a:ext>
            </a:extLst>
          </p:cNvPr>
          <p:cNvCxnSpPr>
            <a:cxnSpLocks/>
          </p:cNvCxnSpPr>
          <p:nvPr/>
        </p:nvCxnSpPr>
        <p:spPr>
          <a:xfrm flipV="1">
            <a:off x="-15039" y="0"/>
            <a:ext cx="23061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741F1C-7FFF-8C3E-442E-D1B30204C12F}"/>
              </a:ext>
            </a:extLst>
          </p:cNvPr>
          <p:cNvCxnSpPr>
            <a:cxnSpLocks/>
          </p:cNvCxnSpPr>
          <p:nvPr/>
        </p:nvCxnSpPr>
        <p:spPr>
          <a:xfrm flipV="1">
            <a:off x="12168939" y="-7441"/>
            <a:ext cx="23061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CE4AA9-FFC0-7D4D-F32A-F530870619E7}"/>
              </a:ext>
            </a:extLst>
          </p:cNvPr>
          <p:cNvCxnSpPr>
            <a:cxnSpLocks/>
          </p:cNvCxnSpPr>
          <p:nvPr/>
        </p:nvCxnSpPr>
        <p:spPr>
          <a:xfrm flipH="1">
            <a:off x="98259" y="1457604"/>
            <a:ext cx="3741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96661B-23CC-DC6E-18F5-0A048E13AE94}"/>
              </a:ext>
            </a:extLst>
          </p:cNvPr>
          <p:cNvCxnSpPr>
            <a:cxnSpLocks/>
          </p:cNvCxnSpPr>
          <p:nvPr/>
        </p:nvCxnSpPr>
        <p:spPr>
          <a:xfrm flipH="1">
            <a:off x="94249" y="3642818"/>
            <a:ext cx="37418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3060FD-59FC-A7DD-3036-9AF2B3733B26}"/>
              </a:ext>
            </a:extLst>
          </p:cNvPr>
          <p:cNvCxnSpPr>
            <a:cxnSpLocks/>
          </p:cNvCxnSpPr>
          <p:nvPr/>
        </p:nvCxnSpPr>
        <p:spPr>
          <a:xfrm flipH="1">
            <a:off x="94249" y="1457604"/>
            <a:ext cx="37418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626CE3-B30D-686C-78CB-410D22905474}"/>
              </a:ext>
            </a:extLst>
          </p:cNvPr>
          <p:cNvCxnSpPr>
            <a:cxnSpLocks/>
          </p:cNvCxnSpPr>
          <p:nvPr/>
        </p:nvCxnSpPr>
        <p:spPr>
          <a:xfrm flipH="1">
            <a:off x="4032581" y="1448989"/>
            <a:ext cx="3930319" cy="67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09209E-5D45-4A64-895F-AEC737B874F3}"/>
              </a:ext>
            </a:extLst>
          </p:cNvPr>
          <p:cNvCxnSpPr>
            <a:cxnSpLocks/>
          </p:cNvCxnSpPr>
          <p:nvPr/>
        </p:nvCxnSpPr>
        <p:spPr>
          <a:xfrm flipH="1" flipV="1">
            <a:off x="4032581" y="3620655"/>
            <a:ext cx="3930317" cy="221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F9C08-2486-1B97-365E-6060C813E39F}"/>
              </a:ext>
            </a:extLst>
          </p:cNvPr>
          <p:cNvCxnSpPr>
            <a:cxnSpLocks/>
          </p:cNvCxnSpPr>
          <p:nvPr/>
        </p:nvCxnSpPr>
        <p:spPr>
          <a:xfrm flipH="1">
            <a:off x="8159414" y="1426827"/>
            <a:ext cx="3911263" cy="289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E525AD-0EC2-D0CB-0F23-68FD1F6DF5C9}"/>
              </a:ext>
            </a:extLst>
          </p:cNvPr>
          <p:cNvCxnSpPr>
            <a:cxnSpLocks/>
          </p:cNvCxnSpPr>
          <p:nvPr/>
        </p:nvCxnSpPr>
        <p:spPr>
          <a:xfrm flipH="1" flipV="1">
            <a:off x="8159414" y="3642818"/>
            <a:ext cx="3927308" cy="153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52E4F6-9220-F2D5-1427-C0D8D4A27D14}"/>
              </a:ext>
            </a:extLst>
          </p:cNvPr>
          <p:cNvCxnSpPr>
            <a:cxnSpLocks/>
          </p:cNvCxnSpPr>
          <p:nvPr/>
        </p:nvCxnSpPr>
        <p:spPr>
          <a:xfrm flipH="1">
            <a:off x="106281" y="4302008"/>
            <a:ext cx="58854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1CD5E-5CD5-06D0-142A-CEBC7EC91635}"/>
              </a:ext>
            </a:extLst>
          </p:cNvPr>
          <p:cNvCxnSpPr>
            <a:cxnSpLocks/>
          </p:cNvCxnSpPr>
          <p:nvPr/>
        </p:nvCxnSpPr>
        <p:spPr>
          <a:xfrm flipH="1">
            <a:off x="118312" y="6583722"/>
            <a:ext cx="587341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A63163-373A-B30B-CF4D-9D178227DB07}"/>
              </a:ext>
            </a:extLst>
          </p:cNvPr>
          <p:cNvCxnSpPr>
            <a:cxnSpLocks/>
          </p:cNvCxnSpPr>
          <p:nvPr/>
        </p:nvCxnSpPr>
        <p:spPr>
          <a:xfrm flipH="1">
            <a:off x="6201277" y="4300095"/>
            <a:ext cx="58854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E774E6-EAC6-F6A9-273F-7DC2166E841B}"/>
              </a:ext>
            </a:extLst>
          </p:cNvPr>
          <p:cNvCxnSpPr>
            <a:cxnSpLocks/>
          </p:cNvCxnSpPr>
          <p:nvPr/>
        </p:nvCxnSpPr>
        <p:spPr>
          <a:xfrm flipH="1">
            <a:off x="6201277" y="6624619"/>
            <a:ext cx="58854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617541-055E-1B8B-27A4-643941869436}"/>
              </a:ext>
            </a:extLst>
          </p:cNvPr>
          <p:cNvCxnSpPr>
            <a:cxnSpLocks/>
          </p:cNvCxnSpPr>
          <p:nvPr/>
        </p:nvCxnSpPr>
        <p:spPr>
          <a:xfrm>
            <a:off x="6207293" y="4300095"/>
            <a:ext cx="0" cy="23237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79F7DE-AC99-9796-DCCD-A5939D7E2195}"/>
              </a:ext>
            </a:extLst>
          </p:cNvPr>
          <p:cNvCxnSpPr>
            <a:cxnSpLocks/>
          </p:cNvCxnSpPr>
          <p:nvPr/>
        </p:nvCxnSpPr>
        <p:spPr>
          <a:xfrm>
            <a:off x="12086722" y="4300094"/>
            <a:ext cx="0" cy="23237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EF996B-918E-733F-2F94-384AD32E1D35}"/>
              </a:ext>
            </a:extLst>
          </p:cNvPr>
          <p:cNvCxnSpPr>
            <a:cxnSpLocks/>
          </p:cNvCxnSpPr>
          <p:nvPr/>
        </p:nvCxnSpPr>
        <p:spPr>
          <a:xfrm>
            <a:off x="5991726" y="4300093"/>
            <a:ext cx="12031" cy="22836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545A57-57CE-C9FE-F6BC-5EA5FE231536}"/>
              </a:ext>
            </a:extLst>
          </p:cNvPr>
          <p:cNvCxnSpPr>
            <a:cxnSpLocks/>
          </p:cNvCxnSpPr>
          <p:nvPr/>
        </p:nvCxnSpPr>
        <p:spPr>
          <a:xfrm flipH="1">
            <a:off x="106281" y="4300092"/>
            <a:ext cx="12031" cy="22929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EDD402-E2F6-944B-9C32-C4FD1C459251}"/>
              </a:ext>
            </a:extLst>
          </p:cNvPr>
          <p:cNvCxnSpPr>
            <a:cxnSpLocks/>
          </p:cNvCxnSpPr>
          <p:nvPr/>
        </p:nvCxnSpPr>
        <p:spPr>
          <a:xfrm>
            <a:off x="3836069" y="1455763"/>
            <a:ext cx="0" cy="2171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965379-6165-3643-3D16-69413F2A6C81}"/>
              </a:ext>
            </a:extLst>
          </p:cNvPr>
          <p:cNvCxnSpPr>
            <a:cxnSpLocks/>
          </p:cNvCxnSpPr>
          <p:nvPr/>
        </p:nvCxnSpPr>
        <p:spPr>
          <a:xfrm>
            <a:off x="100265" y="1448989"/>
            <a:ext cx="0" cy="2171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0DB686-FB54-F220-FB27-A400CC5FD096}"/>
              </a:ext>
            </a:extLst>
          </p:cNvPr>
          <p:cNvCxnSpPr>
            <a:cxnSpLocks/>
          </p:cNvCxnSpPr>
          <p:nvPr/>
        </p:nvCxnSpPr>
        <p:spPr>
          <a:xfrm>
            <a:off x="4032582" y="1455763"/>
            <a:ext cx="0" cy="2171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F288DB-8352-49A3-ABBB-F908256F2518}"/>
              </a:ext>
            </a:extLst>
          </p:cNvPr>
          <p:cNvCxnSpPr>
            <a:cxnSpLocks/>
          </p:cNvCxnSpPr>
          <p:nvPr/>
        </p:nvCxnSpPr>
        <p:spPr>
          <a:xfrm>
            <a:off x="7962900" y="1455763"/>
            <a:ext cx="0" cy="2171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E4E7C4-AC3D-35DD-8369-92D0D9B76906}"/>
              </a:ext>
            </a:extLst>
          </p:cNvPr>
          <p:cNvCxnSpPr>
            <a:cxnSpLocks/>
          </p:cNvCxnSpPr>
          <p:nvPr/>
        </p:nvCxnSpPr>
        <p:spPr>
          <a:xfrm>
            <a:off x="8159414" y="1455763"/>
            <a:ext cx="0" cy="21716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111B25-72E7-FFC9-22E6-15652B111B4D}"/>
              </a:ext>
            </a:extLst>
          </p:cNvPr>
          <p:cNvCxnSpPr>
            <a:cxnSpLocks/>
          </p:cNvCxnSpPr>
          <p:nvPr/>
        </p:nvCxnSpPr>
        <p:spPr>
          <a:xfrm>
            <a:off x="12070677" y="1426827"/>
            <a:ext cx="0" cy="22313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94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51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Utture</dc:creator>
  <cp:lastModifiedBy>Arya Utture</cp:lastModifiedBy>
  <cp:revision>4</cp:revision>
  <dcterms:created xsi:type="dcterms:W3CDTF">2023-08-01T16:36:28Z</dcterms:created>
  <dcterms:modified xsi:type="dcterms:W3CDTF">2023-08-05T18:03:40Z</dcterms:modified>
</cp:coreProperties>
</file>