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E2AE-C63D-DD54-0CB6-CFD8975CE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BF4E8-61F0-6EF7-2489-958CB0A0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3086-D050-53A2-B346-1BF4569D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5A1B-E13F-3020-B0B0-0389EB3A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EB5-9B7E-052A-C315-BD9BDA7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EC2C-1E78-7DE9-5D43-07BE88C1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19B0-DFD8-E004-4AC5-B1B97E33A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89D4-1E09-6EA2-8839-F5FF6597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7BA3-41D3-45A8-36C5-0D53D6E3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8EBB-EC5D-6346-36D1-AEA0B25B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1A741-D4DD-BBE9-6F3A-124FDC7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BD91-31CF-3DB1-801B-2A533003D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1E19-A26A-AFA3-B41F-38AC4B48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A4203-18DB-3A8B-E57D-D57838CB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84A4-46EC-8737-0FCD-3F210A8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2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D843-1021-07FC-A2C9-41E5F38E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7EC4-A714-3A0D-50A2-E476D482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E602-3048-B907-E635-457F4560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75FC-2E63-4011-62F5-4FE589CD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ABFA-7A97-782C-C299-B64B22C3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8173-7553-8E11-4018-65C0506A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454CC-A0F6-4D7B-8060-F8D60585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E18D-1686-9A1F-65BB-B0C907E8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3AFD-ADCD-FD1B-B356-5C6FC23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97A4-091C-7E95-51A5-487BEF4D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D3A7-0CAC-BF45-382F-FBD7D45A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BAD0-6433-808A-82B4-1B53CB0D4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CBCB-1C97-1AEC-3D4D-E427D346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74128-9863-745E-93CA-2B1DC6E3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48B31-3748-8539-0AB0-79CD6FF7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9A47-EE97-3A44-9311-96279921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6FF1-E90D-7703-A8FB-8322AAD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549F-A7A3-ADB2-7877-C8CD2C34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D2D2C-557F-C67B-D8D7-D55B12D4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2FD79-0941-DC74-61D7-75DEF31D2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38BB6-3216-06B9-8688-1D2F1F775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F1633-09C9-E3A8-805A-B2EE83F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44BC5-DDA4-FA5D-0D7D-435D6A48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3742-0A37-9157-F360-C655D641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4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CC98-FF22-3F1D-CEF1-921179AA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6364A-B290-888F-FB7F-7F628FB1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33F12-6A29-B600-6446-A50BC2AC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CB906-E9F4-EB37-7BAE-E779BD4E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F802B-DF04-6906-5BD4-72E3C11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F08D3-9BC3-11C6-2E56-E946B55F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2C856-480F-DFA6-4BD8-796EB349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DCA9-7CA1-D5BC-AB06-783EA850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0C0F-E102-B0E6-59EC-33B71CE1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2F101-AA9E-5CD1-2B66-DBD28E90F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EEED3-38F9-60C2-6EDF-8F19FFF8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DBBD0-5062-5C69-BD00-05507F5E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F9AF-D784-4D81-DC37-F5DDCDBD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3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B4C8-FA4D-028A-DF5C-2449AE73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1FC55-13EB-A22A-F617-ADC2C615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D5039-B461-D198-C766-EE75989D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9724E-A7CA-3420-B589-1846682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4B2CE-37B2-09AD-2D7D-09E0B8C2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7CF82-6A1D-C694-19BB-920B9980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982E9-426E-1C07-615D-20BF7E8C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E8F7-A15E-E575-8803-B5B5C0D9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D08A-95FB-5F29-9098-F736F92E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04E9-778C-0F46-BF04-D96E9C15B957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1A9B-79B6-9233-5D23-7054463C6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A4A0-6BBF-6E82-A745-7437FB80A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385B-EB98-4240-8C55-3939E9F96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6E5B29E-0EE5-87BF-2407-69EE0EE7E66E}"/>
              </a:ext>
            </a:extLst>
          </p:cNvPr>
          <p:cNvSpPr txBox="1"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2E173-A4AF-9B4C-D92B-83CD317595B6}"/>
              </a:ext>
            </a:extLst>
          </p:cNvPr>
          <p:cNvSpPr txBox="1"/>
          <p:nvPr/>
        </p:nvSpPr>
        <p:spPr>
          <a:xfrm>
            <a:off x="0" y="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Telecom Customer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B626D-0696-65A6-5C1E-86A91224BE6C}"/>
              </a:ext>
            </a:extLst>
          </p:cNvPr>
          <p:cNvSpPr txBox="1"/>
          <p:nvPr/>
        </p:nvSpPr>
        <p:spPr>
          <a:xfrm>
            <a:off x="6096000" y="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Churn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DACBB5-A522-FC72-6356-B46135AACA8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1F79F0-7988-5D39-41E1-17953388FC75}"/>
              </a:ext>
            </a:extLst>
          </p:cNvPr>
          <p:cNvSpPr txBox="1"/>
          <p:nvPr/>
        </p:nvSpPr>
        <p:spPr>
          <a:xfrm>
            <a:off x="0" y="830997"/>
            <a:ext cx="6096000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Profile of All Customers             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BA94-B02D-0279-8757-993600FE4E08}"/>
              </a:ext>
            </a:extLst>
          </p:cNvPr>
          <p:cNvSpPr txBox="1"/>
          <p:nvPr/>
        </p:nvSpPr>
        <p:spPr>
          <a:xfrm>
            <a:off x="6096000" y="830997"/>
            <a:ext cx="60960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Profile of Churned Customers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B7A8E-E2D9-9585-F945-90AAE6492615}"/>
              </a:ext>
            </a:extLst>
          </p:cNvPr>
          <p:cNvCxnSpPr>
            <a:cxnSpLocks/>
          </p:cNvCxnSpPr>
          <p:nvPr/>
        </p:nvCxnSpPr>
        <p:spPr>
          <a:xfrm>
            <a:off x="0" y="83099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3DCD84-74B0-F1A0-0313-F4D6A77C1F02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454556-39BF-BC5E-AA70-383A5560D565}"/>
              </a:ext>
            </a:extLst>
          </p:cNvPr>
          <p:cNvCxnSpPr>
            <a:cxnSpLocks/>
          </p:cNvCxnSpPr>
          <p:nvPr/>
        </p:nvCxnSpPr>
        <p:spPr>
          <a:xfrm>
            <a:off x="0" y="1412580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D14403-63B6-9ECB-26A8-4FAF49344754}"/>
              </a:ext>
            </a:extLst>
          </p:cNvPr>
          <p:cNvCxnSpPr>
            <a:cxnSpLocks/>
          </p:cNvCxnSpPr>
          <p:nvPr/>
        </p:nvCxnSpPr>
        <p:spPr>
          <a:xfrm>
            <a:off x="0" y="3076892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962DC5-4090-2FD5-92BF-91F224B442C0}"/>
              </a:ext>
            </a:extLst>
          </p:cNvPr>
          <p:cNvCxnSpPr>
            <a:cxnSpLocks/>
          </p:cNvCxnSpPr>
          <p:nvPr/>
        </p:nvCxnSpPr>
        <p:spPr>
          <a:xfrm>
            <a:off x="0" y="4953819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C2BC98-741A-4C96-864A-5DBEDE8E0240}"/>
              </a:ext>
            </a:extLst>
          </p:cNvPr>
          <p:cNvSpPr txBox="1"/>
          <p:nvPr/>
        </p:nvSpPr>
        <p:spPr>
          <a:xfrm>
            <a:off x="0" y="1415772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Demographics: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770F9-88BA-ED94-9B05-0FE09627F0FF}"/>
              </a:ext>
            </a:extLst>
          </p:cNvPr>
          <p:cNvSpPr txBox="1"/>
          <p:nvPr/>
        </p:nvSpPr>
        <p:spPr>
          <a:xfrm>
            <a:off x="6096000" y="1415772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Demographics: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60B45-5CED-2124-89FE-C9D41772BB6D}"/>
              </a:ext>
            </a:extLst>
          </p:cNvPr>
          <p:cNvSpPr txBox="1"/>
          <p:nvPr/>
        </p:nvSpPr>
        <p:spPr>
          <a:xfrm>
            <a:off x="0" y="3079925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Phone Services: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C3EAF7-04E3-2BBF-2B4E-25F0844E0A3E}"/>
              </a:ext>
            </a:extLst>
          </p:cNvPr>
          <p:cNvSpPr txBox="1"/>
          <p:nvPr/>
        </p:nvSpPr>
        <p:spPr>
          <a:xfrm>
            <a:off x="6096000" y="307386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Phone Services: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BB30B-2C9A-A5FB-B9B3-DEEB52B7B05F}"/>
              </a:ext>
            </a:extLst>
          </p:cNvPr>
          <p:cNvSpPr txBox="1"/>
          <p:nvPr/>
        </p:nvSpPr>
        <p:spPr>
          <a:xfrm>
            <a:off x="0" y="4947754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Contract: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18F21-90DB-43F8-F057-52C9615C40DC}"/>
              </a:ext>
            </a:extLst>
          </p:cNvPr>
          <p:cNvSpPr txBox="1"/>
          <p:nvPr/>
        </p:nvSpPr>
        <p:spPr>
          <a:xfrm>
            <a:off x="6096000" y="4941689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Contract: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77C7D1-0812-45D3-F7FB-27CC38F39508}"/>
              </a:ext>
            </a:extLst>
          </p:cNvPr>
          <p:cNvCxnSpPr>
            <a:cxnSpLocks/>
          </p:cNvCxnSpPr>
          <p:nvPr/>
        </p:nvCxnSpPr>
        <p:spPr>
          <a:xfrm>
            <a:off x="0" y="8839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7EAB56-CFE5-FFB5-CFDA-4F4CF953CEAB}"/>
              </a:ext>
            </a:extLst>
          </p:cNvPr>
          <p:cNvCxnSpPr>
            <a:cxnSpLocks/>
          </p:cNvCxnSpPr>
          <p:nvPr/>
        </p:nvCxnSpPr>
        <p:spPr>
          <a:xfrm>
            <a:off x="0" y="-8839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E0785-A120-DB0D-6EEE-04FC00218F19}"/>
              </a:ext>
            </a:extLst>
          </p:cNvPr>
          <p:cNvCxnSpPr>
            <a:cxnSpLocks/>
          </p:cNvCxnSpPr>
          <p:nvPr/>
        </p:nvCxnSpPr>
        <p:spPr>
          <a:xfrm>
            <a:off x="0" y="682992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7489BD-AEC5-2396-4C5F-5EA4C3EFCB54}"/>
              </a:ext>
            </a:extLst>
          </p:cNvPr>
          <p:cNvCxnSpPr>
            <a:cxnSpLocks/>
          </p:cNvCxnSpPr>
          <p:nvPr/>
        </p:nvCxnSpPr>
        <p:spPr>
          <a:xfrm>
            <a:off x="12192000" y="-28073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26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Utture</dc:creator>
  <cp:lastModifiedBy>Arya Utture</cp:lastModifiedBy>
  <cp:revision>5</cp:revision>
  <dcterms:created xsi:type="dcterms:W3CDTF">2023-08-01T15:56:32Z</dcterms:created>
  <dcterms:modified xsi:type="dcterms:W3CDTF">2023-08-03T21:13:03Z</dcterms:modified>
</cp:coreProperties>
</file>