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C6DB-A774-6D7C-1FD5-D92E37B3E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113C6-831E-9A2B-902A-EE9843751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C159D-E321-5D4F-BF2B-611E2A79A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B6C8-BCCC-4D89-B56D-0557A228FE8D}" type="datetimeFigureOut">
              <a:rPr lang="en-AE" smtClean="0"/>
              <a:t>02/12/2024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3F024-D7CD-8323-F406-C80BB7CA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92046-3344-896E-4DB8-4AB5BCCF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FFA5-A382-405C-A147-C816E2B0B68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4406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F4D4-1E07-B7F0-EB9F-873E20DDB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AEB50-A2A4-B7F3-D6DE-7E84EAE3C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4E09C-2D8E-0C04-28DD-939C89A1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B6C8-BCCC-4D89-B56D-0557A228FE8D}" type="datetimeFigureOut">
              <a:rPr lang="en-AE" smtClean="0"/>
              <a:t>02/12/2024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DD5D1-4E1F-E529-658D-E05CC807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C8DB9-8219-2C40-C3FC-727CE3EA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FFA5-A382-405C-A147-C816E2B0B68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4864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AD33F2-3263-951B-DEEE-4FED8547E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5EA91-9DE5-1CA4-0724-4B045B225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E761E-3B89-7E00-7F74-2D113757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B6C8-BCCC-4D89-B56D-0557A228FE8D}" type="datetimeFigureOut">
              <a:rPr lang="en-AE" smtClean="0"/>
              <a:t>02/12/2024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FCFAB-2E6A-E256-7699-070379DB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BC5FE-64FE-A007-7CA7-CB254ECA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FFA5-A382-405C-A147-C816E2B0B68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5684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12FF-1183-7A85-DE10-F8EB1215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EEC20-679C-5B95-7C62-8665A7BD4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B5DB7-4D06-7878-A8DE-5E7499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B6C8-BCCC-4D89-B56D-0557A228FE8D}" type="datetimeFigureOut">
              <a:rPr lang="en-AE" smtClean="0"/>
              <a:t>02/12/2024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F9F58-F2B9-1FC2-ED01-AAE5F20F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B203C-2B72-78BA-A30A-C9489F06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FFA5-A382-405C-A147-C816E2B0B68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24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D151-42E8-F14C-38ED-EE0D391C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D1F88-9D5D-9944-AAD2-B69C6F9A3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DAFB7-150B-732E-D290-6C690396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B6C8-BCCC-4D89-B56D-0557A228FE8D}" type="datetimeFigureOut">
              <a:rPr lang="en-AE" smtClean="0"/>
              <a:t>02/12/2024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9551F-DEC0-A24F-EDE0-9FC7DB41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8F8BB-65DB-A042-CD41-E6B3807F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FFA5-A382-405C-A147-C816E2B0B68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7808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01E3-1142-3793-8C40-B081A85AD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B1D4A-9BBE-FC95-1AEC-932BDA4CD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7E88F-44F7-DE12-48E4-D1F8F1CDE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A03BD-6D04-224A-460F-17ECD482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B6C8-BCCC-4D89-B56D-0557A228FE8D}" type="datetimeFigureOut">
              <a:rPr lang="en-AE" smtClean="0"/>
              <a:t>02/12/2024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95607-84BC-88EA-703D-EBCD3C03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B965A-487E-B661-C23D-13FF5BCB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FFA5-A382-405C-A147-C816E2B0B68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7669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C8D4-DBEE-82EE-0B56-879A4A1E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98AC6-E3C2-F88E-82E0-60A21D632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4BC36-EA93-14B4-77E8-AF8D9F734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10428-58EB-D164-659F-D3AB3280F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1E652-463D-2A52-23AA-C5E37EDA6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BF9B8-B71A-D80D-3C88-A4DB8461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B6C8-BCCC-4D89-B56D-0557A228FE8D}" type="datetimeFigureOut">
              <a:rPr lang="en-AE" smtClean="0"/>
              <a:t>02/12/2024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D33B8-F51D-B4B3-6937-21DF3F9B2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8D394-BF60-3F93-6CD0-C7202F2A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FFA5-A382-405C-A147-C816E2B0B68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3048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5938-17C0-E1B8-318C-EFDBA809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671C1-E3F1-D56B-4442-8C03B2C4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B6C8-BCCC-4D89-B56D-0557A228FE8D}" type="datetimeFigureOut">
              <a:rPr lang="en-AE" smtClean="0"/>
              <a:t>02/12/2024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567BB-7B91-0AC3-7906-7019709F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D7502-9350-11A0-B7F9-962549A4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FFA5-A382-405C-A147-C816E2B0B68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4394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D455EF-0E4C-76CF-83D5-55C601E5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B6C8-BCCC-4D89-B56D-0557A228FE8D}" type="datetimeFigureOut">
              <a:rPr lang="en-AE" smtClean="0"/>
              <a:t>02/12/2024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DCE85-E191-D046-1837-8991E9736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881A6-017A-33E6-A7EA-FFE63BDF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FFA5-A382-405C-A147-C816E2B0B68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6935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B1A1-DDCC-FC4B-1DDC-17CC373F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860C6-70A2-023A-4974-24087A2B3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C1BF5-C054-21FD-38FE-F36AFFEED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1928B-9D48-CA6C-5A5F-187DB5F3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B6C8-BCCC-4D89-B56D-0557A228FE8D}" type="datetimeFigureOut">
              <a:rPr lang="en-AE" smtClean="0"/>
              <a:t>02/12/2024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4A146-B53D-C1D2-B9AB-120A8EFCC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BAC41-F170-A7D7-791B-A82C448E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FFA5-A382-405C-A147-C816E2B0B68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2313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897B-E00A-F6A0-CD50-28F6E056E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1B9A1-E611-4019-DE5E-FA06DEA04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52731-D420-4778-BC9C-61225436E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07A26-07E1-4B80-73DD-0A6658A6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B6C8-BCCC-4D89-B56D-0557A228FE8D}" type="datetimeFigureOut">
              <a:rPr lang="en-AE" smtClean="0"/>
              <a:t>02/12/2024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E6A59-9006-C131-F290-B9EE1BAD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6A6CB-DD80-8960-B0C5-A5050844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0FFA5-A382-405C-A147-C816E2B0B68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8145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241CA7-0521-0AB5-0977-BC9A0F3C2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CA551-4B65-EB3C-0FBD-8FE6E244F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04A1C-F449-7084-FA0C-28EDDE7A6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D0B6C8-BCCC-4D89-B56D-0557A228FE8D}" type="datetimeFigureOut">
              <a:rPr lang="en-AE" smtClean="0"/>
              <a:t>02/12/2024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FF6B3-D81A-C9E2-5AF6-648A48387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DF3D7-B2A8-1539-47CA-B353237FD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80FFA5-A382-405C-A147-C816E2B0B685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9962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F526DE-BD9A-4456-CCAB-AD53AEA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Solar Power &amp; Electricity Cost in Romania</a:t>
            </a:r>
            <a:endParaRPr lang="en-A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C8EB61-69DC-6B00-DE89-7E0CC4688336}"/>
              </a:ext>
            </a:extLst>
          </p:cNvPr>
          <p:cNvSpPr txBox="1"/>
          <p:nvPr/>
        </p:nvSpPr>
        <p:spPr>
          <a:xfrm>
            <a:off x="838200" y="1663256"/>
            <a:ext cx="88133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Jan 2024 – Mar 2024, Hourly</a:t>
            </a:r>
          </a:p>
          <a:p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Weather of Bucharest (Humidity, Wind, Snow, ….)</a:t>
            </a:r>
          </a:p>
          <a:p>
            <a:pPr marL="342900" indent="-342900">
              <a:buAutoNum type="arabicPeriod"/>
            </a:pPr>
            <a:r>
              <a:rPr lang="en-US" dirty="0"/>
              <a:t>Price of Electricity  (c/kWh) </a:t>
            </a:r>
          </a:p>
          <a:p>
            <a:pPr marL="342900" indent="-342900">
              <a:buAutoNum type="arabicPeriod"/>
            </a:pPr>
            <a:r>
              <a:rPr lang="en-US" dirty="0"/>
              <a:t>Energy Production (Nuclear, Wind, Hydroelectric, Oil and Gas, Coal, </a:t>
            </a:r>
            <a:r>
              <a:rPr lang="en-US" dirty="0">
                <a:highlight>
                  <a:srgbClr val="FFFF00"/>
                </a:highlight>
              </a:rPr>
              <a:t>Solar</a:t>
            </a:r>
            <a:r>
              <a:rPr lang="en-US" dirty="0"/>
              <a:t>, Biomass)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C00A92-2959-442A-DED3-A2DA662267A1}"/>
              </a:ext>
            </a:extLst>
          </p:cNvPr>
          <p:cNvSpPr txBox="1"/>
          <p:nvPr/>
        </p:nvSpPr>
        <p:spPr>
          <a:xfrm>
            <a:off x="838200" y="3552825"/>
            <a:ext cx="104934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Objective</a:t>
            </a:r>
          </a:p>
          <a:p>
            <a:pPr marL="342900" indent="-342900">
              <a:buAutoNum type="arabicPeriod"/>
            </a:pPr>
            <a:r>
              <a:rPr lang="en-AE" dirty="0"/>
              <a:t>Predict the price of Electricity from weather and Energy Production</a:t>
            </a:r>
          </a:p>
          <a:p>
            <a:pPr marL="342900" indent="-342900">
              <a:buAutoNum type="arabicPeriod"/>
            </a:pPr>
            <a:r>
              <a:rPr lang="en-AE" dirty="0"/>
              <a:t>Predict Energy Production from weather</a:t>
            </a:r>
          </a:p>
          <a:p>
            <a:pPr marL="342900" indent="-342900">
              <a:buAutoNum type="arabicPeriod"/>
            </a:pPr>
            <a:r>
              <a:rPr lang="en-AE" dirty="0"/>
              <a:t>Reinforcement Learning for automatically switch charge/discharge battery to minimize electricity cost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ACA73-2E3B-3959-0393-ABCF8D81F5A0}"/>
              </a:ext>
            </a:extLst>
          </p:cNvPr>
          <p:cNvSpPr txBox="1"/>
          <p:nvPr/>
        </p:nvSpPr>
        <p:spPr>
          <a:xfrm>
            <a:off x="838200" y="5002721"/>
            <a:ext cx="7599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</a:t>
            </a:r>
          </a:p>
          <a:p>
            <a:pPr marL="342900" indent="-342900">
              <a:buAutoNum type="arabicPeriod"/>
            </a:pPr>
            <a:r>
              <a:rPr lang="en-AE" dirty="0"/>
              <a:t>EDA</a:t>
            </a:r>
          </a:p>
          <a:p>
            <a:pPr marL="342900" indent="-342900">
              <a:buAutoNum type="arabicPeriod"/>
            </a:pPr>
            <a:r>
              <a:rPr lang="en-AE" dirty="0"/>
              <a:t>Prediction, use regression models whether applying Time Series (or not)</a:t>
            </a:r>
          </a:p>
          <a:p>
            <a:pPr marL="342900" indent="-342900">
              <a:buAutoNum type="arabicPeriod"/>
            </a:pPr>
            <a:r>
              <a:rPr lang="en-AE" dirty="0"/>
              <a:t>Reinforcement Learning uses Q-Learning, Double Q-Learning </a:t>
            </a:r>
          </a:p>
        </p:txBody>
      </p:sp>
    </p:spTree>
    <p:extLst>
      <p:ext uri="{BB962C8B-B14F-4D97-AF65-F5344CB8AC3E}">
        <p14:creationId xmlns:p14="http://schemas.microsoft.com/office/powerpoint/2010/main" val="266939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2D1F44-BF36-5AF2-9795-80012B84319F}"/>
              </a:ext>
            </a:extLst>
          </p:cNvPr>
          <p:cNvSpPr txBox="1"/>
          <p:nvPr/>
        </p:nvSpPr>
        <p:spPr>
          <a:xfrm>
            <a:off x="794129" y="4503721"/>
            <a:ext cx="7955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KPI</a:t>
            </a:r>
          </a:p>
          <a:p>
            <a:pPr marL="342900" indent="-342900">
              <a:buAutoNum type="arabicPeriod"/>
            </a:pPr>
            <a:r>
              <a:rPr lang="en-AE" dirty="0"/>
              <a:t>Model Regression, R^2 &gt; ….</a:t>
            </a:r>
          </a:p>
          <a:p>
            <a:pPr marL="342900" indent="-342900">
              <a:buAutoNum type="arabicPeriod"/>
            </a:pPr>
            <a:r>
              <a:rPr lang="en-AE" dirty="0"/>
              <a:t>Reinforcement Learning </a:t>
            </a:r>
          </a:p>
          <a:p>
            <a:r>
              <a:rPr lang="en-AE" dirty="0"/>
              <a:t>        Electricity cost from Model around ??% * Ideal Electricity Cost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A4657-70C0-5743-4765-B1BA7ED3178A}"/>
              </a:ext>
            </a:extLst>
          </p:cNvPr>
          <p:cNvSpPr txBox="1"/>
          <p:nvPr/>
        </p:nvSpPr>
        <p:spPr>
          <a:xfrm>
            <a:off x="804672" y="777240"/>
            <a:ext cx="4727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Electricity Cost per Hour          1  |  2  |  5  |  3  |  1</a:t>
            </a:r>
          </a:p>
          <a:p>
            <a:r>
              <a:rPr lang="en-US" dirty="0"/>
              <a:t>Solar Generates per Hour         0 |  1  |   2  |  4  |  0</a:t>
            </a:r>
          </a:p>
          <a:p>
            <a:r>
              <a:rPr lang="en-US" dirty="0"/>
              <a:t>Load Profile                                      1 |  1  |   3  |  5  |  2</a:t>
            </a:r>
            <a:endParaRPr lang="en-A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CFB14C-A277-4B24-E176-45F0CB7A0286}"/>
              </a:ext>
            </a:extLst>
          </p:cNvPr>
          <p:cNvCxnSpPr/>
          <p:nvPr/>
        </p:nvCxnSpPr>
        <p:spPr>
          <a:xfrm>
            <a:off x="6016752" y="1238905"/>
            <a:ext cx="8686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B817901-C4D6-8A31-BA29-0F7F396077EB}"/>
              </a:ext>
            </a:extLst>
          </p:cNvPr>
          <p:cNvSpPr txBox="1"/>
          <p:nvPr/>
        </p:nvSpPr>
        <p:spPr>
          <a:xfrm>
            <a:off x="7159752" y="1055561"/>
            <a:ext cx="154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Charge All = 7</a:t>
            </a:r>
            <a:endParaRPr lang="en-AE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BDCFEBD-99DC-41C5-73B7-F221305C71D9}"/>
              </a:ext>
            </a:extLst>
          </p:cNvPr>
          <p:cNvSpPr/>
          <p:nvPr/>
        </p:nvSpPr>
        <p:spPr>
          <a:xfrm>
            <a:off x="4511191" y="261874"/>
            <a:ext cx="3370937" cy="698246"/>
          </a:xfrm>
          <a:custGeom>
            <a:avLst/>
            <a:gdLst>
              <a:gd name="connsiteX0" fmla="*/ 3370937 w 3370937"/>
              <a:gd name="connsiteY0" fmla="*/ 698246 h 698246"/>
              <a:gd name="connsiteX1" fmla="*/ 1587857 w 3370937"/>
              <a:gd name="connsiteY1" fmla="*/ 3302 h 698246"/>
              <a:gd name="connsiteX2" fmla="*/ 42521 w 3370937"/>
              <a:gd name="connsiteY2" fmla="*/ 433070 h 698246"/>
              <a:gd name="connsiteX3" fmla="*/ 435713 w 3370937"/>
              <a:gd name="connsiteY3" fmla="*/ 369062 h 698246"/>
              <a:gd name="connsiteX4" fmla="*/ 454001 w 3370937"/>
              <a:gd name="connsiteY4" fmla="*/ 506222 h 69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0937" h="698246">
                <a:moveTo>
                  <a:pt x="3370937" y="698246"/>
                </a:moveTo>
                <a:cubicBezTo>
                  <a:pt x="2756765" y="372872"/>
                  <a:pt x="2142593" y="47498"/>
                  <a:pt x="1587857" y="3302"/>
                </a:cubicBezTo>
                <a:cubicBezTo>
                  <a:pt x="1033121" y="-40894"/>
                  <a:pt x="234545" y="372110"/>
                  <a:pt x="42521" y="433070"/>
                </a:cubicBezTo>
                <a:cubicBezTo>
                  <a:pt x="-149503" y="494030"/>
                  <a:pt x="367133" y="356870"/>
                  <a:pt x="435713" y="369062"/>
                </a:cubicBezTo>
                <a:cubicBezTo>
                  <a:pt x="504293" y="381254"/>
                  <a:pt x="399137" y="500126"/>
                  <a:pt x="454001" y="50622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F5343B-C116-A890-23B3-6F777388DC15}"/>
              </a:ext>
            </a:extLst>
          </p:cNvPr>
          <p:cNvSpPr txBox="1"/>
          <p:nvPr/>
        </p:nvSpPr>
        <p:spPr>
          <a:xfrm>
            <a:off x="6848737" y="77208"/>
            <a:ext cx="204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at Peak Hours </a:t>
            </a:r>
            <a:endParaRPr lang="en-A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DCA0F1-9A0D-54D3-71D8-C9FE0204914B}"/>
              </a:ext>
            </a:extLst>
          </p:cNvPr>
          <p:cNvCxnSpPr/>
          <p:nvPr/>
        </p:nvCxnSpPr>
        <p:spPr>
          <a:xfrm>
            <a:off x="4617720" y="1792224"/>
            <a:ext cx="0" cy="329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62D214-F7B2-E269-C9AA-FA6F227613AF}"/>
              </a:ext>
            </a:extLst>
          </p:cNvPr>
          <p:cNvCxnSpPr/>
          <p:nvPr/>
        </p:nvCxnSpPr>
        <p:spPr>
          <a:xfrm>
            <a:off x="4992624" y="1792224"/>
            <a:ext cx="0" cy="347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BED0F9-F988-32B7-B852-FC88ED822E83}"/>
              </a:ext>
            </a:extLst>
          </p:cNvPr>
          <p:cNvSpPr txBox="1"/>
          <p:nvPr/>
        </p:nvSpPr>
        <p:spPr>
          <a:xfrm>
            <a:off x="4463671" y="223035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A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DF18E9-126F-BF3A-A8E3-E463BFEDE820}"/>
              </a:ext>
            </a:extLst>
          </p:cNvPr>
          <p:cNvSpPr txBox="1"/>
          <p:nvPr/>
        </p:nvSpPr>
        <p:spPr>
          <a:xfrm>
            <a:off x="4838575" y="22397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A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4783C7-40BF-4A8B-9ED4-4BEC9E88A257}"/>
              </a:ext>
            </a:extLst>
          </p:cNvPr>
          <p:cNvSpPr txBox="1"/>
          <p:nvPr/>
        </p:nvSpPr>
        <p:spPr>
          <a:xfrm>
            <a:off x="794129" y="3321215"/>
            <a:ext cx="505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Ideal Cost = (1*1) + (2*1) + (5*0) + (3*1) + (1*2) = 8</a:t>
            </a:r>
            <a:endParaRPr lang="en-A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F95596-CAAE-BEF7-3B86-3FE69D608DB2}"/>
              </a:ext>
            </a:extLst>
          </p:cNvPr>
          <p:cNvSpPr txBox="1"/>
          <p:nvPr/>
        </p:nvSpPr>
        <p:spPr>
          <a:xfrm>
            <a:off x="794129" y="288208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dirty="0"/>
              <a:t>Ideal = Charge all solar, Use all solar at the peak hours</a:t>
            </a:r>
          </a:p>
        </p:txBody>
      </p:sp>
    </p:spTree>
    <p:extLst>
      <p:ext uri="{BB962C8B-B14F-4D97-AF65-F5344CB8AC3E}">
        <p14:creationId xmlns:p14="http://schemas.microsoft.com/office/powerpoint/2010/main" val="378122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2B0C-D437-14CB-B01B-7FDDCB013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Model for every Churn Datasets</a:t>
            </a:r>
            <a:endParaRPr lang="en-A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CF4B0-8D87-57BA-FB85-FE5330EE543F}"/>
              </a:ext>
            </a:extLst>
          </p:cNvPr>
          <p:cNvSpPr txBox="1"/>
          <p:nvPr/>
        </p:nvSpPr>
        <p:spPr>
          <a:xfrm>
            <a:off x="838200" y="1663256"/>
            <a:ext cx="87091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 Data of Churn Datasets</a:t>
            </a:r>
          </a:p>
          <a:p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Industry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Number of Rows, Columns, %Missing Values, Average Skewness, Balance or not,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8CDD90-2B13-ADD9-5957-639AB1ACBCA1}"/>
              </a:ext>
            </a:extLst>
          </p:cNvPr>
          <p:cNvSpPr txBox="1"/>
          <p:nvPr/>
        </p:nvSpPr>
        <p:spPr>
          <a:xfrm>
            <a:off x="838200" y="3105834"/>
            <a:ext cx="5568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</a:t>
            </a:r>
          </a:p>
          <a:p>
            <a:pPr marL="342900" indent="-342900">
              <a:buAutoNum type="arabicPeriod"/>
            </a:pPr>
            <a:r>
              <a:rPr lang="en-AE" dirty="0"/>
              <a:t>Find the suitable model for general Churn Datasets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7D06A5-29CA-7AD6-D742-EEEC71F4FCD5}"/>
              </a:ext>
            </a:extLst>
          </p:cNvPr>
          <p:cNvSpPr txBox="1"/>
          <p:nvPr/>
        </p:nvSpPr>
        <p:spPr>
          <a:xfrm>
            <a:off x="838200" y="3994415"/>
            <a:ext cx="28985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  <a:p>
            <a:pPr marL="342900" indent="-342900">
              <a:buAutoNum type="arabicPeriod"/>
            </a:pPr>
            <a:r>
              <a:rPr lang="en-AE" dirty="0"/>
              <a:t>EDA</a:t>
            </a:r>
          </a:p>
          <a:p>
            <a:pPr marL="342900" indent="-342900">
              <a:buAutoNum type="arabicPeriod"/>
            </a:pPr>
            <a:r>
              <a:rPr lang="en-AE" dirty="0"/>
              <a:t>Benchmark each model</a:t>
            </a:r>
          </a:p>
          <a:p>
            <a:pPr marL="342900" indent="-342900">
              <a:buAutoNum type="arabicPeriod"/>
            </a:pPr>
            <a:r>
              <a:rPr lang="en-AE" dirty="0"/>
              <a:t>Classification model</a:t>
            </a:r>
          </a:p>
        </p:txBody>
      </p:sp>
    </p:spTree>
    <p:extLst>
      <p:ext uri="{BB962C8B-B14F-4D97-AF65-F5344CB8AC3E}">
        <p14:creationId xmlns:p14="http://schemas.microsoft.com/office/powerpoint/2010/main" val="309432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EA52-F4FE-B09C-F4FF-8D9E4C82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Song Recommend, Copyright</a:t>
            </a:r>
            <a:endParaRPr lang="en-A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16642-8BDA-6ABA-58F1-0EDAC41CD212}"/>
              </a:ext>
            </a:extLst>
          </p:cNvPr>
          <p:cNvSpPr txBox="1"/>
          <p:nvPr/>
        </p:nvSpPr>
        <p:spPr>
          <a:xfrm>
            <a:off x="838200" y="1663256"/>
            <a:ext cx="1494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Million Music</a:t>
            </a:r>
          </a:p>
          <a:p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Bpm,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3A3D16-1CE0-2032-7FBC-CD9A0772222B}"/>
              </a:ext>
            </a:extLst>
          </p:cNvPr>
          <p:cNvSpPr txBox="1"/>
          <p:nvPr/>
        </p:nvSpPr>
        <p:spPr>
          <a:xfrm>
            <a:off x="838200" y="3105834"/>
            <a:ext cx="2317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</a:t>
            </a:r>
          </a:p>
          <a:p>
            <a:pPr marL="342900" indent="-342900">
              <a:buAutoNum type="arabicPeriod"/>
            </a:pPr>
            <a:r>
              <a:rPr lang="en-AE" dirty="0"/>
              <a:t>Recommendation</a:t>
            </a:r>
          </a:p>
          <a:p>
            <a:pPr marL="342900" indent="-342900">
              <a:buAutoNum type="arabicPeriod"/>
            </a:pPr>
            <a:r>
              <a:rPr lang="en-AE" dirty="0"/>
              <a:t>Copyright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D8F5D-0D0C-0205-D4AF-8F7226EE5C74}"/>
              </a:ext>
            </a:extLst>
          </p:cNvPr>
          <p:cNvSpPr txBox="1"/>
          <p:nvPr/>
        </p:nvSpPr>
        <p:spPr>
          <a:xfrm>
            <a:off x="838200" y="4520980"/>
            <a:ext cx="15559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  <a:p>
            <a:pPr marL="342900" indent="-342900">
              <a:buAutoNum type="arabicPeriod"/>
            </a:pPr>
            <a:r>
              <a:rPr lang="en-AE" dirty="0"/>
              <a:t>EDA</a:t>
            </a:r>
          </a:p>
          <a:p>
            <a:pPr marL="342900" indent="-342900">
              <a:buAutoNum type="arabicPeriod"/>
            </a:pPr>
            <a:r>
              <a:rPr lang="en-AE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2354599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276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1. Solar Power &amp; Electricity Cost in Romania</vt:lpstr>
      <vt:lpstr>PowerPoint Presentation</vt:lpstr>
      <vt:lpstr>2. Model for every Churn Datasets</vt:lpstr>
      <vt:lpstr>3. Song Recommend, Copyright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 naris</dc:creator>
  <cp:lastModifiedBy>ab naris</cp:lastModifiedBy>
  <cp:revision>7</cp:revision>
  <dcterms:created xsi:type="dcterms:W3CDTF">2024-11-30T13:22:24Z</dcterms:created>
  <dcterms:modified xsi:type="dcterms:W3CDTF">2024-12-02T09:16:56Z</dcterms:modified>
</cp:coreProperties>
</file>