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797675" cy="9928225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9A330-28CD-443B-892F-BD3C059C475D}" v="389" dt="2022-06-16T16:32:38.206"/>
  </p1510:revLst>
</p1510:revInfo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010" autoAdjust="0"/>
  </p:normalViewPr>
  <p:slideViewPr>
    <p:cSldViewPr>
      <p:cViewPr>
        <p:scale>
          <a:sx n="25" d="100"/>
          <a:sy n="25" d="100"/>
        </p:scale>
        <p:origin x="1694" y="-2434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가을" userId="fe186db035f2a547" providerId="LiveId" clId="{C3E9A330-28CD-443B-892F-BD3C059C475D}"/>
    <pc:docChg chg="undo redo custSel modSld">
      <pc:chgData name="김 가을" userId="fe186db035f2a547" providerId="LiveId" clId="{C3E9A330-28CD-443B-892F-BD3C059C475D}" dt="2022-06-16T16:34:27.524" v="4717" actId="6549"/>
      <pc:docMkLst>
        <pc:docMk/>
      </pc:docMkLst>
      <pc:sldChg chg="addSp delSp modSp mod">
        <pc:chgData name="김 가을" userId="fe186db035f2a547" providerId="LiveId" clId="{C3E9A330-28CD-443B-892F-BD3C059C475D}" dt="2022-06-16T16:34:27.524" v="4717" actId="6549"/>
        <pc:sldMkLst>
          <pc:docMk/>
          <pc:sldMk cId="0" sldId="256"/>
        </pc:sldMkLst>
        <pc:spChg chg="add mod">
          <ac:chgData name="김 가을" userId="fe186db035f2a547" providerId="LiveId" clId="{C3E9A330-28CD-443B-892F-BD3C059C475D}" dt="2022-06-16T16:11:44.500" v="3311" actId="1076"/>
          <ac:spMkLst>
            <pc:docMk/>
            <pc:sldMk cId="0" sldId="256"/>
            <ac:spMk id="3" creationId="{3A289D31-6AFD-CF18-8AC0-236CBA5449FA}"/>
          </ac:spMkLst>
        </pc:spChg>
        <pc:spChg chg="add del mod">
          <ac:chgData name="김 가을" userId="fe186db035f2a547" providerId="LiveId" clId="{C3E9A330-28CD-443B-892F-BD3C059C475D}" dt="2022-06-16T16:27:54.011" v="4061" actId="1076"/>
          <ac:spMkLst>
            <pc:docMk/>
            <pc:sldMk cId="0" sldId="256"/>
            <ac:spMk id="4" creationId="{D4596ACC-F98D-ED54-86B2-693185CAA6C7}"/>
          </ac:spMkLst>
        </pc:spChg>
        <pc:spChg chg="mod">
          <ac:chgData name="김 가을" userId="fe186db035f2a547" providerId="LiveId" clId="{C3E9A330-28CD-443B-892F-BD3C059C475D}" dt="2022-06-16T16:07:11.650" v="2992" actId="20577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김 가을" userId="fe186db035f2a547" providerId="LiveId" clId="{C3E9A330-28CD-443B-892F-BD3C059C475D}" dt="2022-06-16T16:28:50.869" v="4071" actId="1076"/>
          <ac:spMkLst>
            <pc:docMk/>
            <pc:sldMk cId="0" sldId="256"/>
            <ac:spMk id="7" creationId="{47DCEF7B-ED6C-5500-564A-ED13A4490E6C}"/>
          </ac:spMkLst>
        </pc:spChg>
        <pc:spChg chg="add mod">
          <ac:chgData name="김 가을" userId="fe186db035f2a547" providerId="LiveId" clId="{C3E9A330-28CD-443B-892F-BD3C059C475D}" dt="2022-06-16T16:29:03.281" v="4073" actId="1038"/>
          <ac:spMkLst>
            <pc:docMk/>
            <pc:sldMk cId="0" sldId="256"/>
            <ac:spMk id="8" creationId="{98E76421-468F-EDCF-4545-9D2AED761A80}"/>
          </ac:spMkLst>
        </pc:spChg>
        <pc:spChg chg="mod">
          <ac:chgData name="김 가을" userId="fe186db035f2a547" providerId="LiveId" clId="{C3E9A330-28CD-443B-892F-BD3C059C475D}" dt="2022-06-16T15:17:30.576" v="120"/>
          <ac:spMkLst>
            <pc:docMk/>
            <pc:sldMk cId="0" sldId="256"/>
            <ac:spMk id="16" creationId="{00000000-0000-0000-0000-000000000000}"/>
          </ac:spMkLst>
        </pc:spChg>
        <pc:spChg chg="mod">
          <ac:chgData name="김 가을" userId="fe186db035f2a547" providerId="LiveId" clId="{C3E9A330-28CD-443B-892F-BD3C059C475D}" dt="2022-06-16T16:34:27.524" v="4717" actId="6549"/>
          <ac:spMkLst>
            <pc:docMk/>
            <pc:sldMk cId="0" sldId="256"/>
            <ac:spMk id="17" creationId="{00000000-0000-0000-0000-000000000000}"/>
          </ac:spMkLst>
        </pc:spChg>
        <pc:spChg chg="mod">
          <ac:chgData name="김 가을" userId="fe186db035f2a547" providerId="LiveId" clId="{C3E9A330-28CD-443B-892F-BD3C059C475D}" dt="2022-06-16T16:07:29.245" v="2995" actId="1076"/>
          <ac:spMkLst>
            <pc:docMk/>
            <pc:sldMk cId="0" sldId="256"/>
            <ac:spMk id="18" creationId="{00000000-0000-0000-0000-000000000000}"/>
          </ac:spMkLst>
        </pc:spChg>
        <pc:spChg chg="mod">
          <ac:chgData name="김 가을" userId="fe186db035f2a547" providerId="LiveId" clId="{C3E9A330-28CD-443B-892F-BD3C059C475D}" dt="2022-06-16T16:33:53.011" v="4712" actId="255"/>
          <ac:spMkLst>
            <pc:docMk/>
            <pc:sldMk cId="0" sldId="256"/>
            <ac:spMk id="23" creationId="{00000000-0000-0000-0000-000000000000}"/>
          </ac:spMkLst>
        </pc:spChg>
        <pc:spChg chg="mod">
          <ac:chgData name="김 가을" userId="fe186db035f2a547" providerId="LiveId" clId="{C3E9A330-28CD-443B-892F-BD3C059C475D}" dt="2022-06-16T16:32:38.205" v="4711"/>
          <ac:spMkLst>
            <pc:docMk/>
            <pc:sldMk cId="0" sldId="256"/>
            <ac:spMk id="32" creationId="{00000000-0000-0000-0000-000000000000}"/>
          </ac:spMkLst>
        </pc:spChg>
        <pc:spChg chg="mod">
          <ac:chgData name="김 가을" userId="fe186db035f2a547" providerId="LiveId" clId="{C3E9A330-28CD-443B-892F-BD3C059C475D}" dt="2022-06-16T16:27:31.643" v="4058" actId="1076"/>
          <ac:spMkLst>
            <pc:docMk/>
            <pc:sldMk cId="0" sldId="256"/>
            <ac:spMk id="33" creationId="{00000000-0000-0000-0000-000000000000}"/>
          </ac:spMkLst>
        </pc:spChg>
        <pc:spChg chg="mod">
          <ac:chgData name="김 가을" userId="fe186db035f2a547" providerId="LiveId" clId="{C3E9A330-28CD-443B-892F-BD3C059C475D}" dt="2022-06-16T16:10:49.855" v="3269"/>
          <ac:spMkLst>
            <pc:docMk/>
            <pc:sldMk cId="0" sldId="256"/>
            <ac:spMk id="44" creationId="{00000000-0000-0000-0000-000000000000}"/>
          </ac:spMkLst>
        </pc:spChg>
        <pc:spChg chg="mod">
          <ac:chgData name="김 가을" userId="fe186db035f2a547" providerId="LiveId" clId="{C3E9A330-28CD-443B-892F-BD3C059C475D}" dt="2022-06-16T16:07:49.505" v="2999" actId="1076"/>
          <ac:spMkLst>
            <pc:docMk/>
            <pc:sldMk cId="0" sldId="256"/>
            <ac:spMk id="45" creationId="{00000000-0000-0000-0000-000000000000}"/>
          </ac:spMkLst>
        </pc:spChg>
        <pc:picChg chg="add mod">
          <ac:chgData name="김 가을" userId="fe186db035f2a547" providerId="LiveId" clId="{C3E9A330-28CD-443B-892F-BD3C059C475D}" dt="2022-06-16T16:25:14.575" v="3979" actId="34135"/>
          <ac:picMkLst>
            <pc:docMk/>
            <pc:sldMk cId="0" sldId="256"/>
            <ac:picMk id="2" creationId="{3F9A15FE-36F2-E1B6-601F-B4DD91FA6FEB}"/>
          </ac:picMkLst>
        </pc:picChg>
        <pc:picChg chg="add mod">
          <ac:chgData name="김 가을" userId="fe186db035f2a547" providerId="LiveId" clId="{C3E9A330-28CD-443B-892F-BD3C059C475D}" dt="2022-06-16T16:28:44.126" v="4070" actId="1076"/>
          <ac:picMkLst>
            <pc:docMk/>
            <pc:sldMk cId="0" sldId="256"/>
            <ac:picMk id="6" creationId="{7FA4BF52-F32D-4A66-AF06-F93F45DC942C}"/>
          </ac:picMkLst>
        </pc:picChg>
        <pc:picChg chg="add mod">
          <ac:chgData name="김 가을" userId="fe186db035f2a547" providerId="LiveId" clId="{C3E9A330-28CD-443B-892F-BD3C059C475D}" dt="2022-06-16T16:27:47.203" v="4060" actId="1076"/>
          <ac:picMkLst>
            <pc:docMk/>
            <pc:sldMk cId="0" sldId="256"/>
            <ac:picMk id="19" creationId="{16AE1A1E-02F6-0F70-4F43-7D535AF9D67F}"/>
          </ac:picMkLst>
        </pc:picChg>
        <pc:picChg chg="add mod">
          <ac:chgData name="김 가을" userId="fe186db035f2a547" providerId="LiveId" clId="{C3E9A330-28CD-443B-892F-BD3C059C475D}" dt="2022-06-16T16:28:39.735" v="4068" actId="1076"/>
          <ac:picMkLst>
            <pc:docMk/>
            <pc:sldMk cId="0" sldId="256"/>
            <ac:picMk id="20" creationId="{CD0DC253-4A45-8C9E-3048-7DC81FBBE254}"/>
          </ac:picMkLst>
        </pc:picChg>
        <pc:picChg chg="add del mod">
          <ac:chgData name="김 가을" userId="fe186db035f2a547" providerId="LiveId" clId="{C3E9A330-28CD-443B-892F-BD3C059C475D}" dt="2022-06-16T16:08:20.462" v="3005"/>
          <ac:picMkLst>
            <pc:docMk/>
            <pc:sldMk cId="0" sldId="256"/>
            <ac:picMk id="1026" creationId="{8118051F-5F8E-4714-3731-919E23578299}"/>
          </ac:picMkLst>
        </pc:picChg>
        <pc:picChg chg="add mod">
          <ac:chgData name="김 가을" userId="fe186db035f2a547" providerId="LiveId" clId="{C3E9A330-28CD-443B-892F-BD3C059C475D}" dt="2022-06-16T16:25:18.937" v="3980" actId="34135"/>
          <ac:picMkLst>
            <pc:docMk/>
            <pc:sldMk cId="0" sldId="256"/>
            <ac:picMk id="1028" creationId="{EA66C028-5A9A-4E25-B1A4-FD2F3E0844EB}"/>
          </ac:picMkLst>
        </pc:picChg>
      </pc:sldChg>
    </pc:docChg>
  </pc:docChgLst>
  <pc:docChgLst>
    <pc:chgData name="LEE YJ" userId="a554affaac2c5873" providerId="LiveId" clId="{D31EC9C3-5AA8-49D9-B3D5-4038126E02D6}"/>
    <pc:docChg chg="undo custSel modSld">
      <pc:chgData name="LEE YJ" userId="a554affaac2c5873" providerId="LiveId" clId="{D31EC9C3-5AA8-49D9-B3D5-4038126E02D6}" dt="2021-03-20T22:21:59.349" v="79" actId="14100"/>
      <pc:docMkLst>
        <pc:docMk/>
      </pc:docMkLst>
      <pc:sldChg chg="delSp modSp mod">
        <pc:chgData name="LEE YJ" userId="a554affaac2c5873" providerId="LiveId" clId="{D31EC9C3-5AA8-49D9-B3D5-4038126E02D6}" dt="2021-03-20T22:21:59.349" v="79" actId="14100"/>
        <pc:sldMkLst>
          <pc:docMk/>
          <pc:sldMk cId="0" sldId="256"/>
        </pc:sldMkLst>
        <pc:spChg chg="mod">
          <ac:chgData name="LEE YJ" userId="a554affaac2c5873" providerId="LiveId" clId="{D31EC9C3-5AA8-49D9-B3D5-4038126E02D6}" dt="2021-03-20T22:21:31.742" v="69" actId="14100"/>
          <ac:spMkLst>
            <pc:docMk/>
            <pc:sldMk cId="0" sldId="256"/>
            <ac:spMk id="5" creationId="{00000000-0000-0000-0000-000000000000}"/>
          </ac:spMkLst>
        </pc:spChg>
        <pc:spChg chg="mod">
          <ac:chgData name="LEE YJ" userId="a554affaac2c5873" providerId="LiveId" clId="{D31EC9C3-5AA8-49D9-B3D5-4038126E02D6}" dt="2021-03-20T22:20:44.463" v="66" actId="1036"/>
          <ac:spMkLst>
            <pc:docMk/>
            <pc:sldMk cId="0" sldId="256"/>
            <ac:spMk id="16" creationId="{00000000-0000-0000-0000-000000000000}"/>
          </ac:spMkLst>
        </pc:spChg>
        <pc:spChg chg="mod">
          <ac:chgData name="LEE YJ" userId="a554affaac2c5873" providerId="LiveId" clId="{D31EC9C3-5AA8-49D9-B3D5-4038126E02D6}" dt="2021-03-20T22:21:37.373" v="71" actId="14100"/>
          <ac:spMkLst>
            <pc:docMk/>
            <pc:sldMk cId="0" sldId="256"/>
            <ac:spMk id="17" creationId="{00000000-0000-0000-0000-000000000000}"/>
          </ac:spMkLst>
        </pc:spChg>
        <pc:spChg chg="mod">
          <ac:chgData name="LEE YJ" userId="a554affaac2c5873" providerId="LiveId" clId="{D31EC9C3-5AA8-49D9-B3D5-4038126E02D6}" dt="2021-03-20T22:21:59.349" v="79" actId="14100"/>
          <ac:spMkLst>
            <pc:docMk/>
            <pc:sldMk cId="0" sldId="256"/>
            <ac:spMk id="23" creationId="{00000000-0000-0000-0000-000000000000}"/>
          </ac:spMkLst>
        </pc:spChg>
        <pc:spChg chg="mod">
          <ac:chgData name="LEE YJ" userId="a554affaac2c5873" providerId="LiveId" clId="{D31EC9C3-5AA8-49D9-B3D5-4038126E02D6}" dt="2021-03-20T22:21:54.890" v="78" actId="14100"/>
          <ac:spMkLst>
            <pc:docMk/>
            <pc:sldMk cId="0" sldId="256"/>
            <ac:spMk id="32" creationId="{00000000-0000-0000-0000-000000000000}"/>
          </ac:spMkLst>
        </pc:spChg>
        <pc:spChg chg="mod">
          <ac:chgData name="LEE YJ" userId="a554affaac2c5873" providerId="LiveId" clId="{D31EC9C3-5AA8-49D9-B3D5-4038126E02D6}" dt="2021-03-20T22:21:51.151" v="77" actId="14100"/>
          <ac:spMkLst>
            <pc:docMk/>
            <pc:sldMk cId="0" sldId="256"/>
            <ac:spMk id="44" creationId="{00000000-0000-0000-0000-000000000000}"/>
          </ac:spMkLst>
        </pc:spChg>
        <pc:spChg chg="del">
          <ac:chgData name="LEE YJ" userId="a554affaac2c5873" providerId="LiveId" clId="{D31EC9C3-5AA8-49D9-B3D5-4038126E02D6}" dt="2021-03-20T22:19:15.574" v="9" actId="478"/>
          <ac:spMkLst>
            <pc:docMk/>
            <pc:sldMk cId="0" sldId="256"/>
            <ac:spMk id="53" creationId="{00000000-0000-0000-0000-000000000000}"/>
          </ac:spMkLst>
        </pc:spChg>
        <pc:grpChg chg="del">
          <ac:chgData name="LEE YJ" userId="a554affaac2c5873" providerId="LiveId" clId="{D31EC9C3-5AA8-49D9-B3D5-4038126E02D6}" dt="2021-03-20T22:18:55.616" v="2" actId="478"/>
          <ac:grpSpMkLst>
            <pc:docMk/>
            <pc:sldMk cId="0" sldId="256"/>
            <ac:grpSpMk id="38" creationId="{00000000-0000-0000-0000-000000000000}"/>
          </ac:grpSpMkLst>
        </pc:grpChg>
        <pc:grpChg chg="del">
          <ac:chgData name="LEE YJ" userId="a554affaac2c5873" providerId="LiveId" clId="{D31EC9C3-5AA8-49D9-B3D5-4038126E02D6}" dt="2021-03-20T22:19:10.690" v="7" actId="478"/>
          <ac:grpSpMkLst>
            <pc:docMk/>
            <pc:sldMk cId="0" sldId="256"/>
            <ac:grpSpMk id="52" creationId="{00000000-0000-0000-0000-000000000000}"/>
          </ac:grpSpMkLst>
        </pc:grpChg>
        <pc:grpChg chg="del">
          <ac:chgData name="LEE YJ" userId="a554affaac2c5873" providerId="LiveId" clId="{D31EC9C3-5AA8-49D9-B3D5-4038126E02D6}" dt="2021-03-20T22:19:15.574" v="9" actId="478"/>
          <ac:grpSpMkLst>
            <pc:docMk/>
            <pc:sldMk cId="0" sldId="256"/>
            <ac:grpSpMk id="61" creationId="{00000000-0000-0000-0000-000000000000}"/>
          </ac:grpSpMkLst>
        </pc:grpChg>
        <pc:grpChg chg="del">
          <ac:chgData name="LEE YJ" userId="a554affaac2c5873" providerId="LiveId" clId="{D31EC9C3-5AA8-49D9-B3D5-4038126E02D6}" dt="2021-03-20T22:19:18.159" v="10" actId="478"/>
          <ac:grpSpMkLst>
            <pc:docMk/>
            <pc:sldMk cId="0" sldId="256"/>
            <ac:grpSpMk id="65" creationId="{00000000-0000-0000-0000-000000000000}"/>
          </ac:grpSpMkLst>
        </pc:grpChg>
        <pc:graphicFrameChg chg="del">
          <ac:chgData name="LEE YJ" userId="a554affaac2c5873" providerId="LiveId" clId="{D31EC9C3-5AA8-49D9-B3D5-4038126E02D6}" dt="2021-03-20T22:18:54.495" v="1" actId="478"/>
          <ac:graphicFrameMkLst>
            <pc:docMk/>
            <pc:sldMk cId="0" sldId="256"/>
            <ac:graphicFrameMk id="26" creationId="{00000000-0000-0000-0000-000000000000}"/>
          </ac:graphicFrameMkLst>
        </pc:graphicFrameChg>
        <pc:graphicFrameChg chg="del">
          <ac:chgData name="LEE YJ" userId="a554affaac2c5873" providerId="LiveId" clId="{D31EC9C3-5AA8-49D9-B3D5-4038126E02D6}" dt="2021-03-20T22:19:10.690" v="7" actId="478"/>
          <ac:graphicFrameMkLst>
            <pc:docMk/>
            <pc:sldMk cId="0" sldId="256"/>
            <ac:graphicFrameMk id="41" creationId="{00000000-0000-0000-0000-000000000000}"/>
          </ac:graphicFrameMkLst>
        </pc:graphicFrameChg>
        <pc:graphicFrameChg chg="del">
          <ac:chgData name="LEE YJ" userId="a554affaac2c5873" providerId="LiveId" clId="{D31EC9C3-5AA8-49D9-B3D5-4038126E02D6}" dt="2021-03-20T22:19:15.574" v="9" actId="478"/>
          <ac:graphicFrameMkLst>
            <pc:docMk/>
            <pc:sldMk cId="0" sldId="256"/>
            <ac:graphicFrameMk id="43" creationId="{00000000-0000-0000-0000-000000000000}"/>
          </ac:graphicFrameMkLst>
        </pc:graphicFrameChg>
        <pc:graphicFrameChg chg="del">
          <ac:chgData name="LEE YJ" userId="a554affaac2c5873" providerId="LiveId" clId="{D31EC9C3-5AA8-49D9-B3D5-4038126E02D6}" dt="2021-03-20T22:19:12.971" v="8" actId="478"/>
          <ac:graphicFrameMkLst>
            <pc:docMk/>
            <pc:sldMk cId="0" sldId="256"/>
            <ac:graphicFrameMk id="51" creationId="{00000000-0000-0000-0000-000000000000}"/>
          </ac:graphicFrameMkLst>
        </pc:graphicFrameChg>
        <pc:graphicFrameChg chg="del">
          <ac:chgData name="LEE YJ" userId="a554affaac2c5873" providerId="LiveId" clId="{D31EC9C3-5AA8-49D9-B3D5-4038126E02D6}" dt="2021-03-20T22:19:15.574" v="9" actId="478"/>
          <ac:graphicFrameMkLst>
            <pc:docMk/>
            <pc:sldMk cId="0" sldId="256"/>
            <ac:graphicFrameMk id="54" creationId="{00000000-0000-0000-0000-000000000000}"/>
          </ac:graphicFrameMkLst>
        </pc:graphicFrameChg>
        <pc:picChg chg="del">
          <ac:chgData name="LEE YJ" userId="a554affaac2c5873" providerId="LiveId" clId="{D31EC9C3-5AA8-49D9-B3D5-4038126E02D6}" dt="2021-03-20T22:18:52.844" v="0" actId="478"/>
          <ac:picMkLst>
            <pc:docMk/>
            <pc:sldMk cId="0" sldId="256"/>
            <ac:picMk id="4" creationId="{00000000-0000-0000-0000-000000000000}"/>
          </ac:picMkLst>
        </pc:picChg>
        <pc:picChg chg="del">
          <ac:chgData name="LEE YJ" userId="a554affaac2c5873" providerId="LiveId" clId="{D31EC9C3-5AA8-49D9-B3D5-4038126E02D6}" dt="2021-03-20T22:19:15.574" v="9" actId="478"/>
          <ac:picMkLst>
            <pc:docMk/>
            <pc:sldMk cId="0" sldId="256"/>
            <ac:picMk id="6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2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2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FFC8-AB17-4F32-A849-EF9C25395DA1}" type="datetimeFigureOut">
              <a:rPr lang="ko-KR" altLang="en-US" smtClean="0"/>
              <a:pPr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16415874" y="3744716"/>
            <a:ext cx="15480000" cy="29722917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데이터 세트는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Train, Test, Validation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 세 가지로 분류되어 있으며 폐렴과 정상에 대한 각 이미지를 포함하고 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흉부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X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선 데이터를 활용하여 모델링하기 위해 이미지 데이터의 불균형 문제를 해결하였다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Train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에 있는 배치 중 첫 번째 배치를 추출하여 나타낸 시각화 데이터이다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모델 학습을 통한 분석을 위해 폐렴 데이터는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으로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정상 데이터는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로 처리하였다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모델링 및 성능 평가</a:t>
            </a:r>
            <a:endParaRPr lang="en-US" altLang="ko-KR" sz="40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전처리한 데이터를 활용하여 구축된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CNN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모델을 학습하였다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학습 모델링과 검증 모델링의 폐렴 유무에 따른 분류 및 정확도 평가와 모델링의 손실함수 값을 평가하여 그래프로 나타냈다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04281" y="3744716"/>
            <a:ext cx="15480000" cy="8540077"/>
          </a:xfrm>
          <a:prstGeom prst="roundRect">
            <a:avLst>
              <a:gd name="adj" fmla="val 32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ctr" anchorCtr="0"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폐렴은 초기 증상이 감기가 유사해 증상만으로는 진단하는 데 어려움이 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이 때문에 폐렴을 진단하기 위해선 흉부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X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선 검사를 진행하여 병변을 진단한다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본 연구에서 흉부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X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선 영상 데이터를 활용하여 폐렴을 분류하고 검출하는 딥러닝 모델을 구축한다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흉부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X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선 영상 데이터를 사용하여 폐렴을 진단하기 위한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시스템의 일반 적용 가능성을 보여준다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4281" y="3744716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  배   경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281" y="216324"/>
            <a:ext cx="31391296" cy="3347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n-ea"/>
              </a:rPr>
              <a:t>흉부 </a:t>
            </a:r>
            <a:r>
              <a:rPr lang="en-US" altLang="ko-KR" sz="8800" b="1" dirty="0">
                <a:solidFill>
                  <a:schemeClr val="bg1"/>
                </a:solidFill>
                <a:latin typeface="+mn-ea"/>
              </a:rPr>
              <a:t>X</a:t>
            </a:r>
            <a:r>
              <a:rPr lang="ko-KR" altLang="en-US" sz="8800" b="1" dirty="0">
                <a:solidFill>
                  <a:schemeClr val="bg1"/>
                </a:solidFill>
                <a:latin typeface="+mn-ea"/>
              </a:rPr>
              <a:t>선 데이터를 활용한 딥러닝 모델로 폐렴 진단</a:t>
            </a:r>
            <a:endParaRPr lang="en-US" altLang="ko-KR" sz="8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dirty="0" err="1">
                <a:solidFill>
                  <a:schemeClr val="bg1"/>
                </a:solidFill>
                <a:latin typeface="+mn-ea"/>
              </a:rPr>
              <a:t>김가을</a:t>
            </a:r>
            <a:endParaRPr lang="en-US" altLang="ko-KR" sz="44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강남대학교 </a:t>
            </a:r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ICT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공학부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415577" y="3778624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결   과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415577" y="34001032"/>
            <a:ext cx="15480000" cy="8735038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457200"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457200"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457200"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구축된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CNN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모델은 흉부 영상 데이터의 특징추출 및 분류를 위한 인공신경망의 학습 상태가 우수한 것으로 평가했다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딥러닝 모델을 활용하여 정확한 의료 진단에 있어 유용하게 쓰일 것으로 판단한다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폐렴 이외에 다른 질병을 식별해내는 데 활용될 수 있으며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의학 영상 계에 높은 영향을 줄 응용 모델이다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의료계와 관련된 딥러닝 모델의 기술은 임상적인 면에 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있어 광범위하게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활용될 수 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415577" y="34036267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+mn-ea"/>
              </a:rPr>
              <a:t>결론 및 고찰</a:t>
            </a:r>
            <a:endParaRPr lang="en-US" altLang="ko-KR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4281" y="12889732"/>
            <a:ext cx="15480000" cy="19154128"/>
          </a:xfrm>
          <a:prstGeom prst="roundRect">
            <a:avLst>
              <a:gd name="adj" fmla="val 17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/>
                </a:solidFill>
                <a:latin typeface="+mn-ea"/>
              </a:rPr>
              <a:t>딥러닝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기술은 많은 분야에서 좋은 성과를 이루며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계속해서 발전함으로써 새로운 분야에서 기술의 혁신을 이끌고 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또한 데이터 수가 증가할수록 성능이 계속해서 향상되는 특징이 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 err="1">
                <a:solidFill>
                  <a:schemeClr val="tx1"/>
                </a:solidFill>
                <a:latin typeface="+mn-ea"/>
              </a:rPr>
              <a:t>합성곱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 신경망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(CNN)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기법을 활용하여 폐렴을 정확하게 진단하고자 한다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 CNN</a:t>
            </a: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Tx/>
              <a:buChar char="-"/>
            </a:pP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CNN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 모델은 </a:t>
            </a:r>
            <a:r>
              <a:rPr lang="ko-KR" altLang="en-US" sz="3600" dirty="0" err="1">
                <a:solidFill>
                  <a:schemeClr val="tx1"/>
                </a:solidFill>
                <a:latin typeface="+mn-ea"/>
              </a:rPr>
              <a:t>딥러닝에서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 주로 이미지 혹은 영상으로 된 데이터를 처리할 때 사용된다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Tx/>
              <a:buChar char="-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인간의 시신경 구조를 토대로 한 기술로 </a:t>
            </a:r>
            <a:r>
              <a:rPr lang="ko-KR" altLang="en-US" sz="3600" dirty="0" err="1">
                <a:solidFill>
                  <a:schemeClr val="tx1"/>
                </a:solidFill>
                <a:latin typeface="+mn-ea"/>
              </a:rPr>
              <a:t>특징맵을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 생성하는 필터까지도 학습이 가능하여 비전 분야에서 성능이 뛰어나다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Tx/>
              <a:buChar char="-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각각의 입력 데이터가 커널을 통해 </a:t>
            </a:r>
            <a:r>
              <a:rPr lang="ko-KR" altLang="en-US" sz="3600" dirty="0" err="1">
                <a:solidFill>
                  <a:schemeClr val="tx1"/>
                </a:solidFill>
                <a:latin typeface="+mn-ea"/>
              </a:rPr>
              <a:t>컨볼루션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 층을 통과하며 특징을 추출한다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Tx/>
              <a:buChar char="-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이러한 특징을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1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사이의 값으로 분류한다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7034" y="12889731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  방   법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4281" y="32648799"/>
            <a:ext cx="15480000" cy="10087270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180000" algn="just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indent="180000"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14350" indent="-514350" algn="just">
              <a:buAutoNum type="arabicParenR"/>
            </a:pP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데이터</a:t>
            </a:r>
            <a:endParaRPr lang="en-US" altLang="ko-KR" sz="4000" dirty="0">
              <a:solidFill>
                <a:schemeClr val="tx1"/>
              </a:solidFill>
              <a:latin typeface="+mn-ea"/>
            </a:endParaRPr>
          </a:p>
          <a:p>
            <a:pPr marL="514350" indent="-514350" algn="just">
              <a:buAutoNum type="arabicParenR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폐렴 진단을 위해 실제 환자 데이터를 활용하였다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아래의 그림은 흉부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X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선의 정상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세균성 폐렴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바이러스성 폐렴의 예시를 나타낸 이미지이다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85611" y="32648799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  결   과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9A15FE-36F2-E1B6-601F-B4DD91FA6F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55" y="27021394"/>
            <a:ext cx="13026757" cy="442855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66C028-5A9A-4E25-B1A4-FD2F3E0844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48" y="37692434"/>
            <a:ext cx="12013465" cy="395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89D31-6AFD-CF18-8AC0-236CBA5449FA}"/>
              </a:ext>
            </a:extLst>
          </p:cNvPr>
          <p:cNvSpPr txBox="1"/>
          <p:nvPr/>
        </p:nvSpPr>
        <p:spPr>
          <a:xfrm>
            <a:off x="5976028" y="4164957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흉부 </a:t>
            </a:r>
            <a:r>
              <a:rPr lang="en-US" altLang="ko-KR" sz="2800" dirty="0"/>
              <a:t>X</a:t>
            </a:r>
            <a:r>
              <a:rPr lang="ko-KR" altLang="en-US" sz="2800" dirty="0"/>
              <a:t>선의 폐렴 유무 예시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6AE1A1E-02F6-0F70-4F43-7D535AF9D67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24485" y="10220468"/>
            <a:ext cx="8356260" cy="74985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96ACC-F98D-ED54-86B2-693185CAA6C7}"/>
              </a:ext>
            </a:extLst>
          </p:cNvPr>
          <p:cNvSpPr txBox="1"/>
          <p:nvPr/>
        </p:nvSpPr>
        <p:spPr>
          <a:xfrm>
            <a:off x="21981808" y="17841910"/>
            <a:ext cx="434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흉부</a:t>
            </a:r>
            <a:r>
              <a:rPr lang="en-US" altLang="ko-KR" sz="2800" dirty="0"/>
              <a:t>X</a:t>
            </a:r>
            <a:r>
              <a:rPr lang="ko-KR" altLang="en-US" sz="2800" dirty="0"/>
              <a:t>선의 정상</a:t>
            </a:r>
            <a:r>
              <a:rPr lang="en-US" altLang="ko-KR" sz="2800" dirty="0"/>
              <a:t>/</a:t>
            </a:r>
            <a:r>
              <a:rPr lang="ko-KR" altLang="en-US" sz="2800" dirty="0"/>
              <a:t>폐렴 분류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D0DC253-4A45-8C9E-3048-7DC81FBBE25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61397" y="24840271"/>
            <a:ext cx="6641218" cy="71160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A4BF52-F32D-4A66-AF06-F93F45DC9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67874" y="24824579"/>
            <a:ext cx="6641218" cy="7093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CEF7B-ED6C-5500-564A-ED13A4490E6C}"/>
              </a:ext>
            </a:extLst>
          </p:cNvPr>
          <p:cNvSpPr txBox="1"/>
          <p:nvPr/>
        </p:nvSpPr>
        <p:spPr>
          <a:xfrm>
            <a:off x="19442385" y="32058867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모델 정확도 평가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76421-468F-EDCF-4545-9D2AED761A80}"/>
              </a:ext>
            </a:extLst>
          </p:cNvPr>
          <p:cNvSpPr txBox="1"/>
          <p:nvPr/>
        </p:nvSpPr>
        <p:spPr>
          <a:xfrm>
            <a:off x="26427161" y="32058867"/>
            <a:ext cx="2952328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모델 실측치 평가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372</Words>
  <Application>Microsoft Office PowerPoint</Application>
  <PresentationFormat>사용자 지정</PresentationFormat>
  <Paragraphs>92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김 가을</cp:lastModifiedBy>
  <cp:revision>136</cp:revision>
  <dcterms:created xsi:type="dcterms:W3CDTF">2015-09-29T23:45:43Z</dcterms:created>
  <dcterms:modified xsi:type="dcterms:W3CDTF">2022-06-16T16:34:32Z</dcterms:modified>
</cp:coreProperties>
</file>