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4050" cy="43205400"/>
  <p:notesSz cx="6797675" cy="9928225"/>
  <p:defaultTextStyle>
    <a:defPPr>
      <a:defRPr lang="ko-KR"/>
    </a:defPPr>
    <a:lvl1pPr marL="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01303D-AE94-49A7-B91D-24E3771E8539}" v="450" dt="2022-06-16T05:48:13.672"/>
  </p1510:revLst>
</p1510:revInfo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010" autoAdjust="0"/>
  </p:normalViewPr>
  <p:slideViewPr>
    <p:cSldViewPr>
      <p:cViewPr>
        <p:scale>
          <a:sx n="25" d="100"/>
          <a:sy n="25" d="100"/>
        </p:scale>
        <p:origin x="1694" y="-2002"/>
      </p:cViewPr>
      <p:guideLst>
        <p:guide orient="horz" pos="13608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YJ" userId="a554affaac2c5873" providerId="LiveId" clId="{D31EC9C3-5AA8-49D9-B3D5-4038126E02D6}"/>
    <pc:docChg chg="undo custSel modSld">
      <pc:chgData name="LEE YJ" userId="a554affaac2c5873" providerId="LiveId" clId="{D31EC9C3-5AA8-49D9-B3D5-4038126E02D6}" dt="2021-03-20T22:21:59.349" v="79" actId="14100"/>
      <pc:docMkLst>
        <pc:docMk/>
      </pc:docMkLst>
      <pc:sldChg chg="delSp modSp mod">
        <pc:chgData name="LEE YJ" userId="a554affaac2c5873" providerId="LiveId" clId="{D31EC9C3-5AA8-49D9-B3D5-4038126E02D6}" dt="2021-03-20T22:21:59.349" v="79" actId="14100"/>
        <pc:sldMkLst>
          <pc:docMk/>
          <pc:sldMk cId="0" sldId="256"/>
        </pc:sldMkLst>
        <pc:spChg chg="mod">
          <ac:chgData name="LEE YJ" userId="a554affaac2c5873" providerId="LiveId" clId="{D31EC9C3-5AA8-49D9-B3D5-4038126E02D6}" dt="2021-03-20T22:21:31.742" v="69" actId="14100"/>
          <ac:spMkLst>
            <pc:docMk/>
            <pc:sldMk cId="0" sldId="256"/>
            <ac:spMk id="5" creationId="{00000000-0000-0000-0000-000000000000}"/>
          </ac:spMkLst>
        </pc:spChg>
        <pc:spChg chg="mod">
          <ac:chgData name="LEE YJ" userId="a554affaac2c5873" providerId="LiveId" clId="{D31EC9C3-5AA8-49D9-B3D5-4038126E02D6}" dt="2021-03-20T22:20:44.463" v="66" actId="1036"/>
          <ac:spMkLst>
            <pc:docMk/>
            <pc:sldMk cId="0" sldId="256"/>
            <ac:spMk id="16" creationId="{00000000-0000-0000-0000-000000000000}"/>
          </ac:spMkLst>
        </pc:spChg>
        <pc:spChg chg="mod">
          <ac:chgData name="LEE YJ" userId="a554affaac2c5873" providerId="LiveId" clId="{D31EC9C3-5AA8-49D9-B3D5-4038126E02D6}" dt="2021-03-20T22:21:37.373" v="71" actId="14100"/>
          <ac:spMkLst>
            <pc:docMk/>
            <pc:sldMk cId="0" sldId="256"/>
            <ac:spMk id="17" creationId="{00000000-0000-0000-0000-000000000000}"/>
          </ac:spMkLst>
        </pc:spChg>
        <pc:spChg chg="mod">
          <ac:chgData name="LEE YJ" userId="a554affaac2c5873" providerId="LiveId" clId="{D31EC9C3-5AA8-49D9-B3D5-4038126E02D6}" dt="2021-03-20T22:21:59.349" v="79" actId="14100"/>
          <ac:spMkLst>
            <pc:docMk/>
            <pc:sldMk cId="0" sldId="256"/>
            <ac:spMk id="23" creationId="{00000000-0000-0000-0000-000000000000}"/>
          </ac:spMkLst>
        </pc:spChg>
        <pc:spChg chg="mod">
          <ac:chgData name="LEE YJ" userId="a554affaac2c5873" providerId="LiveId" clId="{D31EC9C3-5AA8-49D9-B3D5-4038126E02D6}" dt="2021-03-20T22:21:54.890" v="78" actId="14100"/>
          <ac:spMkLst>
            <pc:docMk/>
            <pc:sldMk cId="0" sldId="256"/>
            <ac:spMk id="32" creationId="{00000000-0000-0000-0000-000000000000}"/>
          </ac:spMkLst>
        </pc:spChg>
        <pc:spChg chg="mod">
          <ac:chgData name="LEE YJ" userId="a554affaac2c5873" providerId="LiveId" clId="{D31EC9C3-5AA8-49D9-B3D5-4038126E02D6}" dt="2021-03-20T22:21:51.151" v="77" actId="14100"/>
          <ac:spMkLst>
            <pc:docMk/>
            <pc:sldMk cId="0" sldId="256"/>
            <ac:spMk id="44" creationId="{00000000-0000-0000-0000-000000000000}"/>
          </ac:spMkLst>
        </pc:spChg>
        <pc:spChg chg="del">
          <ac:chgData name="LEE YJ" userId="a554affaac2c5873" providerId="LiveId" clId="{D31EC9C3-5AA8-49D9-B3D5-4038126E02D6}" dt="2021-03-20T22:19:15.574" v="9" actId="478"/>
          <ac:spMkLst>
            <pc:docMk/>
            <pc:sldMk cId="0" sldId="256"/>
            <ac:spMk id="53" creationId="{00000000-0000-0000-0000-000000000000}"/>
          </ac:spMkLst>
        </pc:spChg>
        <pc:grpChg chg="del">
          <ac:chgData name="LEE YJ" userId="a554affaac2c5873" providerId="LiveId" clId="{D31EC9C3-5AA8-49D9-B3D5-4038126E02D6}" dt="2021-03-20T22:18:55.616" v="2" actId="478"/>
          <ac:grpSpMkLst>
            <pc:docMk/>
            <pc:sldMk cId="0" sldId="256"/>
            <ac:grpSpMk id="38" creationId="{00000000-0000-0000-0000-000000000000}"/>
          </ac:grpSpMkLst>
        </pc:grpChg>
        <pc:grpChg chg="del">
          <ac:chgData name="LEE YJ" userId="a554affaac2c5873" providerId="LiveId" clId="{D31EC9C3-5AA8-49D9-B3D5-4038126E02D6}" dt="2021-03-20T22:19:10.690" v="7" actId="478"/>
          <ac:grpSpMkLst>
            <pc:docMk/>
            <pc:sldMk cId="0" sldId="256"/>
            <ac:grpSpMk id="52" creationId="{00000000-0000-0000-0000-000000000000}"/>
          </ac:grpSpMkLst>
        </pc:grpChg>
        <pc:grpChg chg="del">
          <ac:chgData name="LEE YJ" userId="a554affaac2c5873" providerId="LiveId" clId="{D31EC9C3-5AA8-49D9-B3D5-4038126E02D6}" dt="2021-03-20T22:19:15.574" v="9" actId="478"/>
          <ac:grpSpMkLst>
            <pc:docMk/>
            <pc:sldMk cId="0" sldId="256"/>
            <ac:grpSpMk id="61" creationId="{00000000-0000-0000-0000-000000000000}"/>
          </ac:grpSpMkLst>
        </pc:grpChg>
        <pc:grpChg chg="del">
          <ac:chgData name="LEE YJ" userId="a554affaac2c5873" providerId="LiveId" clId="{D31EC9C3-5AA8-49D9-B3D5-4038126E02D6}" dt="2021-03-20T22:19:18.159" v="10" actId="478"/>
          <ac:grpSpMkLst>
            <pc:docMk/>
            <pc:sldMk cId="0" sldId="256"/>
            <ac:grpSpMk id="65" creationId="{00000000-0000-0000-0000-000000000000}"/>
          </ac:grpSpMkLst>
        </pc:grpChg>
        <pc:graphicFrameChg chg="del">
          <ac:chgData name="LEE YJ" userId="a554affaac2c5873" providerId="LiveId" clId="{D31EC9C3-5AA8-49D9-B3D5-4038126E02D6}" dt="2021-03-20T22:18:54.495" v="1" actId="478"/>
          <ac:graphicFrameMkLst>
            <pc:docMk/>
            <pc:sldMk cId="0" sldId="256"/>
            <ac:graphicFrameMk id="26" creationId="{00000000-0000-0000-0000-000000000000}"/>
          </ac:graphicFrameMkLst>
        </pc:graphicFrameChg>
        <pc:graphicFrameChg chg="del">
          <ac:chgData name="LEE YJ" userId="a554affaac2c5873" providerId="LiveId" clId="{D31EC9C3-5AA8-49D9-B3D5-4038126E02D6}" dt="2021-03-20T22:19:10.690" v="7" actId="478"/>
          <ac:graphicFrameMkLst>
            <pc:docMk/>
            <pc:sldMk cId="0" sldId="256"/>
            <ac:graphicFrameMk id="41" creationId="{00000000-0000-0000-0000-000000000000}"/>
          </ac:graphicFrameMkLst>
        </pc:graphicFrameChg>
        <pc:graphicFrameChg chg="del">
          <ac:chgData name="LEE YJ" userId="a554affaac2c5873" providerId="LiveId" clId="{D31EC9C3-5AA8-49D9-B3D5-4038126E02D6}" dt="2021-03-20T22:19:15.574" v="9" actId="478"/>
          <ac:graphicFrameMkLst>
            <pc:docMk/>
            <pc:sldMk cId="0" sldId="256"/>
            <ac:graphicFrameMk id="43" creationId="{00000000-0000-0000-0000-000000000000}"/>
          </ac:graphicFrameMkLst>
        </pc:graphicFrameChg>
        <pc:graphicFrameChg chg="del">
          <ac:chgData name="LEE YJ" userId="a554affaac2c5873" providerId="LiveId" clId="{D31EC9C3-5AA8-49D9-B3D5-4038126E02D6}" dt="2021-03-20T22:19:12.971" v="8" actId="478"/>
          <ac:graphicFrameMkLst>
            <pc:docMk/>
            <pc:sldMk cId="0" sldId="256"/>
            <ac:graphicFrameMk id="51" creationId="{00000000-0000-0000-0000-000000000000}"/>
          </ac:graphicFrameMkLst>
        </pc:graphicFrameChg>
        <pc:graphicFrameChg chg="del">
          <ac:chgData name="LEE YJ" userId="a554affaac2c5873" providerId="LiveId" clId="{D31EC9C3-5AA8-49D9-B3D5-4038126E02D6}" dt="2021-03-20T22:19:15.574" v="9" actId="478"/>
          <ac:graphicFrameMkLst>
            <pc:docMk/>
            <pc:sldMk cId="0" sldId="256"/>
            <ac:graphicFrameMk id="54" creationId="{00000000-0000-0000-0000-000000000000}"/>
          </ac:graphicFrameMkLst>
        </pc:graphicFrameChg>
        <pc:picChg chg="del">
          <ac:chgData name="LEE YJ" userId="a554affaac2c5873" providerId="LiveId" clId="{D31EC9C3-5AA8-49D9-B3D5-4038126E02D6}" dt="2021-03-20T22:18:52.844" v="0" actId="478"/>
          <ac:picMkLst>
            <pc:docMk/>
            <pc:sldMk cId="0" sldId="256"/>
            <ac:picMk id="4" creationId="{00000000-0000-0000-0000-000000000000}"/>
          </ac:picMkLst>
        </pc:picChg>
        <pc:picChg chg="del">
          <ac:chgData name="LEE YJ" userId="a554affaac2c5873" providerId="LiveId" clId="{D31EC9C3-5AA8-49D9-B3D5-4038126E02D6}" dt="2021-03-20T22:19:15.574" v="9" actId="478"/>
          <ac:picMkLst>
            <pc:docMk/>
            <pc:sldMk cId="0" sldId="256"/>
            <ac:picMk id="63" creationId="{00000000-0000-0000-0000-000000000000}"/>
          </ac:picMkLst>
        </pc:picChg>
      </pc:sldChg>
    </pc:docChg>
  </pc:docChgLst>
  <pc:docChgLst>
    <pc:chgData name="김 가을" userId="fe186db035f2a547" providerId="LiveId" clId="{E701303D-AE94-49A7-B91D-24E3771E8539}"/>
    <pc:docChg chg="undo redo custSel modSld">
      <pc:chgData name="김 가을" userId="fe186db035f2a547" providerId="LiveId" clId="{E701303D-AE94-49A7-B91D-24E3771E8539}" dt="2022-06-16T05:48:51.606" v="5649" actId="20577"/>
      <pc:docMkLst>
        <pc:docMk/>
      </pc:docMkLst>
      <pc:sldChg chg="addSp delSp modSp mod">
        <pc:chgData name="김 가을" userId="fe186db035f2a547" providerId="LiveId" clId="{E701303D-AE94-49A7-B91D-24E3771E8539}" dt="2022-06-16T05:48:51.606" v="5649" actId="20577"/>
        <pc:sldMkLst>
          <pc:docMk/>
          <pc:sldMk cId="0" sldId="256"/>
        </pc:sldMkLst>
        <pc:spChg chg="mod">
          <ac:chgData name="김 가을" userId="fe186db035f2a547" providerId="LiveId" clId="{E701303D-AE94-49A7-B91D-24E3771E8539}" dt="2022-06-16T04:42:58.866" v="1211" actId="20577"/>
          <ac:spMkLst>
            <pc:docMk/>
            <pc:sldMk cId="0" sldId="256"/>
            <ac:spMk id="5" creationId="{00000000-0000-0000-0000-000000000000}"/>
          </ac:spMkLst>
        </pc:spChg>
        <pc:spChg chg="add del mod">
          <ac:chgData name="김 가을" userId="fe186db035f2a547" providerId="LiveId" clId="{E701303D-AE94-49A7-B91D-24E3771E8539}" dt="2022-06-16T05:13:19.713" v="3327" actId="767"/>
          <ac:spMkLst>
            <pc:docMk/>
            <pc:sldMk cId="0" sldId="256"/>
            <ac:spMk id="6" creationId="{660FE974-D8FD-3443-3827-E15ADAE9457A}"/>
          </ac:spMkLst>
        </pc:spChg>
        <pc:spChg chg="add mod">
          <ac:chgData name="김 가을" userId="fe186db035f2a547" providerId="LiveId" clId="{E701303D-AE94-49A7-B91D-24E3771E8539}" dt="2022-06-16T05:37:21.807" v="4483" actId="1036"/>
          <ac:spMkLst>
            <pc:docMk/>
            <pc:sldMk cId="0" sldId="256"/>
            <ac:spMk id="7" creationId="{384576E1-8987-93D3-1E35-F3EEDC63268F}"/>
          </ac:spMkLst>
        </pc:spChg>
        <pc:spChg chg="add del mod">
          <ac:chgData name="김 가을" userId="fe186db035f2a547" providerId="LiveId" clId="{E701303D-AE94-49A7-B91D-24E3771E8539}" dt="2022-06-16T05:26:53.808" v="4303" actId="767"/>
          <ac:spMkLst>
            <pc:docMk/>
            <pc:sldMk cId="0" sldId="256"/>
            <ac:spMk id="9" creationId="{0F0A5817-ED75-9598-C8EB-EEE6C9A732D0}"/>
          </ac:spMkLst>
        </pc:spChg>
        <pc:spChg chg="add mod">
          <ac:chgData name="김 가을" userId="fe186db035f2a547" providerId="LiveId" clId="{E701303D-AE94-49A7-B91D-24E3771E8539}" dt="2022-06-16T05:38:20.142" v="4503" actId="1038"/>
          <ac:spMkLst>
            <pc:docMk/>
            <pc:sldMk cId="0" sldId="256"/>
            <ac:spMk id="10" creationId="{C130E084-BCD4-A3E2-0BD4-26C6D3C7B90A}"/>
          </ac:spMkLst>
        </pc:spChg>
        <pc:spChg chg="add mod">
          <ac:chgData name="김 가을" userId="fe186db035f2a547" providerId="LiveId" clId="{E701303D-AE94-49A7-B91D-24E3771E8539}" dt="2022-06-16T05:39:13.577" v="4517" actId="1037"/>
          <ac:spMkLst>
            <pc:docMk/>
            <pc:sldMk cId="0" sldId="256"/>
            <ac:spMk id="11" creationId="{0B03F0DA-7E46-BBBE-93F2-61C62DD21B61}"/>
          </ac:spMkLst>
        </pc:spChg>
        <pc:spChg chg="add mod">
          <ac:chgData name="김 가을" userId="fe186db035f2a547" providerId="LiveId" clId="{E701303D-AE94-49A7-B91D-24E3771E8539}" dt="2022-06-16T05:43:05.904" v="4776" actId="1076"/>
          <ac:spMkLst>
            <pc:docMk/>
            <pc:sldMk cId="0" sldId="256"/>
            <ac:spMk id="14" creationId="{67AD0232-2741-8C09-B3A8-FCB39A1EAB14}"/>
          </ac:spMkLst>
        </pc:spChg>
        <pc:spChg chg="mod">
          <ac:chgData name="김 가을" userId="fe186db035f2a547" providerId="LiveId" clId="{E701303D-AE94-49A7-B91D-24E3771E8539}" dt="2022-06-16T04:27:48.280" v="159"/>
          <ac:spMkLst>
            <pc:docMk/>
            <pc:sldMk cId="0" sldId="256"/>
            <ac:spMk id="16" creationId="{00000000-0000-0000-0000-000000000000}"/>
          </ac:spMkLst>
        </pc:spChg>
        <pc:spChg chg="mod">
          <ac:chgData name="김 가을" userId="fe186db035f2a547" providerId="LiveId" clId="{E701303D-AE94-49A7-B91D-24E3771E8539}" dt="2022-06-16T05:36:15.413" v="4458" actId="14100"/>
          <ac:spMkLst>
            <pc:docMk/>
            <pc:sldMk cId="0" sldId="256"/>
            <ac:spMk id="17" creationId="{00000000-0000-0000-0000-000000000000}"/>
          </ac:spMkLst>
        </pc:spChg>
        <pc:spChg chg="mod">
          <ac:chgData name="김 가을" userId="fe186db035f2a547" providerId="LiveId" clId="{E701303D-AE94-49A7-B91D-24E3771E8539}" dt="2022-06-16T04:42:39.928" v="1207" actId="1076"/>
          <ac:spMkLst>
            <pc:docMk/>
            <pc:sldMk cId="0" sldId="256"/>
            <ac:spMk id="18" creationId="{00000000-0000-0000-0000-000000000000}"/>
          </ac:spMkLst>
        </pc:spChg>
        <pc:spChg chg="mod">
          <ac:chgData name="김 가을" userId="fe186db035f2a547" providerId="LiveId" clId="{E701303D-AE94-49A7-B91D-24E3771E8539}" dt="2022-06-16T05:48:21.313" v="5646" actId="14100"/>
          <ac:spMkLst>
            <pc:docMk/>
            <pc:sldMk cId="0" sldId="256"/>
            <ac:spMk id="23" creationId="{00000000-0000-0000-0000-000000000000}"/>
          </ac:spMkLst>
        </pc:spChg>
        <pc:spChg chg="mod">
          <ac:chgData name="김 가을" userId="fe186db035f2a547" providerId="LiveId" clId="{E701303D-AE94-49A7-B91D-24E3771E8539}" dt="2022-06-16T05:48:51.606" v="5649" actId="20577"/>
          <ac:spMkLst>
            <pc:docMk/>
            <pc:sldMk cId="0" sldId="256"/>
            <ac:spMk id="32" creationId="{00000000-0000-0000-0000-000000000000}"/>
          </ac:spMkLst>
        </pc:spChg>
        <pc:spChg chg="mod">
          <ac:chgData name="김 가을" userId="fe186db035f2a547" providerId="LiveId" clId="{E701303D-AE94-49A7-B91D-24E3771E8539}" dt="2022-06-16T05:48:35.649" v="5648" actId="1076"/>
          <ac:spMkLst>
            <pc:docMk/>
            <pc:sldMk cId="0" sldId="256"/>
            <ac:spMk id="33" creationId="{00000000-0000-0000-0000-000000000000}"/>
          </ac:spMkLst>
        </pc:spChg>
        <pc:spChg chg="mod">
          <ac:chgData name="김 가을" userId="fe186db035f2a547" providerId="LiveId" clId="{E701303D-AE94-49A7-B91D-24E3771E8539}" dt="2022-06-16T05:41:46.775" v="4738" actId="255"/>
          <ac:spMkLst>
            <pc:docMk/>
            <pc:sldMk cId="0" sldId="256"/>
            <ac:spMk id="44" creationId="{00000000-0000-0000-0000-000000000000}"/>
          </ac:spMkLst>
        </pc:spChg>
        <pc:spChg chg="mod">
          <ac:chgData name="김 가을" userId="fe186db035f2a547" providerId="LiveId" clId="{E701303D-AE94-49A7-B91D-24E3771E8539}" dt="2022-06-16T05:36:26.424" v="4462" actId="1076"/>
          <ac:spMkLst>
            <pc:docMk/>
            <pc:sldMk cId="0" sldId="256"/>
            <ac:spMk id="45" creationId="{00000000-0000-0000-0000-000000000000}"/>
          </ac:spMkLst>
        </pc:spChg>
        <pc:graphicFrameChg chg="add del mod">
          <ac:chgData name="김 가을" userId="fe186db035f2a547" providerId="LiveId" clId="{E701303D-AE94-49A7-B91D-24E3771E8539}" dt="2022-06-16T05:09:30.624" v="3194"/>
          <ac:graphicFrameMkLst>
            <pc:docMk/>
            <pc:sldMk cId="0" sldId="256"/>
            <ac:graphicFrameMk id="2" creationId="{F9EFA64E-0240-8428-80DB-2EBC88CB5C97}"/>
          </ac:graphicFrameMkLst>
        </pc:graphicFrameChg>
        <pc:picChg chg="add mod">
          <ac:chgData name="김 가을" userId="fe186db035f2a547" providerId="LiveId" clId="{E701303D-AE94-49A7-B91D-24E3771E8539}" dt="2022-06-16T05:37:01.735" v="4465" actId="1076"/>
          <ac:picMkLst>
            <pc:docMk/>
            <pc:sldMk cId="0" sldId="256"/>
            <ac:picMk id="4" creationId="{9020CF18-E36E-2669-1879-27C7F027B7BE}"/>
          </ac:picMkLst>
        </pc:picChg>
        <pc:picChg chg="add mod">
          <ac:chgData name="김 가을" userId="fe186db035f2a547" providerId="LiveId" clId="{E701303D-AE94-49A7-B91D-24E3771E8539}" dt="2022-06-16T05:38:11.950" v="4497" actId="1076"/>
          <ac:picMkLst>
            <pc:docMk/>
            <pc:sldMk cId="0" sldId="256"/>
            <ac:picMk id="8" creationId="{1B18B177-9442-518A-89D1-11C974BFE245}"/>
          </ac:picMkLst>
        </pc:picChg>
        <pc:picChg chg="add mod">
          <ac:chgData name="김 가을" userId="fe186db035f2a547" providerId="LiveId" clId="{E701303D-AE94-49A7-B91D-24E3771E8539}" dt="2022-06-16T05:42:11.273" v="4739" actId="1076"/>
          <ac:picMkLst>
            <pc:docMk/>
            <pc:sldMk cId="0" sldId="256"/>
            <ac:picMk id="13" creationId="{3CFF11BB-EAB7-541D-3F6B-214D96337EEE}"/>
          </ac:picMkLst>
        </pc:picChg>
        <pc:picChg chg="add mod">
          <ac:chgData name="김 가을" userId="fe186db035f2a547" providerId="LiveId" clId="{E701303D-AE94-49A7-B91D-24E3771E8539}" dt="2022-06-16T05:38:54.279" v="4510" actId="1035"/>
          <ac:picMkLst>
            <pc:docMk/>
            <pc:sldMk cId="0" sldId="256"/>
            <ac:picMk id="19" creationId="{902C0B50-DA62-C7FC-4801-566E1077DD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351421" y="3860482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FFC8-AB17-4F32-A849-EF9C25395DA1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620202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BFFC8-AB17-4F32-A849-EF9C25395DA1}" type="datetimeFigureOut">
              <a:rPr lang="ko-KR" altLang="en-US" smtClean="0"/>
              <a:pPr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6DC4-F468-48B9-8DCB-7A7BA06EAF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1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1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1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1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1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16419769" y="3778624"/>
            <a:ext cx="15480000" cy="27977204"/>
          </a:xfrm>
          <a:prstGeom prst="roundRect">
            <a:avLst>
              <a:gd name="adj" fmla="val 15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tIns="0" rIns="270000" bIns="270000" rtlCol="0" anchor="t" anchorCtr="0"/>
          <a:lstStyle/>
          <a:p>
            <a:pPr indent="180000" algn="just">
              <a:buFont typeface="Arial" pitchFamily="34" charset="0"/>
              <a:buChar char="•"/>
            </a:pPr>
            <a:endParaRPr lang="en-US" altLang="ko-KR" sz="3200" dirty="0">
              <a:solidFill>
                <a:schemeClr val="tx1"/>
              </a:solidFill>
              <a:latin typeface="+mn-ea"/>
            </a:endParaRPr>
          </a:p>
          <a:p>
            <a:pPr indent="180000" algn="just">
              <a:buFont typeface="Arial" pitchFamily="34" charset="0"/>
              <a:buChar char="•"/>
            </a:pPr>
            <a:endParaRPr lang="en-US" altLang="ko-KR" sz="3200" dirty="0">
              <a:solidFill>
                <a:schemeClr val="tx1"/>
              </a:solidFill>
              <a:latin typeface="+mn-ea"/>
            </a:endParaRPr>
          </a:p>
          <a:p>
            <a:pPr algn="just"/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수집된 데이터를 바탕으로 예약 취소와 관련된 변수를 시각화해 그래프로 나타냈다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algn="just"/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algn="just"/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시티 호텔은 여름에 방문객 수가 많으며 겨울에 방문객 수 감소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리조트 호텔은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여름에 방문객 수가 많으며 겨울과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6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월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, 9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월에 방문객이 감소</a:t>
            </a: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algn="just"/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호텔에 얼마나 투숙하는지 알아보기 위해 각각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31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일 이내의 데이터만 추출하여 분석하여 데이터를 시각화 했다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algn="just"/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indent="180000" algn="just">
              <a:buFont typeface="Arial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indent="180000" algn="just">
              <a:buFont typeface="Arial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indent="180000" algn="just">
              <a:buFont typeface="Arial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indent="180000" algn="just">
              <a:buFont typeface="Arial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indent="180000" algn="just">
              <a:buFont typeface="Arial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indent="180000" algn="just">
              <a:buFont typeface="Arial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indent="180000" algn="just">
              <a:buFont typeface="Arial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en-US" altLang="ko-KR" sz="4000" dirty="0">
                <a:solidFill>
                  <a:schemeClr val="tx1"/>
                </a:solidFill>
                <a:latin typeface="+mn-ea"/>
              </a:rPr>
              <a:t>2) </a:t>
            </a:r>
            <a:r>
              <a:rPr lang="ko-KR" altLang="en-US" sz="4000" dirty="0">
                <a:solidFill>
                  <a:schemeClr val="tx1"/>
                </a:solidFill>
                <a:latin typeface="+mn-ea"/>
              </a:rPr>
              <a:t>알고리즘별 결과 비교</a:t>
            </a:r>
            <a:endParaRPr lang="en-US" altLang="ko-KR" sz="4000" dirty="0">
              <a:solidFill>
                <a:schemeClr val="tx1"/>
              </a:solidFill>
              <a:latin typeface="+mn-ea"/>
            </a:endParaRPr>
          </a:p>
          <a:p>
            <a:pPr indent="180000" algn="just">
              <a:buFont typeface="Arial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indent="180000" algn="just">
              <a:buFont typeface="Arial" pitchFamily="34" charset="0"/>
              <a:buChar char="•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 아래의 그래프는 두 호텔의 데이터 세트를 활용해 호텔 예약 취소 예측에 대한 각 모델의 정확도를 보여준다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indent="180000" algn="just">
              <a:buFont typeface="Arial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indent="180000" algn="just">
              <a:buFont typeface="Arial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indent="180000" algn="just">
              <a:buFont typeface="Arial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indent="180000" algn="just">
              <a:buFont typeface="Arial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indent="180000" algn="just">
              <a:buFont typeface="Arial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indent="180000" algn="just">
              <a:buFont typeface="Arial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indent="180000" algn="just">
              <a:buFont typeface="Arial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indent="180000" algn="just">
              <a:buFont typeface="Arial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indent="180000" algn="just">
              <a:buFont typeface="Arial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indent="180000" algn="just">
              <a:buFont typeface="Arial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indent="180000" algn="just">
              <a:buFont typeface="Arial" pitchFamily="34" charset="0"/>
              <a:buChar char="•"/>
            </a:pP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예측 정확도는 랜덤 포레스트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– KNN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–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 로지스틱 회귀분석 순으로 우수하게 나타났다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indent="180000" algn="just">
              <a:buFont typeface="Arial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04281" y="3744716"/>
            <a:ext cx="15480000" cy="9876930"/>
          </a:xfrm>
          <a:prstGeom prst="roundRect">
            <a:avLst>
              <a:gd name="adj" fmla="val 32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tIns="0" rIns="270000" bIns="270000" rtlCol="0" anchor="ctr" anchorCtr="0"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데이터를 기반으로 한 마케팅 전략이 필수인 시대에 호텔 산업에 큰 영향을 미치고 있다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전반적으로 인공 지능과 머신 러닝이 호텔 산업에 광범위하게 영향을 미친다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호텔 산업에서 경쟁이 심화되고 수익 관리 방식이 채택되며 수익을 극대화하고 운영을 최적화하기 위한 정확한 예측이 필요하다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유전 알고리즘에 최적화된 인공 신경망 중 머신 러닝 기술을 적용해 취소율에 대해 알 수 있을 뿐만 취소 가능성이 있는 고객을 식별할 수 있다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이에 본 연구는 호텔 예약 시기에 따른 본질적 상관관계를 활용하여 예측 모델을 구축하고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가장 적합한 기계학습 모델을 선정한다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04281" y="3744716"/>
            <a:ext cx="1548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r>
              <a:rPr lang="ko-KR" altLang="en-US" sz="54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ea"/>
              </a:rPr>
              <a:t>  배   경</a:t>
            </a:r>
            <a:endParaRPr lang="en-US" altLang="ko-KR" sz="5400" b="1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4281" y="216324"/>
            <a:ext cx="31391296" cy="3347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chemeClr val="bg1"/>
                </a:solidFill>
                <a:latin typeface="+mn-ea"/>
              </a:rPr>
              <a:t>호텔 예약 취소 예측을 위한 모델 간 성능 비교 연구</a:t>
            </a:r>
            <a:endParaRPr lang="en-US" altLang="ko-KR" sz="8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b="1" dirty="0" err="1">
                <a:solidFill>
                  <a:schemeClr val="bg1"/>
                </a:solidFill>
                <a:latin typeface="+mn-ea"/>
              </a:rPr>
              <a:t>김가을</a:t>
            </a:r>
            <a:endParaRPr lang="en-US" altLang="ko-KR" sz="44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b="1" dirty="0">
                <a:solidFill>
                  <a:schemeClr val="bg1"/>
                </a:solidFill>
                <a:latin typeface="+mn-ea"/>
              </a:rPr>
              <a:t>강남대학교 </a:t>
            </a:r>
            <a:r>
              <a:rPr lang="en-US" altLang="ko-KR" sz="4400" b="1" dirty="0">
                <a:solidFill>
                  <a:schemeClr val="bg1"/>
                </a:solidFill>
                <a:latin typeface="+mn-ea"/>
              </a:rPr>
              <a:t>ICT</a:t>
            </a:r>
            <a:r>
              <a:rPr lang="ko-KR" altLang="en-US" sz="4400" b="1" dirty="0">
                <a:solidFill>
                  <a:schemeClr val="bg1"/>
                </a:solidFill>
                <a:latin typeface="+mn-ea"/>
              </a:rPr>
              <a:t>공학부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6415577" y="3778624"/>
            <a:ext cx="1548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r>
              <a:rPr lang="ko-KR" altLang="en-US" sz="5400" b="1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54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ea"/>
              </a:rPr>
              <a:t>결   과</a:t>
            </a:r>
            <a:endParaRPr lang="en-US" altLang="ko-KR" sz="5400" b="1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6418049" y="32475908"/>
            <a:ext cx="15480000" cy="10260161"/>
          </a:xfrm>
          <a:prstGeom prst="roundRect">
            <a:avLst>
              <a:gd name="adj" fmla="val 15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tIns="0" rIns="270000" bIns="270000" rtlCol="0" anchor="t" anchorCtr="0"/>
          <a:lstStyle/>
          <a:p>
            <a:pPr indent="457200" algn="just"/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indent="457200" algn="just"/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indent="457200" algn="just"/>
            <a:endParaRPr lang="en-US" altLang="ko-KR" sz="3600">
              <a:solidFill>
                <a:schemeClr val="tx1"/>
              </a:solidFill>
              <a:latin typeface="+mn-ea"/>
            </a:endParaRPr>
          </a:p>
          <a:p>
            <a:pPr indent="457200" algn="just"/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추가적인 예측 결과를 제시하기 위해 랜덤 포레스트 모델을 활용하여야 한다고 판단했다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향후 모델이 보완될 경우 더 높은 정확도의 결과 값을 예측해낼 수 있다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이를 통해 호텔 업체는 수익 손실을 완화하고 초과 예약과 관련된 문제를 예방한다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또한 재고 할당 및 가격 프로세스의 불확실성을 줄이는 데 기여할 수  있다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415577" y="32494817"/>
            <a:ext cx="1548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r>
              <a:rPr lang="ko-KR" altLang="en-US" sz="5400" b="1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+mn-ea"/>
              </a:rPr>
              <a:t>결론 및 고찰</a:t>
            </a:r>
            <a:endParaRPr lang="en-US" altLang="ko-KR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0586" y="14204526"/>
            <a:ext cx="15480000" cy="12973261"/>
          </a:xfrm>
          <a:prstGeom prst="roundRect">
            <a:avLst>
              <a:gd name="adj" fmla="val 17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tIns="0" rIns="270000" bIns="270000" rtlCol="0" anchor="t" anchorCtr="0"/>
          <a:lstStyle/>
          <a:p>
            <a:pPr indent="180000" algn="just"/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indent="180000" algn="just"/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시대적 배경에서 머신 러닝은 가상 물리 시스템을 구성하는 필수적인 기술로서 그 중요성이 계속해서 커지고 있다</a:t>
            </a:r>
            <a:r>
              <a:rPr lang="en-US" altLang="ko-KR" sz="3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이러한 머신 러닝을 활용하여 호텔 예약 취소를 예측한다</a:t>
            </a:r>
            <a:r>
              <a:rPr lang="en-US" altLang="ko-KR" sz="3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호텔의 예약 취소를 예측하기 위해 지도학습 기법 중 </a:t>
            </a:r>
            <a:r>
              <a:rPr lang="ko-KR" altLang="en-US" sz="36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랜덤 포레스트</a:t>
            </a:r>
            <a:r>
              <a:rPr lang="en-US" altLang="ko-KR" sz="36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ko-KR" altLang="en-US" sz="36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로지스틱 회귀분석</a:t>
            </a:r>
            <a:r>
              <a:rPr lang="en-US" altLang="ko-KR" sz="36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ko-KR" altLang="en-US" sz="36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최근접 이웃 알고리즘</a:t>
            </a:r>
            <a:r>
              <a:rPr lang="en-US" altLang="ko-KR" sz="36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36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기법을 활용하였다</a:t>
            </a:r>
            <a:r>
              <a:rPr lang="en-US" altLang="ko-KR" sz="36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altLang="ko-KR" sz="36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36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3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 포레스트</a:t>
            </a:r>
            <a:r>
              <a:rPr lang="en-US" altLang="ko-KR" sz="3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(Random Forest)</a:t>
            </a:r>
          </a:p>
          <a:p>
            <a:pPr marL="571500" indent="-571500" algn="just">
              <a:buFontTx/>
              <a:buChar char="-"/>
            </a:pPr>
            <a:r>
              <a:rPr lang="ko-KR" altLang="en-US" sz="36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검출</a:t>
            </a:r>
            <a:r>
              <a:rPr lang="en-US" altLang="ko-KR" sz="36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분류</a:t>
            </a:r>
            <a:r>
              <a:rPr lang="en-US" altLang="ko-KR" sz="36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6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회귀 등 다양한 문제에 사용되는 앙상블 방법의 일종</a:t>
            </a:r>
            <a:endParaRPr lang="en-US" altLang="ko-KR" sz="36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 algn="just">
              <a:buFontTx/>
              <a:buChar char="-"/>
            </a:pPr>
            <a:r>
              <a:rPr lang="ko-KR" altLang="en-US" sz="3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 단계에서는 주어진 트리의 결과를 합산하여 최종 분류 결과를 결정</a:t>
            </a:r>
            <a:endParaRPr lang="en-US" altLang="ko-KR" sz="3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3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36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로지스틱 회귀분석</a:t>
            </a:r>
            <a:r>
              <a:rPr lang="en-US" altLang="ko-KR" sz="36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(Logistic Regression Analysis)</a:t>
            </a:r>
          </a:p>
          <a:p>
            <a:pPr algn="just"/>
            <a:r>
              <a:rPr lang="en-US" altLang="ko-KR" sz="3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독립변수의 선형 결 활을 통해 예측을 위한 통계기법</a:t>
            </a:r>
            <a:endParaRPr lang="en-US" altLang="ko-KR" sz="3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3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36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최근접 이웃 알고리즘</a:t>
            </a:r>
            <a:r>
              <a:rPr lang="en-US" altLang="ko-KR" sz="36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(KNN)</a:t>
            </a:r>
            <a:endParaRPr lang="ko-KR" altLang="en-US" sz="36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 algn="just">
              <a:buFontTx/>
              <a:buChar char="-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수많은 알고리즘의 중간 과정에서도 자주 쓰이는 알고리즘으로 분류 문제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회귀 문제에 활용</a:t>
            </a: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571500" indent="-571500" algn="just">
              <a:buFontTx/>
              <a:buChar char="-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00586" y="14204526"/>
            <a:ext cx="1548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r>
              <a:rPr lang="ko-KR" altLang="en-US" sz="54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ea"/>
              </a:rPr>
              <a:t>  방   법</a:t>
            </a:r>
            <a:endParaRPr lang="en-US" altLang="ko-KR" sz="5400" b="1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04281" y="27760667"/>
            <a:ext cx="15480000" cy="14975401"/>
          </a:xfrm>
          <a:prstGeom prst="roundRect">
            <a:avLst>
              <a:gd name="adj" fmla="val 15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tIns="0" rIns="270000" bIns="270000" rtlCol="0" anchor="t" anchorCtr="0"/>
          <a:lstStyle/>
          <a:p>
            <a:pPr indent="180000" algn="just"/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indent="180000" algn="just"/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indent="180000" algn="just"/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742950" indent="-742950" algn="just">
              <a:buAutoNum type="arabicParenR"/>
            </a:pPr>
            <a:r>
              <a:rPr lang="ko-KR" altLang="en-US" sz="4000" dirty="0">
                <a:solidFill>
                  <a:schemeClr val="tx1"/>
                </a:solidFill>
                <a:latin typeface="+mn-ea"/>
              </a:rPr>
              <a:t>데이터</a:t>
            </a:r>
            <a:endParaRPr lang="en-US" altLang="ko-KR" sz="4000" dirty="0">
              <a:solidFill>
                <a:schemeClr val="tx1"/>
              </a:solidFill>
              <a:latin typeface="+mn-ea"/>
            </a:endParaRPr>
          </a:p>
          <a:p>
            <a:pPr marL="742950" indent="-742950" algn="just">
              <a:buAutoNum type="arabicParenR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관광 및 여행 산업과 관련된 예측을 위해 고객 식별과 관련된 데이터 요소가 삭제된 승객의 개인정보 데이터를 활용한다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예측을 위한 호텔 예약 데이터는 두 개의 데이터 세트로 이루어져 있으며 동일한 구조를 띄고 있다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호텔 예약이 취소될 가능성을 분류하기 위한 예측 모델 개발에 용이하게 수집되어 있다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742950" indent="-742950" algn="just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다음의 표는 숫자형 변수 데이터를 요약한 표이다</a:t>
            </a:r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algn="just"/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marL="742950" indent="-742950" algn="just">
              <a:buAutoNum type="arabicParenR"/>
            </a:pPr>
            <a:endParaRPr lang="en-US" altLang="ko-KR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34866" y="27790657"/>
            <a:ext cx="1548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r>
              <a:rPr lang="ko-KR" altLang="en-US" sz="54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ea"/>
              </a:rPr>
              <a:t>  결   과</a:t>
            </a:r>
            <a:endParaRPr lang="en-US" altLang="ko-KR" sz="5400" b="1" dirty="0">
              <a:ln w="1016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20CF18-E36E-2669-1879-27C7F027B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441" y="36593155"/>
            <a:ext cx="8502847" cy="5735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0FE974-D8FD-3443-3827-E15ADAE9457A}"/>
              </a:ext>
            </a:extLst>
          </p:cNvPr>
          <p:cNvSpPr txBox="1"/>
          <p:nvPr/>
        </p:nvSpPr>
        <p:spPr>
          <a:xfrm>
            <a:off x="15742920" y="21107400"/>
            <a:ext cx="9144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576E1-8987-93D3-1E35-F3EEDC63268F}"/>
              </a:ext>
            </a:extLst>
          </p:cNvPr>
          <p:cNvSpPr txBox="1"/>
          <p:nvPr/>
        </p:nvSpPr>
        <p:spPr>
          <a:xfrm>
            <a:off x="10729417" y="41673768"/>
            <a:ext cx="417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숫자형 변수 데이터 요약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18B177-9442-518A-89D1-11C974BFE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4977" y="6649517"/>
            <a:ext cx="10801200" cy="515642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02C0B50-DA62-C7FC-4801-566E1077DDE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54977" y="16058084"/>
            <a:ext cx="10801200" cy="442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30E084-BCD4-A3E2-0BD4-26C6D3C7B90A}"/>
              </a:ext>
            </a:extLst>
          </p:cNvPr>
          <p:cNvSpPr txBox="1"/>
          <p:nvPr/>
        </p:nvSpPr>
        <p:spPr>
          <a:xfrm>
            <a:off x="22698827" y="11896885"/>
            <a:ext cx="279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월별 투숙객 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03F0DA-7E46-BBBE-93F2-61C62DD21B61}"/>
              </a:ext>
            </a:extLst>
          </p:cNvPr>
          <p:cNvSpPr txBox="1"/>
          <p:nvPr/>
        </p:nvSpPr>
        <p:spPr>
          <a:xfrm>
            <a:off x="22538729" y="20581869"/>
            <a:ext cx="3699466" cy="54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투숙객의 숙박 기간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CFF11BB-EAB7-541D-3F6B-214D96337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54977" y="24726395"/>
            <a:ext cx="10801200" cy="38780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AD0232-2741-8C09-B3A8-FCB39A1EAB14}"/>
              </a:ext>
            </a:extLst>
          </p:cNvPr>
          <p:cNvSpPr txBox="1"/>
          <p:nvPr/>
        </p:nvSpPr>
        <p:spPr>
          <a:xfrm>
            <a:off x="22305844" y="28768355"/>
            <a:ext cx="3699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알고리즘별 결과 비교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434</Words>
  <Application>Microsoft Office PowerPoint</Application>
  <PresentationFormat>사용자 지정</PresentationFormat>
  <Paragraphs>105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김 가을</cp:lastModifiedBy>
  <cp:revision>136</cp:revision>
  <dcterms:created xsi:type="dcterms:W3CDTF">2015-09-29T23:45:43Z</dcterms:created>
  <dcterms:modified xsi:type="dcterms:W3CDTF">2022-06-16T05:48:53Z</dcterms:modified>
</cp:coreProperties>
</file>