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8" r:id="rId3"/>
    <p:sldId id="267" r:id="rId4"/>
    <p:sldId id="291" r:id="rId5"/>
    <p:sldId id="295" r:id="rId6"/>
    <p:sldId id="265" r:id="rId7"/>
    <p:sldId id="286" r:id="rId8"/>
    <p:sldId id="268" r:id="rId9"/>
    <p:sldId id="289" r:id="rId10"/>
    <p:sldId id="283" r:id="rId11"/>
    <p:sldId id="285" r:id="rId12"/>
    <p:sldId id="290" r:id="rId13"/>
    <p:sldId id="277" r:id="rId14"/>
    <p:sldId id="293" r:id="rId15"/>
    <p:sldId id="292" r:id="rId16"/>
    <p:sldId id="269" r:id="rId17"/>
    <p:sldId id="276" r:id="rId18"/>
    <p:sldId id="274" r:id="rId19"/>
    <p:sldId id="287" r:id="rId20"/>
    <p:sldId id="297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DB2"/>
    <a:srgbClr val="34A97D"/>
    <a:srgbClr val="F2F2F2"/>
    <a:srgbClr val="4DAC94"/>
    <a:srgbClr val="00BA73"/>
    <a:srgbClr val="FCB63C"/>
    <a:srgbClr val="132322"/>
    <a:srgbClr val="2B401B"/>
    <a:srgbClr val="B6AEA7"/>
    <a:srgbClr val="D3835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46451-7BF2-4662-B72B-F5755681DD8E}" v="20" dt="2022-12-03T06:46:42.916"/>
    <p1510:client id="{711C3218-360E-4EAD-8183-549A087979D8}" v="265" dt="2022-12-03T09:23:40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가을" userId="fe186db035f2a547" providerId="LiveId" clId="{711C3218-360E-4EAD-8183-549A087979D8}"/>
    <pc:docChg chg="undo redo custSel addSld delSld modSld sldOrd">
      <pc:chgData name="김 가을" userId="fe186db035f2a547" providerId="LiveId" clId="{711C3218-360E-4EAD-8183-549A087979D8}" dt="2022-12-03T09:23:40.736" v="3335"/>
      <pc:docMkLst>
        <pc:docMk/>
      </pc:docMkLst>
      <pc:sldChg chg="modSp mod">
        <pc:chgData name="김 가을" userId="fe186db035f2a547" providerId="LiveId" clId="{711C3218-360E-4EAD-8183-549A087979D8}" dt="2022-12-03T07:48:28.477" v="742" actId="20577"/>
        <pc:sldMkLst>
          <pc:docMk/>
          <pc:sldMk cId="213187421" sldId="258"/>
        </pc:sldMkLst>
        <pc:spChg chg="mod">
          <ac:chgData name="김 가을" userId="fe186db035f2a547" providerId="LiveId" clId="{711C3218-360E-4EAD-8183-549A087979D8}" dt="2022-12-03T07:48:28.477" v="742" actId="20577"/>
          <ac:spMkLst>
            <pc:docMk/>
            <pc:sldMk cId="213187421" sldId="258"/>
            <ac:spMk id="36" creationId="{435F5526-DA73-68CB-E5EE-ECFF9191F428}"/>
          </ac:spMkLst>
        </pc:spChg>
      </pc:sldChg>
      <pc:sldChg chg="del ord">
        <pc:chgData name="김 가을" userId="fe186db035f2a547" providerId="LiveId" clId="{711C3218-360E-4EAD-8183-549A087979D8}" dt="2022-12-03T08:53:25.560" v="2270" actId="2696"/>
        <pc:sldMkLst>
          <pc:docMk/>
          <pc:sldMk cId="2550472683" sldId="264"/>
        </pc:sldMkLst>
      </pc:sldChg>
      <pc:sldChg chg="addSp delSp modSp mod">
        <pc:chgData name="김 가을" userId="fe186db035f2a547" providerId="LiveId" clId="{711C3218-360E-4EAD-8183-549A087979D8}" dt="2022-12-03T08:27:26.523" v="1420" actId="1035"/>
        <pc:sldMkLst>
          <pc:docMk/>
          <pc:sldMk cId="836305099" sldId="265"/>
        </pc:sldMkLst>
        <pc:spChg chg="add del mod">
          <ac:chgData name="김 가을" userId="fe186db035f2a547" providerId="LiveId" clId="{711C3218-360E-4EAD-8183-549A087979D8}" dt="2022-12-03T08:27:26.523" v="1420" actId="1035"/>
          <ac:spMkLst>
            <pc:docMk/>
            <pc:sldMk cId="836305099" sldId="265"/>
            <ac:spMk id="2" creationId="{0CBA49AC-F2A0-0237-EB9A-C8411FEFD9FA}"/>
          </ac:spMkLst>
        </pc:spChg>
        <pc:spChg chg="mod">
          <ac:chgData name="김 가을" userId="fe186db035f2a547" providerId="LiveId" clId="{711C3218-360E-4EAD-8183-549A087979D8}" dt="2022-12-03T08:26:48.712" v="1396" actId="1076"/>
          <ac:spMkLst>
            <pc:docMk/>
            <pc:sldMk cId="836305099" sldId="265"/>
            <ac:spMk id="10" creationId="{5B15B1FC-3DB9-9E83-87CA-9D7747F700E8}"/>
          </ac:spMkLst>
        </pc:spChg>
        <pc:spChg chg="mod">
          <ac:chgData name="김 가을" userId="fe186db035f2a547" providerId="LiveId" clId="{711C3218-360E-4EAD-8183-549A087979D8}" dt="2022-12-03T08:26:48.712" v="1396" actId="1076"/>
          <ac:spMkLst>
            <pc:docMk/>
            <pc:sldMk cId="836305099" sldId="265"/>
            <ac:spMk id="15" creationId="{004ACC72-CFA4-33BA-5B1C-33B4F845AB9E}"/>
          </ac:spMkLst>
        </pc:spChg>
        <pc:spChg chg="mod">
          <ac:chgData name="김 가을" userId="fe186db035f2a547" providerId="LiveId" clId="{711C3218-360E-4EAD-8183-549A087979D8}" dt="2022-12-03T08:26:48.712" v="1396" actId="1076"/>
          <ac:spMkLst>
            <pc:docMk/>
            <pc:sldMk cId="836305099" sldId="265"/>
            <ac:spMk id="16" creationId="{03F482C9-8962-FA35-CD74-7C7C29D15467}"/>
          </ac:spMkLst>
        </pc:spChg>
        <pc:picChg chg="mod">
          <ac:chgData name="김 가을" userId="fe186db035f2a547" providerId="LiveId" clId="{711C3218-360E-4EAD-8183-549A087979D8}" dt="2022-12-03T08:26:59.692" v="1401" actId="1038"/>
          <ac:picMkLst>
            <pc:docMk/>
            <pc:sldMk cId="836305099" sldId="265"/>
            <ac:picMk id="7" creationId="{94ABAFBC-BD31-5A21-41E0-7C553A5BA997}"/>
          </ac:picMkLst>
        </pc:picChg>
        <pc:picChg chg="mod">
          <ac:chgData name="김 가을" userId="fe186db035f2a547" providerId="LiveId" clId="{711C3218-360E-4EAD-8183-549A087979D8}" dt="2022-12-03T08:27:12.924" v="1415" actId="1037"/>
          <ac:picMkLst>
            <pc:docMk/>
            <pc:sldMk cId="836305099" sldId="265"/>
            <ac:picMk id="8" creationId="{1D40BBB9-9127-E590-69F6-493F6AA62B13}"/>
          </ac:picMkLst>
        </pc:picChg>
        <pc:picChg chg="mod">
          <ac:chgData name="김 가을" userId="fe186db035f2a547" providerId="LiveId" clId="{711C3218-360E-4EAD-8183-549A087979D8}" dt="2022-12-03T08:27:10.452" v="1414" actId="1037"/>
          <ac:picMkLst>
            <pc:docMk/>
            <pc:sldMk cId="836305099" sldId="265"/>
            <ac:picMk id="9" creationId="{59DA7C9F-06A8-D6ED-FBC7-28FDFB465BC7}"/>
          </ac:picMkLst>
        </pc:picChg>
      </pc:sldChg>
      <pc:sldChg chg="ord">
        <pc:chgData name="김 가을" userId="fe186db035f2a547" providerId="LiveId" clId="{711C3218-360E-4EAD-8183-549A087979D8}" dt="2022-12-03T07:50:09.590" v="744"/>
        <pc:sldMkLst>
          <pc:docMk/>
          <pc:sldMk cId="2566755778" sldId="267"/>
        </pc:sldMkLst>
      </pc:sldChg>
      <pc:sldChg chg="addSp delSp modSp mod">
        <pc:chgData name="김 가을" userId="fe186db035f2a547" providerId="LiveId" clId="{711C3218-360E-4EAD-8183-549A087979D8}" dt="2022-12-03T08:52:52.133" v="2266" actId="20577"/>
        <pc:sldMkLst>
          <pc:docMk/>
          <pc:sldMk cId="1334249342" sldId="268"/>
        </pc:sldMkLst>
        <pc:spChg chg="del">
          <ac:chgData name="김 가을" userId="fe186db035f2a547" providerId="LiveId" clId="{711C3218-360E-4EAD-8183-549A087979D8}" dt="2022-12-03T08:50:21.648" v="2249" actId="478"/>
          <ac:spMkLst>
            <pc:docMk/>
            <pc:sldMk cId="1334249342" sldId="268"/>
            <ac:spMk id="2" creationId="{7E6607F5-BBB2-B675-89C2-72618B4634D8}"/>
          </ac:spMkLst>
        </pc:spChg>
        <pc:spChg chg="add del mod">
          <ac:chgData name="김 가을" userId="fe186db035f2a547" providerId="LiveId" clId="{711C3218-360E-4EAD-8183-549A087979D8}" dt="2022-12-03T08:50:13.601" v="2248" actId="478"/>
          <ac:spMkLst>
            <pc:docMk/>
            <pc:sldMk cId="1334249342" sldId="268"/>
            <ac:spMk id="5" creationId="{B206D8F8-7986-0042-4E0F-2D24E0BB50F1}"/>
          </ac:spMkLst>
        </pc:spChg>
        <pc:spChg chg="add del mod">
          <ac:chgData name="김 가을" userId="fe186db035f2a547" providerId="LiveId" clId="{711C3218-360E-4EAD-8183-549A087979D8}" dt="2022-12-03T08:50:13.601" v="2248" actId="478"/>
          <ac:spMkLst>
            <pc:docMk/>
            <pc:sldMk cId="1334249342" sldId="268"/>
            <ac:spMk id="7" creationId="{FBC1DF86-A359-01F4-75EB-37C6592679E1}"/>
          </ac:spMkLst>
        </pc:spChg>
        <pc:spChg chg="add mod">
          <ac:chgData name="김 가을" userId="fe186db035f2a547" providerId="LiveId" clId="{711C3218-360E-4EAD-8183-549A087979D8}" dt="2022-12-03T08:50:37.907" v="2252" actId="14100"/>
          <ac:spMkLst>
            <pc:docMk/>
            <pc:sldMk cId="1334249342" sldId="268"/>
            <ac:spMk id="8" creationId="{92FD4062-A722-6434-3EBD-D6B50B869B59}"/>
          </ac:spMkLst>
        </pc:spChg>
        <pc:spChg chg="mod">
          <ac:chgData name="김 가을" userId="fe186db035f2a547" providerId="LiveId" clId="{711C3218-360E-4EAD-8183-549A087979D8}" dt="2022-12-03T08:52:52.133" v="2266" actId="20577"/>
          <ac:spMkLst>
            <pc:docMk/>
            <pc:sldMk cId="1334249342" sldId="268"/>
            <ac:spMk id="9" creationId="{E168887F-AF2A-803B-BD98-CD7F854311AC}"/>
          </ac:spMkLst>
        </pc:spChg>
        <pc:spChg chg="add mod">
          <ac:chgData name="김 가을" userId="fe186db035f2a547" providerId="LiveId" clId="{711C3218-360E-4EAD-8183-549A087979D8}" dt="2022-12-03T08:50:37.907" v="2252" actId="14100"/>
          <ac:spMkLst>
            <pc:docMk/>
            <pc:sldMk cId="1334249342" sldId="268"/>
            <ac:spMk id="10" creationId="{6E3724E8-05D0-D48E-12E3-CA90AD2B1DB7}"/>
          </ac:spMkLst>
        </pc:spChg>
        <pc:spChg chg="add mod">
          <ac:chgData name="김 가을" userId="fe186db035f2a547" providerId="LiveId" clId="{711C3218-360E-4EAD-8183-549A087979D8}" dt="2022-12-03T08:50:39.804" v="2253"/>
          <ac:spMkLst>
            <pc:docMk/>
            <pc:sldMk cId="1334249342" sldId="268"/>
            <ac:spMk id="15" creationId="{B8EAFD41-0E89-FC50-92C7-7B3058D6AE25}"/>
          </ac:spMkLst>
        </pc:spChg>
        <pc:spChg chg="del">
          <ac:chgData name="김 가을" userId="fe186db035f2a547" providerId="LiveId" clId="{711C3218-360E-4EAD-8183-549A087979D8}" dt="2022-12-03T08:50:21.648" v="2249" actId="478"/>
          <ac:spMkLst>
            <pc:docMk/>
            <pc:sldMk cId="1334249342" sldId="268"/>
            <ac:spMk id="31" creationId="{12BB8099-E22E-FD52-BCFB-72F4A9F39F82}"/>
          </ac:spMkLst>
        </pc:spChg>
      </pc:sldChg>
      <pc:sldChg chg="addSp delSp modSp mod ord">
        <pc:chgData name="김 가을" userId="fe186db035f2a547" providerId="LiveId" clId="{711C3218-360E-4EAD-8183-549A087979D8}" dt="2022-12-03T08:47:04.792" v="2246" actId="1076"/>
        <pc:sldMkLst>
          <pc:docMk/>
          <pc:sldMk cId="1566289355" sldId="269"/>
        </pc:sldMkLst>
        <pc:spChg chg="add mod">
          <ac:chgData name="김 가을" userId="fe186db035f2a547" providerId="LiveId" clId="{711C3218-360E-4EAD-8183-549A087979D8}" dt="2022-12-03T08:46:48.782" v="2244" actId="1076"/>
          <ac:spMkLst>
            <pc:docMk/>
            <pc:sldMk cId="1566289355" sldId="269"/>
            <ac:spMk id="2" creationId="{2BA5DA71-4C5F-C926-B059-E3F5F6C0F3D9}"/>
          </ac:spMkLst>
        </pc:spChg>
        <pc:spChg chg="del">
          <ac:chgData name="김 가을" userId="fe186db035f2a547" providerId="LiveId" clId="{711C3218-360E-4EAD-8183-549A087979D8}" dt="2022-12-03T08:40:13.681" v="1828" actId="478"/>
          <ac:spMkLst>
            <pc:docMk/>
            <pc:sldMk cId="1566289355" sldId="269"/>
            <ac:spMk id="5" creationId="{B0A11F25-73C2-8E6D-8315-26EF8EA7AFC7}"/>
          </ac:spMkLst>
        </pc:spChg>
        <pc:spChg chg="mod">
          <ac:chgData name="김 가을" userId="fe186db035f2a547" providerId="LiveId" clId="{711C3218-360E-4EAD-8183-549A087979D8}" dt="2022-12-03T08:39:38.130" v="1821" actId="207"/>
          <ac:spMkLst>
            <pc:docMk/>
            <pc:sldMk cId="1566289355" sldId="269"/>
            <ac:spMk id="26" creationId="{F1E0885C-BB85-A873-1B2E-13E9D09C0C5F}"/>
          </ac:spMkLst>
        </pc:spChg>
        <pc:spChg chg="mod">
          <ac:chgData name="김 가을" userId="fe186db035f2a547" providerId="LiveId" clId="{711C3218-360E-4EAD-8183-549A087979D8}" dt="2022-12-03T08:39:32.627" v="1820" actId="207"/>
          <ac:spMkLst>
            <pc:docMk/>
            <pc:sldMk cId="1566289355" sldId="269"/>
            <ac:spMk id="27" creationId="{4CDBFD02-6F9A-8F22-1DD3-82EBF10BB456}"/>
          </ac:spMkLst>
        </pc:spChg>
        <pc:spChg chg="mod">
          <ac:chgData name="김 가을" userId="fe186db035f2a547" providerId="LiveId" clId="{711C3218-360E-4EAD-8183-549A087979D8}" dt="2022-12-03T08:46:48.782" v="2244" actId="1076"/>
          <ac:spMkLst>
            <pc:docMk/>
            <pc:sldMk cId="1566289355" sldId="269"/>
            <ac:spMk id="31" creationId="{BB18F051-3807-8CFD-440C-61655C0E8CD0}"/>
          </ac:spMkLst>
        </pc:spChg>
        <pc:spChg chg="del">
          <ac:chgData name="김 가을" userId="fe186db035f2a547" providerId="LiveId" clId="{711C3218-360E-4EAD-8183-549A087979D8}" dt="2022-12-03T08:39:55.649" v="1824" actId="478"/>
          <ac:spMkLst>
            <pc:docMk/>
            <pc:sldMk cId="1566289355" sldId="269"/>
            <ac:spMk id="32" creationId="{241ED1ED-1299-B87F-218C-77EDE73F15A9}"/>
          </ac:spMkLst>
        </pc:spChg>
        <pc:spChg chg="del">
          <ac:chgData name="김 가을" userId="fe186db035f2a547" providerId="LiveId" clId="{711C3218-360E-4EAD-8183-549A087979D8}" dt="2022-12-03T08:39:49.636" v="1823" actId="478"/>
          <ac:spMkLst>
            <pc:docMk/>
            <pc:sldMk cId="1566289355" sldId="269"/>
            <ac:spMk id="33" creationId="{B06A3B71-E472-D566-4601-72246F9077FC}"/>
          </ac:spMkLst>
        </pc:spChg>
        <pc:spChg chg="del mod">
          <ac:chgData name="김 가을" userId="fe186db035f2a547" providerId="LiveId" clId="{711C3218-360E-4EAD-8183-549A087979D8}" dt="2022-12-03T08:42:45.389" v="2017"/>
          <ac:spMkLst>
            <pc:docMk/>
            <pc:sldMk cId="1566289355" sldId="269"/>
            <ac:spMk id="34" creationId="{FC973769-F908-5F5C-B5E5-3BD4667CFD0F}"/>
          </ac:spMkLst>
        </pc:spChg>
        <pc:spChg chg="mod">
          <ac:chgData name="김 가을" userId="fe186db035f2a547" providerId="LiveId" clId="{711C3218-360E-4EAD-8183-549A087979D8}" dt="2022-12-03T08:46:54.317" v="2245" actId="1076"/>
          <ac:spMkLst>
            <pc:docMk/>
            <pc:sldMk cId="1566289355" sldId="269"/>
            <ac:spMk id="39" creationId="{4958FB5C-A304-B409-BB27-FA45D323BEA9}"/>
          </ac:spMkLst>
        </pc:spChg>
        <pc:spChg chg="del mod">
          <ac:chgData name="김 가을" userId="fe186db035f2a547" providerId="LiveId" clId="{711C3218-360E-4EAD-8183-549A087979D8}" dt="2022-12-03T08:40:04.821" v="1826" actId="478"/>
          <ac:spMkLst>
            <pc:docMk/>
            <pc:sldMk cId="1566289355" sldId="269"/>
            <ac:spMk id="42" creationId="{0073F3E9-54B1-0FAB-A81A-B4061B8BB168}"/>
          </ac:spMkLst>
        </pc:spChg>
        <pc:spChg chg="mod">
          <ac:chgData name="김 가을" userId="fe186db035f2a547" providerId="LiveId" clId="{711C3218-360E-4EAD-8183-549A087979D8}" dt="2022-12-03T08:47:04.792" v="2246" actId="1076"/>
          <ac:spMkLst>
            <pc:docMk/>
            <pc:sldMk cId="1566289355" sldId="269"/>
            <ac:spMk id="43" creationId="{44C414E5-2F31-18F3-78B0-B0AA7FD6D2F1}"/>
          </ac:spMkLst>
        </pc:spChg>
        <pc:spChg chg="del">
          <ac:chgData name="김 가을" userId="fe186db035f2a547" providerId="LiveId" clId="{711C3218-360E-4EAD-8183-549A087979D8}" dt="2022-12-03T08:40:08.327" v="1827" actId="478"/>
          <ac:spMkLst>
            <pc:docMk/>
            <pc:sldMk cId="1566289355" sldId="269"/>
            <ac:spMk id="44" creationId="{31640CDE-BDF7-02F6-878C-825E6FA5D408}"/>
          </ac:spMkLst>
        </pc:spChg>
        <pc:cxnChg chg="del">
          <ac:chgData name="김 가을" userId="fe186db035f2a547" providerId="LiveId" clId="{711C3218-360E-4EAD-8183-549A087979D8}" dt="2022-12-03T08:39:42.876" v="1822" actId="478"/>
          <ac:cxnSpMkLst>
            <pc:docMk/>
            <pc:sldMk cId="1566289355" sldId="269"/>
            <ac:cxnSpMk id="36" creationId="{3602FB64-7FCB-C0E6-04B9-A5FD2642257B}"/>
          </ac:cxnSpMkLst>
        </pc:cxnChg>
      </pc:sldChg>
      <pc:sldChg chg="del">
        <pc:chgData name="김 가을" userId="fe186db035f2a547" providerId="LiveId" clId="{711C3218-360E-4EAD-8183-549A087979D8}" dt="2022-12-03T09:09:15.979" v="3322" actId="2696"/>
        <pc:sldMkLst>
          <pc:docMk/>
          <pc:sldMk cId="3995931235" sldId="270"/>
        </pc:sldMkLst>
      </pc:sldChg>
      <pc:sldChg chg="del">
        <pc:chgData name="김 가을" userId="fe186db035f2a547" providerId="LiveId" clId="{711C3218-360E-4EAD-8183-549A087979D8}" dt="2022-12-03T08:02:35.872" v="1092" actId="2696"/>
        <pc:sldMkLst>
          <pc:docMk/>
          <pc:sldMk cId="336514699" sldId="271"/>
        </pc:sldMkLst>
      </pc:sldChg>
      <pc:sldChg chg="del ord">
        <pc:chgData name="김 가을" userId="fe186db035f2a547" providerId="LiveId" clId="{711C3218-360E-4EAD-8183-549A087979D8}" dt="2022-12-03T07:43:45.663" v="701" actId="2696"/>
        <pc:sldMkLst>
          <pc:docMk/>
          <pc:sldMk cId="1865485294" sldId="272"/>
        </pc:sldMkLst>
      </pc:sldChg>
      <pc:sldChg chg="delSp modSp del mod ord">
        <pc:chgData name="김 가을" userId="fe186db035f2a547" providerId="LiveId" clId="{711C3218-360E-4EAD-8183-549A087979D8}" dt="2022-12-03T08:53:23.015" v="2269" actId="2696"/>
        <pc:sldMkLst>
          <pc:docMk/>
          <pc:sldMk cId="2211013318" sldId="273"/>
        </pc:sldMkLst>
        <pc:spChg chg="del mod">
          <ac:chgData name="김 가을" userId="fe186db035f2a547" providerId="LiveId" clId="{711C3218-360E-4EAD-8183-549A087979D8}" dt="2022-12-03T07:44:18.861" v="721"/>
          <ac:spMkLst>
            <pc:docMk/>
            <pc:sldMk cId="2211013318" sldId="273"/>
            <ac:spMk id="24" creationId="{68865DC5-6775-6E9A-8EC4-07A0A367D166}"/>
          </ac:spMkLst>
        </pc:spChg>
      </pc:sldChg>
      <pc:sldChg chg="addSp delSp modSp mod">
        <pc:chgData name="김 가을" userId="fe186db035f2a547" providerId="LiveId" clId="{711C3218-360E-4EAD-8183-549A087979D8}" dt="2022-12-03T07:28:10.641" v="222" actId="1038"/>
        <pc:sldMkLst>
          <pc:docMk/>
          <pc:sldMk cId="541754286" sldId="274"/>
        </pc:sldMkLst>
        <pc:spChg chg="del">
          <ac:chgData name="김 가을" userId="fe186db035f2a547" providerId="LiveId" clId="{711C3218-360E-4EAD-8183-549A087979D8}" dt="2022-12-03T07:07:49.409" v="12" actId="21"/>
          <ac:spMkLst>
            <pc:docMk/>
            <pc:sldMk cId="541754286" sldId="274"/>
            <ac:spMk id="2" creationId="{8B315985-AEE8-D947-E913-82E085267558}"/>
          </ac:spMkLst>
        </pc:spChg>
        <pc:spChg chg="mod">
          <ac:chgData name="김 가을" userId="fe186db035f2a547" providerId="LiveId" clId="{711C3218-360E-4EAD-8183-549A087979D8}" dt="2022-12-03T07:07:40.390" v="11"/>
          <ac:spMkLst>
            <pc:docMk/>
            <pc:sldMk cId="541754286" sldId="274"/>
            <ac:spMk id="4" creationId="{2C7C5319-6611-09DA-2EED-7117F89C35EA}"/>
          </ac:spMkLst>
        </pc:spChg>
        <pc:spChg chg="del mod">
          <ac:chgData name="김 가을" userId="fe186db035f2a547" providerId="LiveId" clId="{711C3218-360E-4EAD-8183-549A087979D8}" dt="2022-12-03T07:08:30.020" v="15" actId="21"/>
          <ac:spMkLst>
            <pc:docMk/>
            <pc:sldMk cId="541754286" sldId="274"/>
            <ac:spMk id="5" creationId="{B0A11F25-73C2-8E6D-8315-26EF8EA7AFC7}"/>
          </ac:spMkLst>
        </pc:spChg>
        <pc:spChg chg="add mod">
          <ac:chgData name="김 가을" userId="fe186db035f2a547" providerId="LiveId" clId="{711C3218-360E-4EAD-8183-549A087979D8}" dt="2022-12-03T07:08:24.159" v="14"/>
          <ac:spMkLst>
            <pc:docMk/>
            <pc:sldMk cId="541754286" sldId="274"/>
            <ac:spMk id="7" creationId="{6215D67E-2A02-073F-655E-8A1ADF928B4E}"/>
          </ac:spMkLst>
        </pc:spChg>
        <pc:spChg chg="add mod">
          <ac:chgData name="김 가을" userId="fe186db035f2a547" providerId="LiveId" clId="{711C3218-360E-4EAD-8183-549A087979D8}" dt="2022-12-03T07:28:10.641" v="222" actId="1038"/>
          <ac:spMkLst>
            <pc:docMk/>
            <pc:sldMk cId="541754286" sldId="274"/>
            <ac:spMk id="10" creationId="{605B541A-2C91-6167-A274-6943FE4072BB}"/>
          </ac:spMkLst>
        </pc:spChg>
        <pc:spChg chg="add mod">
          <ac:chgData name="김 가을" userId="fe186db035f2a547" providerId="LiveId" clId="{711C3218-360E-4EAD-8183-549A087979D8}" dt="2022-12-03T07:28:10.641" v="222" actId="1038"/>
          <ac:spMkLst>
            <pc:docMk/>
            <pc:sldMk cId="541754286" sldId="274"/>
            <ac:spMk id="11" creationId="{F34488B9-D37B-79DF-446E-7576033FCE39}"/>
          </ac:spMkLst>
        </pc:spChg>
        <pc:spChg chg="add mod">
          <ac:chgData name="김 가을" userId="fe186db035f2a547" providerId="LiveId" clId="{711C3218-360E-4EAD-8183-549A087979D8}" dt="2022-12-03T07:28:10.641" v="222" actId="1038"/>
          <ac:spMkLst>
            <pc:docMk/>
            <pc:sldMk cId="541754286" sldId="274"/>
            <ac:spMk id="15" creationId="{5C3DD348-B09E-494D-F98D-A018739A72F7}"/>
          </ac:spMkLst>
        </pc:spChg>
        <pc:spChg chg="add del mod">
          <ac:chgData name="김 가을" userId="fe186db035f2a547" providerId="LiveId" clId="{711C3218-360E-4EAD-8183-549A087979D8}" dt="2022-12-03T07:14:03.994" v="41" actId="478"/>
          <ac:spMkLst>
            <pc:docMk/>
            <pc:sldMk cId="541754286" sldId="274"/>
            <ac:spMk id="16" creationId="{DFB73AD0-55F5-CC36-1AA5-6A2B6C13073C}"/>
          </ac:spMkLst>
        </pc:spChg>
        <pc:spChg chg="add del mod">
          <ac:chgData name="김 가을" userId="fe186db035f2a547" providerId="LiveId" clId="{711C3218-360E-4EAD-8183-549A087979D8}" dt="2022-12-03T07:14:03.994" v="41" actId="478"/>
          <ac:spMkLst>
            <pc:docMk/>
            <pc:sldMk cId="541754286" sldId="274"/>
            <ac:spMk id="17" creationId="{79B5F6BD-3F85-CE46-2245-E6057AAADFA6}"/>
          </ac:spMkLst>
        </pc:spChg>
        <pc:spChg chg="add del mod">
          <ac:chgData name="김 가을" userId="fe186db035f2a547" providerId="LiveId" clId="{711C3218-360E-4EAD-8183-549A087979D8}" dt="2022-12-03T07:14:03.994" v="41" actId="478"/>
          <ac:spMkLst>
            <pc:docMk/>
            <pc:sldMk cId="541754286" sldId="274"/>
            <ac:spMk id="18" creationId="{1CEB97D9-21A6-B925-AD07-CC741CC1D5E5}"/>
          </ac:spMkLst>
        </pc:spChg>
        <pc:spChg chg="add mod">
          <ac:chgData name="김 가을" userId="fe186db035f2a547" providerId="LiveId" clId="{711C3218-360E-4EAD-8183-549A087979D8}" dt="2022-12-03T07:28:10.641" v="222" actId="1038"/>
          <ac:spMkLst>
            <pc:docMk/>
            <pc:sldMk cId="541754286" sldId="274"/>
            <ac:spMk id="19" creationId="{4E127194-04CB-22B4-6944-D2B5CEBFEF3E}"/>
          </ac:spMkLst>
        </pc:spChg>
        <pc:spChg chg="add mod">
          <ac:chgData name="김 가을" userId="fe186db035f2a547" providerId="LiveId" clId="{711C3218-360E-4EAD-8183-549A087979D8}" dt="2022-12-03T07:28:10.641" v="222" actId="1038"/>
          <ac:spMkLst>
            <pc:docMk/>
            <pc:sldMk cId="541754286" sldId="274"/>
            <ac:spMk id="20" creationId="{1B9FF35F-7EFE-2D06-60B4-F7CEF47A4511}"/>
          </ac:spMkLst>
        </pc:spChg>
        <pc:spChg chg="add mod">
          <ac:chgData name="김 가을" userId="fe186db035f2a547" providerId="LiveId" clId="{711C3218-360E-4EAD-8183-549A087979D8}" dt="2022-12-03T07:28:10.641" v="222" actId="1038"/>
          <ac:spMkLst>
            <pc:docMk/>
            <pc:sldMk cId="541754286" sldId="274"/>
            <ac:spMk id="21" creationId="{9940E02E-67AC-02A1-3270-1415C7FE531A}"/>
          </ac:spMkLst>
        </pc:spChg>
        <pc:spChg chg="del">
          <ac:chgData name="김 가을" userId="fe186db035f2a547" providerId="LiveId" clId="{711C3218-360E-4EAD-8183-549A087979D8}" dt="2022-12-03T07:12:18.534" v="30" actId="21"/>
          <ac:spMkLst>
            <pc:docMk/>
            <pc:sldMk cId="541754286" sldId="274"/>
            <ac:spMk id="24" creationId="{A83EE4EB-42C5-E40D-F088-5A1E17FD017E}"/>
          </ac:spMkLst>
        </pc:spChg>
        <pc:spChg chg="mod">
          <ac:chgData name="김 가을" userId="fe186db035f2a547" providerId="LiveId" clId="{711C3218-360E-4EAD-8183-549A087979D8}" dt="2022-12-03T07:13:44.218" v="37" actId="1076"/>
          <ac:spMkLst>
            <pc:docMk/>
            <pc:sldMk cId="541754286" sldId="274"/>
            <ac:spMk id="25" creationId="{A7DA85D0-CB66-91D3-2FA3-E1714114BAF8}"/>
          </ac:spMkLst>
        </pc:spChg>
        <pc:spChg chg="del">
          <ac:chgData name="김 가을" userId="fe186db035f2a547" providerId="LiveId" clId="{711C3218-360E-4EAD-8183-549A087979D8}" dt="2022-12-03T07:10:46.492" v="19" actId="21"/>
          <ac:spMkLst>
            <pc:docMk/>
            <pc:sldMk cId="541754286" sldId="274"/>
            <ac:spMk id="26" creationId="{47A02B61-1184-B4A8-532B-63C1299835AD}"/>
          </ac:spMkLst>
        </pc:spChg>
        <pc:spChg chg="del">
          <ac:chgData name="김 가을" userId="fe186db035f2a547" providerId="LiveId" clId="{711C3218-360E-4EAD-8183-549A087979D8}" dt="2022-12-03T07:12:24.599" v="31" actId="21"/>
          <ac:spMkLst>
            <pc:docMk/>
            <pc:sldMk cId="541754286" sldId="274"/>
            <ac:spMk id="32" creationId="{D94840E0-FDDC-6CA6-83D3-726AB465E991}"/>
          </ac:spMkLst>
        </pc:spChg>
        <pc:picChg chg="add mod">
          <ac:chgData name="김 가을" userId="fe186db035f2a547" providerId="LiveId" clId="{711C3218-360E-4EAD-8183-549A087979D8}" dt="2022-12-03T07:13:44.218" v="37" actId="1076"/>
          <ac:picMkLst>
            <pc:docMk/>
            <pc:sldMk cId="541754286" sldId="274"/>
            <ac:picMk id="9" creationId="{DECE8B95-8EFE-890A-B459-14DB14322BAC}"/>
          </ac:picMkLst>
        </pc:picChg>
      </pc:sldChg>
      <pc:sldChg chg="addSp delSp modSp mod ord">
        <pc:chgData name="김 가을" userId="fe186db035f2a547" providerId="LiveId" clId="{711C3218-360E-4EAD-8183-549A087979D8}" dt="2022-12-03T09:11:20.259" v="3328" actId="1036"/>
        <pc:sldMkLst>
          <pc:docMk/>
          <pc:sldMk cId="1758819076" sldId="276"/>
        </pc:sldMkLst>
        <pc:spChg chg="add mod">
          <ac:chgData name="김 가을" userId="fe186db035f2a547" providerId="LiveId" clId="{711C3218-360E-4EAD-8183-549A087979D8}" dt="2022-12-03T07:48:22.781" v="741" actId="20577"/>
          <ac:spMkLst>
            <pc:docMk/>
            <pc:sldMk cId="1758819076" sldId="276"/>
            <ac:spMk id="3" creationId="{8D6D5682-8680-4BAA-636A-4E66B5B0C2D8}"/>
          </ac:spMkLst>
        </pc:spChg>
        <pc:spChg chg="add mod">
          <ac:chgData name="김 가을" userId="fe186db035f2a547" providerId="LiveId" clId="{711C3218-360E-4EAD-8183-549A087979D8}" dt="2022-12-03T07:45:08.675" v="724"/>
          <ac:spMkLst>
            <pc:docMk/>
            <pc:sldMk cId="1758819076" sldId="276"/>
            <ac:spMk id="4" creationId="{08C2A9FB-838B-7A34-307F-80E28C77DDCF}"/>
          </ac:spMkLst>
        </pc:spChg>
        <pc:spChg chg="add mod">
          <ac:chgData name="김 가을" userId="fe186db035f2a547" providerId="LiveId" clId="{711C3218-360E-4EAD-8183-549A087979D8}" dt="2022-12-03T07:45:08.675" v="724"/>
          <ac:spMkLst>
            <pc:docMk/>
            <pc:sldMk cId="1758819076" sldId="276"/>
            <ac:spMk id="5" creationId="{62413658-D329-269B-66F8-FCDE9C6CCADB}"/>
          </ac:spMkLst>
        </pc:spChg>
        <pc:spChg chg="add mod">
          <ac:chgData name="김 가을" userId="fe186db035f2a547" providerId="LiveId" clId="{711C3218-360E-4EAD-8183-549A087979D8}" dt="2022-12-03T07:45:08.675" v="724"/>
          <ac:spMkLst>
            <pc:docMk/>
            <pc:sldMk cId="1758819076" sldId="276"/>
            <ac:spMk id="6" creationId="{498A7A6D-7743-18FD-DA62-900582D2E660}"/>
          </ac:spMkLst>
        </pc:spChg>
        <pc:spChg chg="add mod">
          <ac:chgData name="김 가을" userId="fe186db035f2a547" providerId="LiveId" clId="{711C3218-360E-4EAD-8183-549A087979D8}" dt="2022-12-03T07:45:08.675" v="724"/>
          <ac:spMkLst>
            <pc:docMk/>
            <pc:sldMk cId="1758819076" sldId="276"/>
            <ac:spMk id="7" creationId="{D77AE74F-E7D0-780E-FBFA-4B21D298A376}"/>
          </ac:spMkLst>
        </pc:spChg>
        <pc:spChg chg="add del mod">
          <ac:chgData name="김 가을" userId="fe186db035f2a547" providerId="LiveId" clId="{711C3218-360E-4EAD-8183-549A087979D8}" dt="2022-12-03T07:45:33.448" v="740" actId="478"/>
          <ac:spMkLst>
            <pc:docMk/>
            <pc:sldMk cId="1758819076" sldId="276"/>
            <ac:spMk id="8" creationId="{61ECA462-2BFA-ACE1-5E0C-DB2841F1C4C6}"/>
          </ac:spMkLst>
        </pc:spChg>
        <pc:spChg chg="add del mod">
          <ac:chgData name="김 가을" userId="fe186db035f2a547" providerId="LiveId" clId="{711C3218-360E-4EAD-8183-549A087979D8}" dt="2022-12-03T07:45:23.662" v="738" actId="478"/>
          <ac:spMkLst>
            <pc:docMk/>
            <pc:sldMk cId="1758819076" sldId="276"/>
            <ac:spMk id="9" creationId="{D0C62F8A-0772-EB6A-2762-7892084A2448}"/>
          </ac:spMkLst>
        </pc:spChg>
        <pc:spChg chg="add del mod">
          <ac:chgData name="김 가을" userId="fe186db035f2a547" providerId="LiveId" clId="{711C3218-360E-4EAD-8183-549A087979D8}" dt="2022-12-03T07:45:28.713" v="739" actId="478"/>
          <ac:spMkLst>
            <pc:docMk/>
            <pc:sldMk cId="1758819076" sldId="276"/>
            <ac:spMk id="11" creationId="{DFF6060F-B1E0-9ADF-4782-A1808DD28CCA}"/>
          </ac:spMkLst>
        </pc:spChg>
        <pc:spChg chg="add del mod">
          <ac:chgData name="김 가을" userId="fe186db035f2a547" providerId="LiveId" clId="{711C3218-360E-4EAD-8183-549A087979D8}" dt="2022-12-03T07:45:28.713" v="739" actId="478"/>
          <ac:spMkLst>
            <pc:docMk/>
            <pc:sldMk cId="1758819076" sldId="276"/>
            <ac:spMk id="12" creationId="{A3011E6A-174F-F575-4190-9D186C08E116}"/>
          </ac:spMkLst>
        </pc:spChg>
        <pc:spChg chg="add del mod">
          <ac:chgData name="김 가을" userId="fe186db035f2a547" providerId="LiveId" clId="{711C3218-360E-4EAD-8183-549A087979D8}" dt="2022-12-03T07:45:28.713" v="739" actId="478"/>
          <ac:spMkLst>
            <pc:docMk/>
            <pc:sldMk cId="1758819076" sldId="276"/>
            <ac:spMk id="13" creationId="{8D33DBBF-FB61-C1C9-F239-F9E8BEE75E4C}"/>
          </ac:spMkLst>
        </pc:spChg>
        <pc:spChg chg="add del mod">
          <ac:chgData name="김 가을" userId="fe186db035f2a547" providerId="LiveId" clId="{711C3218-360E-4EAD-8183-549A087979D8}" dt="2022-12-03T07:45:28.713" v="739" actId="478"/>
          <ac:spMkLst>
            <pc:docMk/>
            <pc:sldMk cId="1758819076" sldId="276"/>
            <ac:spMk id="14" creationId="{10F79B8F-0B26-91E9-C78B-E38733B633ED}"/>
          </ac:spMkLst>
        </pc:spChg>
        <pc:spChg chg="add del mod">
          <ac:chgData name="김 가을" userId="fe186db035f2a547" providerId="LiveId" clId="{711C3218-360E-4EAD-8183-549A087979D8}" dt="2022-12-03T07:45:28.713" v="739" actId="478"/>
          <ac:spMkLst>
            <pc:docMk/>
            <pc:sldMk cId="1758819076" sldId="276"/>
            <ac:spMk id="15" creationId="{FAB24671-7C7F-AFDD-1940-CE22846C8649}"/>
          </ac:spMkLst>
        </pc:spChg>
        <pc:spChg chg="add del mod">
          <ac:chgData name="김 가을" userId="fe186db035f2a547" providerId="LiveId" clId="{711C3218-360E-4EAD-8183-549A087979D8}" dt="2022-12-03T07:45:28.713" v="739" actId="478"/>
          <ac:spMkLst>
            <pc:docMk/>
            <pc:sldMk cId="1758819076" sldId="276"/>
            <ac:spMk id="16" creationId="{28DC9284-FC5B-19A8-7FB5-C0ED266910F1}"/>
          </ac:spMkLst>
        </pc:spChg>
        <pc:spChg chg="add mod">
          <ac:chgData name="김 가을" userId="fe186db035f2a547" providerId="LiveId" clId="{711C3218-360E-4EAD-8183-549A087979D8}" dt="2022-12-03T09:11:20.259" v="3328" actId="1036"/>
          <ac:spMkLst>
            <pc:docMk/>
            <pc:sldMk cId="1758819076" sldId="276"/>
            <ac:spMk id="17" creationId="{96D58BD1-D2C7-4EEA-34D3-E7E7CF07FE52}"/>
          </ac:spMkLst>
        </pc:spChg>
        <pc:picChg chg="add del mod">
          <ac:chgData name="김 가을" userId="fe186db035f2a547" providerId="LiveId" clId="{711C3218-360E-4EAD-8183-549A087979D8}" dt="2022-12-03T07:45:33.448" v="740" actId="478"/>
          <ac:picMkLst>
            <pc:docMk/>
            <pc:sldMk cId="1758819076" sldId="276"/>
            <ac:picMk id="10" creationId="{15BBD9FF-A4CE-1E3B-4A4A-4E2931FA4CBD}"/>
          </ac:picMkLst>
        </pc:picChg>
        <pc:cxnChg chg="add mod">
          <ac:chgData name="김 가을" userId="fe186db035f2a547" providerId="LiveId" clId="{711C3218-360E-4EAD-8183-549A087979D8}" dt="2022-12-03T07:45:08.675" v="724"/>
          <ac:cxnSpMkLst>
            <pc:docMk/>
            <pc:sldMk cId="1758819076" sldId="276"/>
            <ac:cxnSpMk id="2" creationId="{FA2DFA51-DDA4-E697-8C7D-1AACFD3CFCC8}"/>
          </ac:cxnSpMkLst>
        </pc:cxnChg>
      </pc:sldChg>
      <pc:sldChg chg="modSp mod">
        <pc:chgData name="김 가을" userId="fe186db035f2a547" providerId="LiveId" clId="{711C3218-360E-4EAD-8183-549A087979D8}" dt="2022-12-03T07:42:24.893" v="687" actId="1076"/>
        <pc:sldMkLst>
          <pc:docMk/>
          <pc:sldMk cId="2908566633" sldId="277"/>
        </pc:sldMkLst>
        <pc:picChg chg="mod modCrop">
          <ac:chgData name="김 가을" userId="fe186db035f2a547" providerId="LiveId" clId="{711C3218-360E-4EAD-8183-549A087979D8}" dt="2022-12-03T07:42:24.893" v="687" actId="1076"/>
          <ac:picMkLst>
            <pc:docMk/>
            <pc:sldMk cId="2908566633" sldId="277"/>
            <ac:picMk id="2" creationId="{00000000-0000-0000-0000-000000000000}"/>
          </ac:picMkLst>
        </pc:picChg>
      </pc:sldChg>
      <pc:sldChg chg="addSp delSp modSp mod">
        <pc:chgData name="김 가을" userId="fe186db035f2a547" providerId="LiveId" clId="{711C3218-360E-4EAD-8183-549A087979D8}" dt="2022-12-03T08:37:16.806" v="1819" actId="1076"/>
        <pc:sldMkLst>
          <pc:docMk/>
          <pc:sldMk cId="286296326" sldId="286"/>
        </pc:sldMkLst>
        <pc:spChg chg="add del mod">
          <ac:chgData name="김 가을" userId="fe186db035f2a547" providerId="LiveId" clId="{711C3218-360E-4EAD-8183-549A087979D8}" dt="2022-12-03T08:34:40.175" v="1582" actId="478"/>
          <ac:spMkLst>
            <pc:docMk/>
            <pc:sldMk cId="286296326" sldId="286"/>
            <ac:spMk id="2" creationId="{A158B999-AEC2-635E-33C3-34AFA84E1CC8}"/>
          </ac:spMkLst>
        </pc:spChg>
        <pc:spChg chg="add mod">
          <ac:chgData name="김 가을" userId="fe186db035f2a547" providerId="LiveId" clId="{711C3218-360E-4EAD-8183-549A087979D8}" dt="2022-12-03T08:37:16.806" v="1819" actId="1076"/>
          <ac:spMkLst>
            <pc:docMk/>
            <pc:sldMk cId="286296326" sldId="286"/>
            <ac:spMk id="5" creationId="{A085905A-02FD-6A0F-4332-5FA89A2899A4}"/>
          </ac:spMkLst>
        </pc:spChg>
        <pc:spChg chg="del">
          <ac:chgData name="김 가을" userId="fe186db035f2a547" providerId="LiveId" clId="{711C3218-360E-4EAD-8183-549A087979D8}" dt="2022-12-03T08:34:03.197" v="1489" actId="478"/>
          <ac:spMkLst>
            <pc:docMk/>
            <pc:sldMk cId="286296326" sldId="286"/>
            <ac:spMk id="10" creationId="{5B15B1FC-3DB9-9E83-87CA-9D7747F700E8}"/>
          </ac:spMkLst>
        </pc:spChg>
        <pc:spChg chg="mod">
          <ac:chgData name="김 가을" userId="fe186db035f2a547" providerId="LiveId" clId="{711C3218-360E-4EAD-8183-549A087979D8}" dt="2022-12-03T08:36:53.218" v="1817"/>
          <ac:spMkLst>
            <pc:docMk/>
            <pc:sldMk cId="286296326" sldId="286"/>
            <ac:spMk id="11" creationId="{62A1D378-F3F5-DB96-2B6E-3024B82B1FA2}"/>
          </ac:spMkLst>
        </pc:spChg>
      </pc:sldChg>
      <pc:sldChg chg="addSp delSp modSp mod ord">
        <pc:chgData name="김 가을" userId="fe186db035f2a547" providerId="LiveId" clId="{711C3218-360E-4EAD-8183-549A087979D8}" dt="2022-12-03T07:39:27.950" v="647" actId="1076"/>
        <pc:sldMkLst>
          <pc:docMk/>
          <pc:sldMk cId="946509941" sldId="287"/>
        </pc:sldMkLst>
        <pc:spChg chg="mod">
          <ac:chgData name="김 가을" userId="fe186db035f2a547" providerId="LiveId" clId="{711C3218-360E-4EAD-8183-549A087979D8}" dt="2022-12-03T07:30:47.063" v="242"/>
          <ac:spMkLst>
            <pc:docMk/>
            <pc:sldMk cId="946509941" sldId="287"/>
            <ac:spMk id="4" creationId="{2C7C5319-6611-09DA-2EED-7117F89C35EA}"/>
          </ac:spMkLst>
        </pc:spChg>
        <pc:spChg chg="add mod">
          <ac:chgData name="김 가을" userId="fe186db035f2a547" providerId="LiveId" clId="{711C3218-360E-4EAD-8183-549A087979D8}" dt="2022-12-03T07:39:13.342" v="645" actId="20577"/>
          <ac:spMkLst>
            <pc:docMk/>
            <pc:sldMk cId="946509941" sldId="287"/>
            <ac:spMk id="7" creationId="{8AD18823-762A-FA44-A693-1D2ED396A361}"/>
          </ac:spMkLst>
        </pc:spChg>
        <pc:spChg chg="add del mod">
          <ac:chgData name="김 가을" userId="fe186db035f2a547" providerId="LiveId" clId="{711C3218-360E-4EAD-8183-549A087979D8}" dt="2022-12-03T07:35:15.793" v="551"/>
          <ac:spMkLst>
            <pc:docMk/>
            <pc:sldMk cId="946509941" sldId="287"/>
            <ac:spMk id="8" creationId="{2FDDC29B-C592-419D-932D-C3F50EC8D3A1}"/>
          </ac:spMkLst>
        </pc:spChg>
        <pc:spChg chg="add del mod">
          <ac:chgData name="김 가을" userId="fe186db035f2a547" providerId="LiveId" clId="{711C3218-360E-4EAD-8183-549A087979D8}" dt="2022-12-03T07:36:00.128" v="555" actId="21"/>
          <ac:spMkLst>
            <pc:docMk/>
            <pc:sldMk cId="946509941" sldId="287"/>
            <ac:spMk id="9" creationId="{D720E9A8-DFB5-8678-76D7-345CBD3FBFBA}"/>
          </ac:spMkLst>
        </pc:spChg>
        <pc:spChg chg="mod">
          <ac:chgData name="김 가을" userId="fe186db035f2a547" providerId="LiveId" clId="{711C3218-360E-4EAD-8183-549A087979D8}" dt="2022-12-03T07:39:21.490" v="646" actId="1076"/>
          <ac:spMkLst>
            <pc:docMk/>
            <pc:sldMk cId="946509941" sldId="287"/>
            <ac:spMk id="10" creationId="{5B15B1FC-3DB9-9E83-87CA-9D7747F700E8}"/>
          </ac:spMkLst>
        </pc:spChg>
        <pc:spChg chg="mod">
          <ac:chgData name="김 가을" userId="fe186db035f2a547" providerId="LiveId" clId="{711C3218-360E-4EAD-8183-549A087979D8}" dt="2022-12-03T07:38:55.132" v="639" actId="1076"/>
          <ac:spMkLst>
            <pc:docMk/>
            <pc:sldMk cId="946509941" sldId="287"/>
            <ac:spMk id="11" creationId="{62A1D378-F3F5-DB96-2B6E-3024B82B1FA2}"/>
          </ac:spMkLst>
        </pc:spChg>
        <pc:spChg chg="add del mod">
          <ac:chgData name="김 가을" userId="fe186db035f2a547" providerId="LiveId" clId="{711C3218-360E-4EAD-8183-549A087979D8}" dt="2022-12-03T07:37:24.832" v="568" actId="21"/>
          <ac:spMkLst>
            <pc:docMk/>
            <pc:sldMk cId="946509941" sldId="287"/>
            <ac:spMk id="16" creationId="{D83A9935-E97A-671B-1458-30424A3917CC}"/>
          </ac:spMkLst>
        </pc:spChg>
        <pc:spChg chg="add mod">
          <ac:chgData name="김 가을" userId="fe186db035f2a547" providerId="LiveId" clId="{711C3218-360E-4EAD-8183-549A087979D8}" dt="2022-12-03T07:39:27.950" v="647" actId="1076"/>
          <ac:spMkLst>
            <pc:docMk/>
            <pc:sldMk cId="946509941" sldId="287"/>
            <ac:spMk id="17" creationId="{596E8FF9-0AAA-293C-1E26-24B25B17E9E6}"/>
          </ac:spMkLst>
        </pc:spChg>
        <pc:picChg chg="add mod modCrop">
          <ac:chgData name="김 가을" userId="fe186db035f2a547" providerId="LiveId" clId="{711C3218-360E-4EAD-8183-549A087979D8}" dt="2022-12-03T07:39:21.490" v="646" actId="1076"/>
          <ac:picMkLst>
            <pc:docMk/>
            <pc:sldMk cId="946509941" sldId="287"/>
            <ac:picMk id="5" creationId="{2436DAD7-6778-21BA-8389-965BEDD69B73}"/>
          </ac:picMkLst>
        </pc:picChg>
        <pc:picChg chg="add del mod">
          <ac:chgData name="김 가을" userId="fe186db035f2a547" providerId="LiveId" clId="{711C3218-360E-4EAD-8183-549A087979D8}" dt="2022-12-03T07:37:06.474" v="563" actId="21"/>
          <ac:picMkLst>
            <pc:docMk/>
            <pc:sldMk cId="946509941" sldId="287"/>
            <ac:picMk id="15" creationId="{507D6BC8-15E7-9873-F142-2691567C11CE}"/>
          </ac:picMkLst>
        </pc:picChg>
      </pc:sldChg>
      <pc:sldChg chg="addSp delSp modSp mod ord">
        <pc:chgData name="김 가을" userId="fe186db035f2a547" providerId="LiveId" clId="{711C3218-360E-4EAD-8183-549A087979D8}" dt="2022-12-03T08:52:59.744" v="2268"/>
        <pc:sldMkLst>
          <pc:docMk/>
          <pc:sldMk cId="1370083917" sldId="289"/>
        </pc:sldMkLst>
        <pc:spChg chg="add mod">
          <ac:chgData name="김 가을" userId="fe186db035f2a547" providerId="LiveId" clId="{711C3218-360E-4EAD-8183-549A087979D8}" dt="2022-12-03T08:31:46.244" v="1456" actId="1076"/>
          <ac:spMkLst>
            <pc:docMk/>
            <pc:sldMk cId="1370083917" sldId="289"/>
            <ac:spMk id="2" creationId="{EA6CFE80-8515-0EE0-4E93-BDF84D54ABF3}"/>
          </ac:spMkLst>
        </pc:spChg>
        <pc:spChg chg="mod">
          <ac:chgData name="김 가을" userId="fe186db035f2a547" providerId="LiveId" clId="{711C3218-360E-4EAD-8183-549A087979D8}" dt="2022-12-03T08:31:13.703" v="1453"/>
          <ac:spMkLst>
            <pc:docMk/>
            <pc:sldMk cId="1370083917" sldId="289"/>
            <ac:spMk id="4" creationId="{2C7C5319-6611-09DA-2EED-7117F89C35EA}"/>
          </ac:spMkLst>
        </pc:spChg>
        <pc:spChg chg="add mod">
          <ac:chgData name="김 가을" userId="fe186db035f2a547" providerId="LiveId" clId="{711C3218-360E-4EAD-8183-549A087979D8}" dt="2022-12-03T08:31:46.244" v="1456" actId="1076"/>
          <ac:spMkLst>
            <pc:docMk/>
            <pc:sldMk cId="1370083917" sldId="289"/>
            <ac:spMk id="5" creationId="{5737FB31-65D2-F686-EED8-B3F702E135D6}"/>
          </ac:spMkLst>
        </pc:spChg>
        <pc:spChg chg="mod">
          <ac:chgData name="김 가을" userId="fe186db035f2a547" providerId="LiveId" clId="{711C3218-360E-4EAD-8183-549A087979D8}" dt="2022-12-03T08:32:28.770" v="1471" actId="1037"/>
          <ac:spMkLst>
            <pc:docMk/>
            <pc:sldMk cId="1370083917" sldId="289"/>
            <ac:spMk id="7" creationId="{4CD445A0-4B4E-43B5-ABD7-6D221B7E00D8}"/>
          </ac:spMkLst>
        </pc:spChg>
        <pc:spChg chg="del">
          <ac:chgData name="김 가을" userId="fe186db035f2a547" providerId="LiveId" clId="{711C3218-360E-4EAD-8183-549A087979D8}" dt="2022-12-03T08:31:40.068" v="1454" actId="478"/>
          <ac:spMkLst>
            <pc:docMk/>
            <pc:sldMk cId="1370083917" sldId="289"/>
            <ac:spMk id="16" creationId="{A6896B95-CE06-2A73-DC45-0FE2517B6112}"/>
          </ac:spMkLst>
        </pc:spChg>
        <pc:spChg chg="del">
          <ac:chgData name="김 가을" userId="fe186db035f2a547" providerId="LiveId" clId="{711C3218-360E-4EAD-8183-549A087979D8}" dt="2022-12-03T08:31:40.068" v="1454" actId="478"/>
          <ac:spMkLst>
            <pc:docMk/>
            <pc:sldMk cId="1370083917" sldId="289"/>
            <ac:spMk id="20" creationId="{15700432-5144-6CF4-4C18-0FA654A28069}"/>
          </ac:spMkLst>
        </pc:spChg>
        <pc:picChg chg="mod modCrop">
          <ac:chgData name="김 가을" userId="fe186db035f2a547" providerId="LiveId" clId="{711C3218-360E-4EAD-8183-549A087979D8}" dt="2022-12-03T08:33:09.227" v="1488" actId="1037"/>
          <ac:picMkLst>
            <pc:docMk/>
            <pc:sldMk cId="1370083917" sldId="289"/>
            <ac:picMk id="9" creationId="{A3028426-58FF-E5E9-0DD6-AF5D1FE2959C}"/>
          </ac:picMkLst>
        </pc:picChg>
      </pc:sldChg>
      <pc:sldChg chg="ord">
        <pc:chgData name="김 가을" userId="fe186db035f2a547" providerId="LiveId" clId="{711C3218-360E-4EAD-8183-549A087979D8}" dt="2022-12-03T06:49:32.888" v="1"/>
        <pc:sldMkLst>
          <pc:docMk/>
          <pc:sldMk cId="1510109202" sldId="290"/>
        </pc:sldMkLst>
      </pc:sldChg>
      <pc:sldChg chg="modSp mod">
        <pc:chgData name="김 가을" userId="fe186db035f2a547" providerId="LiveId" clId="{711C3218-360E-4EAD-8183-549A087979D8}" dt="2022-12-03T07:42:58.742" v="696" actId="20577"/>
        <pc:sldMkLst>
          <pc:docMk/>
          <pc:sldMk cId="2916978995" sldId="292"/>
        </pc:sldMkLst>
        <pc:spChg chg="mod">
          <ac:chgData name="김 가을" userId="fe186db035f2a547" providerId="LiveId" clId="{711C3218-360E-4EAD-8183-549A087979D8}" dt="2022-12-03T07:42:36.467" v="688" actId="20577"/>
          <ac:spMkLst>
            <pc:docMk/>
            <pc:sldMk cId="2916978995" sldId="292"/>
            <ac:spMk id="5" creationId="{B0A11F25-73C2-8E6D-8315-26EF8EA7AFC7}"/>
          </ac:spMkLst>
        </pc:spChg>
        <pc:spChg chg="mod">
          <ac:chgData name="김 가을" userId="fe186db035f2a547" providerId="LiveId" clId="{711C3218-360E-4EAD-8183-549A087979D8}" dt="2022-12-03T07:42:58.742" v="696" actId="20577"/>
          <ac:spMkLst>
            <pc:docMk/>
            <pc:sldMk cId="2916978995" sldId="292"/>
            <ac:spMk id="11" creationId="{59EDEFB5-6B2B-FBA9-56E1-CF2DEA2C8904}"/>
          </ac:spMkLst>
        </pc:spChg>
      </pc:sldChg>
      <pc:sldChg chg="ord">
        <pc:chgData name="김 가을" userId="fe186db035f2a547" providerId="LiveId" clId="{711C3218-360E-4EAD-8183-549A087979D8}" dt="2022-12-03T06:49:39.792" v="3"/>
        <pc:sldMkLst>
          <pc:docMk/>
          <pc:sldMk cId="3945913226" sldId="293"/>
        </pc:sldMkLst>
      </pc:sldChg>
      <pc:sldChg chg="addSp delSp modSp add del mod">
        <pc:chgData name="김 가을" userId="fe186db035f2a547" providerId="LiveId" clId="{711C3218-360E-4EAD-8183-549A087979D8}" dt="2022-12-03T08:01:37.254" v="1067" actId="2696"/>
        <pc:sldMkLst>
          <pc:docMk/>
          <pc:sldMk cId="2136995560" sldId="296"/>
        </pc:sldMkLst>
        <pc:picChg chg="del">
          <ac:chgData name="김 가을" userId="fe186db035f2a547" providerId="LiveId" clId="{711C3218-360E-4EAD-8183-549A087979D8}" dt="2022-12-03T07:56:19.003" v="760" actId="21"/>
          <ac:picMkLst>
            <pc:docMk/>
            <pc:sldMk cId="2136995560" sldId="296"/>
            <ac:picMk id="5" creationId="{2436DAD7-6778-21BA-8389-965BEDD69B73}"/>
          </ac:picMkLst>
        </pc:picChg>
        <pc:picChg chg="add mod">
          <ac:chgData name="김 가을" userId="fe186db035f2a547" providerId="LiveId" clId="{711C3218-360E-4EAD-8183-549A087979D8}" dt="2022-12-03T07:56:12.384" v="759" actId="14100"/>
          <ac:picMkLst>
            <pc:docMk/>
            <pc:sldMk cId="2136995560" sldId="296"/>
            <ac:picMk id="8" creationId="{D4C3DAC1-C572-4BA7-0BAD-ABA7E3997AA8}"/>
          </ac:picMkLst>
        </pc:picChg>
      </pc:sldChg>
      <pc:sldChg chg="addSp delSp modSp add mod ord">
        <pc:chgData name="김 가을" userId="fe186db035f2a547" providerId="LiveId" clId="{711C3218-360E-4EAD-8183-549A087979D8}" dt="2022-12-03T09:23:40.736" v="3335"/>
        <pc:sldMkLst>
          <pc:docMk/>
          <pc:sldMk cId="3442703433" sldId="297"/>
        </pc:sldMkLst>
        <pc:spChg chg="mod">
          <ac:chgData name="김 가을" userId="fe186db035f2a547" providerId="LiveId" clId="{711C3218-360E-4EAD-8183-549A087979D8}" dt="2022-12-03T07:56:36.870" v="774"/>
          <ac:spMkLst>
            <pc:docMk/>
            <pc:sldMk cId="3442703433" sldId="297"/>
            <ac:spMk id="7" creationId="{6215D67E-2A02-073F-655E-8A1ADF928B4E}"/>
          </ac:spMkLst>
        </pc:spChg>
        <pc:spChg chg="del">
          <ac:chgData name="김 가을" userId="fe186db035f2a547" providerId="LiveId" clId="{711C3218-360E-4EAD-8183-549A087979D8}" dt="2022-12-03T07:57:35.025" v="905" actId="478"/>
          <ac:spMkLst>
            <pc:docMk/>
            <pc:sldMk cId="3442703433" sldId="297"/>
            <ac:spMk id="10" creationId="{605B541A-2C91-6167-A274-6943FE4072BB}"/>
          </ac:spMkLst>
        </pc:spChg>
        <pc:spChg chg="del">
          <ac:chgData name="김 가을" userId="fe186db035f2a547" providerId="LiveId" clId="{711C3218-360E-4EAD-8183-549A087979D8}" dt="2022-12-03T07:57:35.025" v="905" actId="478"/>
          <ac:spMkLst>
            <pc:docMk/>
            <pc:sldMk cId="3442703433" sldId="297"/>
            <ac:spMk id="11" creationId="{F34488B9-D37B-79DF-446E-7576033FCE39}"/>
          </ac:spMkLst>
        </pc:spChg>
        <pc:spChg chg="del">
          <ac:chgData name="김 가을" userId="fe186db035f2a547" providerId="LiveId" clId="{711C3218-360E-4EAD-8183-549A087979D8}" dt="2022-12-03T07:57:35.025" v="905" actId="478"/>
          <ac:spMkLst>
            <pc:docMk/>
            <pc:sldMk cId="3442703433" sldId="297"/>
            <ac:spMk id="15" creationId="{5C3DD348-B09E-494D-F98D-A018739A72F7}"/>
          </ac:spMkLst>
        </pc:spChg>
        <pc:spChg chg="mod">
          <ac:chgData name="김 가을" userId="fe186db035f2a547" providerId="LiveId" clId="{711C3218-360E-4EAD-8183-549A087979D8}" dt="2022-12-03T09:23:40.736" v="3335"/>
          <ac:spMkLst>
            <pc:docMk/>
            <pc:sldMk cId="3442703433" sldId="297"/>
            <ac:spMk id="19" creationId="{4E127194-04CB-22B4-6944-D2B5CEBFEF3E}"/>
          </ac:spMkLst>
        </pc:spChg>
        <pc:spChg chg="del mod">
          <ac:chgData name="김 가을" userId="fe186db035f2a547" providerId="LiveId" clId="{711C3218-360E-4EAD-8183-549A087979D8}" dt="2022-12-03T07:57:32.436" v="904"/>
          <ac:spMkLst>
            <pc:docMk/>
            <pc:sldMk cId="3442703433" sldId="297"/>
            <ac:spMk id="20" creationId="{1B9FF35F-7EFE-2D06-60B4-F7CEF47A4511}"/>
          </ac:spMkLst>
        </pc:spChg>
        <pc:spChg chg="del">
          <ac:chgData name="김 가을" userId="fe186db035f2a547" providerId="LiveId" clId="{711C3218-360E-4EAD-8183-549A087979D8}" dt="2022-12-03T07:57:35.025" v="905" actId="478"/>
          <ac:spMkLst>
            <pc:docMk/>
            <pc:sldMk cId="3442703433" sldId="297"/>
            <ac:spMk id="21" creationId="{9940E02E-67AC-02A1-3270-1415C7FE531A}"/>
          </ac:spMkLst>
        </pc:spChg>
        <pc:spChg chg="mod">
          <ac:chgData name="김 가을" userId="fe186db035f2a547" providerId="LiveId" clId="{711C3218-360E-4EAD-8183-549A087979D8}" dt="2022-12-03T08:02:20.635" v="1091" actId="1037"/>
          <ac:spMkLst>
            <pc:docMk/>
            <pc:sldMk cId="3442703433" sldId="297"/>
            <ac:spMk id="25" creationId="{A7DA85D0-CB66-91D3-2FA3-E1714114BAF8}"/>
          </ac:spMkLst>
        </pc:spChg>
        <pc:picChg chg="add mod">
          <ac:chgData name="김 가을" userId="fe186db035f2a547" providerId="LiveId" clId="{711C3218-360E-4EAD-8183-549A087979D8}" dt="2022-12-03T08:02:20.635" v="1091" actId="1037"/>
          <ac:picMkLst>
            <pc:docMk/>
            <pc:sldMk cId="3442703433" sldId="297"/>
            <ac:picMk id="2" creationId="{4059C860-357B-590D-01BA-1CDA8D03880E}"/>
          </ac:picMkLst>
        </pc:picChg>
        <pc:picChg chg="del">
          <ac:chgData name="김 가을" userId="fe186db035f2a547" providerId="LiveId" clId="{711C3218-360E-4EAD-8183-549A087979D8}" dt="2022-12-03T07:57:44.410" v="908" actId="478"/>
          <ac:picMkLst>
            <pc:docMk/>
            <pc:sldMk cId="3442703433" sldId="297"/>
            <ac:picMk id="9" creationId="{DECE8B95-8EFE-890A-B459-14DB14322B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DC3A6-61F3-8B22-C20E-E35D67D04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4DD257-EFA6-53F0-662D-A5122D9C3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FE2EA-D04A-7696-EC77-7CD3CFB5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CAAEE-4C6E-AE05-9B92-C2790024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A504E-44F1-E64D-1D76-622680B2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9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4C8F9-8AE1-EA79-5A5F-B18F140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F4032C-AAEB-0B7F-B77F-CC5F9DB1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359D1-3D2B-2BF1-79FE-B5208774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19114-EB43-2D8F-720A-39A53E60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7A53B-7F29-AF3C-C3DB-DCDF66DF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EFA61-69F0-C37C-5B35-8EBB2797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7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38A24-232E-AC42-6408-40E4BE67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E0305-99D9-2FDA-0CE8-577E4A07E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FB34F-2959-ED4D-71D8-3C398833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264DB-273A-5EC6-6B28-458A19A9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86EA3-53E6-814E-AFA4-3CE57D8D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4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86C4B8-6694-0FC7-F49A-15A66ECB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390C1-89D7-53F7-873E-5FE76FEAB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1393B-0B22-48AD-72E8-9761D671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0950A-DFF0-1BDF-97A4-FE8B5414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65AF2-1600-AE19-CEE3-2FB8E1C2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2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7863-96F3-1C28-A5C5-B0C7068D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49FA9-15DF-C322-0A2C-4092C310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2A52-590D-7FA9-9D57-89E4A5C5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62CE8-D177-9E69-CCF1-C86A0B5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F73CA-7527-F1C9-9BA7-AC57A1A2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8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393F-AF04-32CA-44AA-34B4B3D8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EF3E8-69F3-4E82-57AE-99845BD84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740E3-5449-3A36-70E4-7A9A203B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BF832-682C-6C40-84A6-85A799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2A309-97A6-31D6-DF0F-5808A923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3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0A85E-CDAD-D227-1BD7-8285CD7C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F43BF-A9A2-D048-9BEC-9F3FF526B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C4AEB-202B-94B9-CC8F-C54E365D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52346-0C79-1A26-CA28-1C8A53DF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E75CD-7B0F-6ABF-137E-4107CE7E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B45DD-B463-A326-7F74-763D4B72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6EDEA-02E5-6C47-CD01-F3C0D61B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C9E78-FD96-47B6-2CFA-4C37C1A7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9AE55-E6B1-2F74-6F15-9CA86F60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C13A1-2695-F3A1-8349-391E7A59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52B8F-5B94-5976-5D16-E86CB3E43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E81D0F-5F2A-30C2-0B9B-A066929F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78AD2-C6D7-4399-308F-512E2C95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DD4DBA-1F6D-C44D-3617-5E23BC92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D4892-50FD-C8B1-BC5D-A573C7B9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4C45E1-0107-F36B-0F62-4A96D8E7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6B7C5B-7C54-8E9B-D0DE-B4BE9C8F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D4CFB-4C88-9FC5-48EF-C2095174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7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41BFF-75DB-6D93-054B-72E75A4B17B8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6BA32-8408-8BE2-52FC-26B0291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BB946-E433-3ADA-D8F5-BE40E0D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8ECDA-02CA-58AC-83C9-A0ABD3D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41BFF-75DB-6D93-054B-72E75A4B17B8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6BA32-8408-8BE2-52FC-26B0291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BB946-E433-3ADA-D8F5-BE40E0D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8ECDA-02CA-58AC-83C9-A0ABD3D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2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52BA6-ACB7-6D05-CD1A-05802695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A6242-D588-2B3D-1FE4-926E5603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E23290-BAC1-5F8C-BA36-4D12E619E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36CBF-F845-6921-8684-9FED6CD5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863D0-6504-DE09-D052-2601A2D5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FA093-F3F1-7CB5-21A2-A6EC2C64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0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27634-2A87-EE75-9FA0-988770B8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5E27D-2105-F483-1624-178BBA7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1E13F-2CE5-6D2D-2510-F6263A84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D928-D830-4140-960D-9292F9C49CC9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6521B-81FE-D33E-43F3-2C455F1F7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F115A-5851-D9F8-4E67-E0F4082CF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9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D6C889-6759-E77A-95A1-3A87CB2A69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ED98FFD-C597-2CF3-8A1A-B8C183A1C7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7011D-6E2B-29B8-6396-28E71F65CF5C}"/>
              </a:ext>
            </a:extLst>
          </p:cNvPr>
          <p:cNvSpPr txBox="1"/>
          <p:nvPr/>
        </p:nvSpPr>
        <p:spPr>
          <a:xfrm>
            <a:off x="3716002" y="2337218"/>
            <a:ext cx="43909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네이버 </a:t>
            </a:r>
            <a:r>
              <a:rPr lang="ko-KR" altLang="en-US" sz="4400" dirty="0" err="1">
                <a:solidFill>
                  <a:schemeClr val="bg1"/>
                </a:solidFill>
                <a:latin typeface="+mj-ea"/>
                <a:ea typeface="+mj-ea"/>
              </a:rPr>
              <a:t>클로바</a:t>
            </a:r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 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09013-4E73-393E-FE19-62C0E6D550EB}"/>
              </a:ext>
            </a:extLst>
          </p:cNvPr>
          <p:cNvSpPr txBox="1"/>
          <p:nvPr/>
        </p:nvSpPr>
        <p:spPr>
          <a:xfrm>
            <a:off x="294252" y="5459380"/>
            <a:ext cx="1792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201804184 </a:t>
            </a:r>
            <a:r>
              <a:rPr lang="ko-KR" altLang="en-US" sz="1400" dirty="0" err="1">
                <a:solidFill>
                  <a:schemeClr val="bg1"/>
                </a:solidFill>
              </a:rPr>
              <a:t>강다빈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202004197 </a:t>
            </a:r>
            <a:r>
              <a:rPr lang="ko-KR" altLang="en-US" sz="1400" dirty="0">
                <a:solidFill>
                  <a:schemeClr val="bg1"/>
                </a:solidFill>
              </a:rPr>
              <a:t>김은미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202104137 </a:t>
            </a:r>
            <a:r>
              <a:rPr lang="ko-KR" altLang="en-US" sz="1400" dirty="0" err="1">
                <a:solidFill>
                  <a:schemeClr val="bg1"/>
                </a:solidFill>
              </a:rPr>
              <a:t>김가을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BBB8F2-8593-4412-924D-58969E6A84FE}"/>
              </a:ext>
            </a:extLst>
          </p:cNvPr>
          <p:cNvCxnSpPr>
            <a:cxnSpLocks/>
          </p:cNvCxnSpPr>
          <p:nvPr/>
        </p:nvCxnSpPr>
        <p:spPr>
          <a:xfrm>
            <a:off x="0" y="6198044"/>
            <a:ext cx="20871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9B74F1-7FE9-4334-294D-53626B837604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D296A02-5AB8-19FA-ECCA-B31AAEE01B2E}"/>
              </a:ext>
            </a:extLst>
          </p:cNvPr>
          <p:cNvCxnSpPr/>
          <p:nvPr/>
        </p:nvCxnSpPr>
        <p:spPr>
          <a:xfrm>
            <a:off x="5314576" y="1835523"/>
            <a:ext cx="1193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200375D-DE40-8925-82BE-A955686763E8}"/>
              </a:ext>
            </a:extLst>
          </p:cNvPr>
          <p:cNvCxnSpPr/>
          <p:nvPr/>
        </p:nvCxnSpPr>
        <p:spPr>
          <a:xfrm>
            <a:off x="5341471" y="3546288"/>
            <a:ext cx="1193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24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구성요소 및 작동원리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DEAA52-7B23-388C-700B-CB2C20FCFDE6}"/>
              </a:ext>
            </a:extLst>
          </p:cNvPr>
          <p:cNvSpPr/>
          <p:nvPr/>
        </p:nvSpPr>
        <p:spPr>
          <a:xfrm>
            <a:off x="1036983" y="2227546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D4B35-D61B-47B9-71AC-7ED7DA38E3CA}"/>
              </a:ext>
            </a:extLst>
          </p:cNvPr>
          <p:cNvSpPr txBox="1"/>
          <p:nvPr/>
        </p:nvSpPr>
        <p:spPr>
          <a:xfrm>
            <a:off x="1065349" y="2519758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문자열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571A88-EBB0-801B-C5DF-44DA4465B474}"/>
              </a:ext>
            </a:extLst>
          </p:cNvPr>
          <p:cNvSpPr/>
          <p:nvPr/>
        </p:nvSpPr>
        <p:spPr>
          <a:xfrm>
            <a:off x="3910809" y="2237596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BCEF11-37A2-27BB-C692-E85B92C50226}"/>
              </a:ext>
            </a:extLst>
          </p:cNvPr>
          <p:cNvSpPr txBox="1"/>
          <p:nvPr/>
        </p:nvSpPr>
        <p:spPr>
          <a:xfrm>
            <a:off x="3960736" y="2529808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문자열 처리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5EC7DB-A0DA-8B18-A460-28F68583C478}"/>
              </a:ext>
            </a:extLst>
          </p:cNvPr>
          <p:cNvSpPr/>
          <p:nvPr/>
        </p:nvSpPr>
        <p:spPr>
          <a:xfrm>
            <a:off x="6784635" y="2237596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87BBE6-7041-09C1-804B-35322FC88EAF}"/>
              </a:ext>
            </a:extLst>
          </p:cNvPr>
          <p:cNvSpPr txBox="1"/>
          <p:nvPr/>
        </p:nvSpPr>
        <p:spPr>
          <a:xfrm>
            <a:off x="6962804" y="2375920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음성 변환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후보 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BB03AA-BD81-888A-4FD9-664229DA8F1C}"/>
              </a:ext>
            </a:extLst>
          </p:cNvPr>
          <p:cNvSpPr/>
          <p:nvPr/>
        </p:nvSpPr>
        <p:spPr>
          <a:xfrm>
            <a:off x="9658461" y="2227546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A0640-891D-D0FC-1BE8-4546F5596CAA}"/>
              </a:ext>
            </a:extLst>
          </p:cNvPr>
          <p:cNvSpPr txBox="1"/>
          <p:nvPr/>
        </p:nvSpPr>
        <p:spPr>
          <a:xfrm>
            <a:off x="9836630" y="2375919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운율 후보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2FECEB-E85A-3E88-E3B2-D2DB6E3FDE76}"/>
              </a:ext>
            </a:extLst>
          </p:cNvPr>
          <p:cNvSpPr/>
          <p:nvPr/>
        </p:nvSpPr>
        <p:spPr>
          <a:xfrm>
            <a:off x="2661617" y="4089623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41F075-75DB-96F3-1E0F-2D9D6465A6A4}"/>
              </a:ext>
            </a:extLst>
          </p:cNvPr>
          <p:cNvSpPr txBox="1"/>
          <p:nvPr/>
        </p:nvSpPr>
        <p:spPr>
          <a:xfrm>
            <a:off x="2839786" y="4235955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음성 조각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1B2A3C-56F8-A5B7-2185-9B38D45D45E1}"/>
              </a:ext>
            </a:extLst>
          </p:cNvPr>
          <p:cNvSpPr/>
          <p:nvPr/>
        </p:nvSpPr>
        <p:spPr>
          <a:xfrm>
            <a:off x="5535443" y="4089623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6E2AD-E5AA-F66C-00F3-9CFEB5EE8B76}"/>
              </a:ext>
            </a:extLst>
          </p:cNvPr>
          <p:cNvSpPr txBox="1"/>
          <p:nvPr/>
        </p:nvSpPr>
        <p:spPr>
          <a:xfrm>
            <a:off x="5713612" y="4355901"/>
            <a:ext cx="1268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음성 합성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68A97D5-1D05-3EA0-85FB-BF3DCD4D3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27" t="51588" r="30158" b="7757"/>
          <a:stretch/>
        </p:blipFill>
        <p:spPr>
          <a:xfrm>
            <a:off x="8409269" y="3984868"/>
            <a:ext cx="1260021" cy="1095877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A27700F-5618-5703-B854-79ABE48B6873}"/>
              </a:ext>
            </a:extLst>
          </p:cNvPr>
          <p:cNvSpPr/>
          <p:nvPr/>
        </p:nvSpPr>
        <p:spPr>
          <a:xfrm>
            <a:off x="2896961" y="2547866"/>
            <a:ext cx="835679" cy="36399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1ABEC46-4ED6-5ABC-FD03-252178AAB640}"/>
              </a:ext>
            </a:extLst>
          </p:cNvPr>
          <p:cNvSpPr/>
          <p:nvPr/>
        </p:nvSpPr>
        <p:spPr>
          <a:xfrm>
            <a:off x="5770787" y="2537816"/>
            <a:ext cx="835679" cy="36399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A6075A37-EC9D-4E35-49C9-50C2BBA1859B}"/>
              </a:ext>
            </a:extLst>
          </p:cNvPr>
          <p:cNvSpPr/>
          <p:nvPr/>
        </p:nvSpPr>
        <p:spPr>
          <a:xfrm>
            <a:off x="8644613" y="2537816"/>
            <a:ext cx="835679" cy="36399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78F3A5B-C710-5EE1-3C6C-FA1D8DC9436F}"/>
              </a:ext>
            </a:extLst>
          </p:cNvPr>
          <p:cNvSpPr/>
          <p:nvPr/>
        </p:nvSpPr>
        <p:spPr>
          <a:xfrm>
            <a:off x="1630136" y="4407902"/>
            <a:ext cx="835679" cy="36399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464635E-2798-C280-7450-4F02D9A86E57}"/>
              </a:ext>
            </a:extLst>
          </p:cNvPr>
          <p:cNvSpPr/>
          <p:nvPr/>
        </p:nvSpPr>
        <p:spPr>
          <a:xfrm>
            <a:off x="4503962" y="4397852"/>
            <a:ext cx="835679" cy="36399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E39364D-FB35-F64F-125B-4545B5BC85AE}"/>
              </a:ext>
            </a:extLst>
          </p:cNvPr>
          <p:cNvSpPr/>
          <p:nvPr/>
        </p:nvSpPr>
        <p:spPr>
          <a:xfrm>
            <a:off x="7377788" y="4397852"/>
            <a:ext cx="835679" cy="36399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EDEFB5-6B2B-FBA9-56E1-CF2DEA2C8904}"/>
              </a:ext>
            </a:extLst>
          </p:cNvPr>
          <p:cNvSpPr txBox="1"/>
          <p:nvPr/>
        </p:nvSpPr>
        <p:spPr>
          <a:xfrm>
            <a:off x="1277720" y="1360053"/>
            <a:ext cx="32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TTS(Text-to-speech)</a:t>
            </a:r>
            <a:r>
              <a:rPr lang="ko-KR" altLang="en-US" dirty="0"/>
              <a:t> 원리</a:t>
            </a:r>
          </a:p>
        </p:txBody>
      </p:sp>
    </p:spTree>
    <p:extLst>
      <p:ext uri="{BB962C8B-B14F-4D97-AF65-F5344CB8AC3E}">
        <p14:creationId xmlns:p14="http://schemas.microsoft.com/office/powerpoint/2010/main" val="250545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구성요소 및 작동원리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EDEFB5-6B2B-FBA9-56E1-CF2DEA2C8904}"/>
              </a:ext>
            </a:extLst>
          </p:cNvPr>
          <p:cNvSpPr txBox="1"/>
          <p:nvPr/>
        </p:nvSpPr>
        <p:spPr>
          <a:xfrm>
            <a:off x="1257300" y="1788317"/>
            <a:ext cx="7762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클로바는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음성 합성 및 활용을 위한 기술을 제공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텍스트를 입력하면 성우의 음성으로 자연스럽게 읽음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글을 읽어주는 애플리케이션을 만들 때 유용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음성 안내 시스템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뉴스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책 읽기 서비스 등에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79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443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장단점 및 문제점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개선사항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네이버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클로바노트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4D6F5AC-8B05-DFCE-731B-53A0CC369C0C}"/>
              </a:ext>
            </a:extLst>
          </p:cNvPr>
          <p:cNvSpPr/>
          <p:nvPr/>
        </p:nvSpPr>
        <p:spPr>
          <a:xfrm>
            <a:off x="1811708" y="1446933"/>
            <a:ext cx="1623177" cy="16178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6BE66-EA35-1851-9C99-D04381E7EEF7}"/>
              </a:ext>
            </a:extLst>
          </p:cNvPr>
          <p:cNvSpPr txBox="1"/>
          <p:nvPr/>
        </p:nvSpPr>
        <p:spPr>
          <a:xfrm>
            <a:off x="2045932" y="2090691"/>
            <a:ext cx="11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편의성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703B43-6F47-6D91-6323-E46DE1900B80}"/>
              </a:ext>
            </a:extLst>
          </p:cNvPr>
          <p:cNvSpPr/>
          <p:nvPr/>
        </p:nvSpPr>
        <p:spPr>
          <a:xfrm>
            <a:off x="4143017" y="1446933"/>
            <a:ext cx="1623177" cy="16178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F345E-5E8C-3D01-1F7E-BFFEC24CE378}"/>
              </a:ext>
            </a:extLst>
          </p:cNvPr>
          <p:cNvSpPr txBox="1"/>
          <p:nvPr/>
        </p:nvSpPr>
        <p:spPr>
          <a:xfrm>
            <a:off x="4377241" y="2066073"/>
            <a:ext cx="11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활용도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456DD36-7850-C750-3955-BC457C1F689D}"/>
              </a:ext>
            </a:extLst>
          </p:cNvPr>
          <p:cNvSpPr/>
          <p:nvPr/>
        </p:nvSpPr>
        <p:spPr>
          <a:xfrm>
            <a:off x="6474326" y="1446933"/>
            <a:ext cx="1623177" cy="16178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5AC3E-524D-2135-E644-AA1049EF70B9}"/>
              </a:ext>
            </a:extLst>
          </p:cNvPr>
          <p:cNvSpPr txBox="1"/>
          <p:nvPr/>
        </p:nvSpPr>
        <p:spPr>
          <a:xfrm>
            <a:off x="6725631" y="2089223"/>
            <a:ext cx="11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공유성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F5AAF7-2D96-587F-FB04-42BF90732C59}"/>
              </a:ext>
            </a:extLst>
          </p:cNvPr>
          <p:cNvSpPr/>
          <p:nvPr/>
        </p:nvSpPr>
        <p:spPr>
          <a:xfrm>
            <a:off x="8805635" y="1446933"/>
            <a:ext cx="1623177" cy="16178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2F959-ED71-323A-34A6-D3932BE3FB0B}"/>
              </a:ext>
            </a:extLst>
          </p:cNvPr>
          <p:cNvSpPr txBox="1"/>
          <p:nvPr/>
        </p:nvSpPr>
        <p:spPr>
          <a:xfrm>
            <a:off x="9039859" y="2089223"/>
            <a:ext cx="11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보안성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3B2DA1D-F3A8-9D4F-3F9E-F4040068CE87}"/>
              </a:ext>
            </a:extLst>
          </p:cNvPr>
          <p:cNvSpPr/>
          <p:nvPr/>
        </p:nvSpPr>
        <p:spPr>
          <a:xfrm>
            <a:off x="2970746" y="3072035"/>
            <a:ext cx="1623177" cy="16178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4B4A2-5780-799C-267E-195DFC5C9278}"/>
              </a:ext>
            </a:extLst>
          </p:cNvPr>
          <p:cNvSpPr txBox="1"/>
          <p:nvPr/>
        </p:nvSpPr>
        <p:spPr>
          <a:xfrm>
            <a:off x="3280591" y="3729039"/>
            <a:ext cx="100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2F2F2"/>
                </a:solidFill>
              </a:rPr>
              <a:t>정확도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88E08D-C602-F79F-6168-6D5F8E40CC90}"/>
              </a:ext>
            </a:extLst>
          </p:cNvPr>
          <p:cNvSpPr/>
          <p:nvPr/>
        </p:nvSpPr>
        <p:spPr>
          <a:xfrm>
            <a:off x="5302055" y="3072035"/>
            <a:ext cx="1623177" cy="16178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97DF6-42AF-AEE0-CCCB-1A258C43EF31}"/>
              </a:ext>
            </a:extLst>
          </p:cNvPr>
          <p:cNvSpPr txBox="1"/>
          <p:nvPr/>
        </p:nvSpPr>
        <p:spPr>
          <a:xfrm>
            <a:off x="5470038" y="3730507"/>
            <a:ext cx="13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2F2F2"/>
                </a:solidFill>
              </a:rPr>
              <a:t>용량 제한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3E88FF-E940-BD46-83E6-91956C5804B7}"/>
              </a:ext>
            </a:extLst>
          </p:cNvPr>
          <p:cNvSpPr/>
          <p:nvPr/>
        </p:nvSpPr>
        <p:spPr>
          <a:xfrm>
            <a:off x="7633364" y="3072035"/>
            <a:ext cx="1623177" cy="16178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93E9F-09F6-1996-9BD2-D779FD2E3A69}"/>
              </a:ext>
            </a:extLst>
          </p:cNvPr>
          <p:cNvSpPr txBox="1"/>
          <p:nvPr/>
        </p:nvSpPr>
        <p:spPr>
          <a:xfrm>
            <a:off x="7801345" y="3705889"/>
            <a:ext cx="13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2F2F2"/>
                </a:solidFill>
              </a:rPr>
              <a:t>비용 발생</a:t>
            </a:r>
          </a:p>
        </p:txBody>
      </p:sp>
    </p:spTree>
    <p:extLst>
      <p:ext uri="{BB962C8B-B14F-4D97-AF65-F5344CB8AC3E}">
        <p14:creationId xmlns:p14="http://schemas.microsoft.com/office/powerpoint/2010/main" val="151010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443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장단점 및 문제점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개선사항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네이버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클로바노트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DEFB5-6B2B-FBA9-56E1-CF2DEA2C8904}"/>
              </a:ext>
            </a:extLst>
          </p:cNvPr>
          <p:cNvSpPr txBox="1"/>
          <p:nvPr/>
        </p:nvSpPr>
        <p:spPr>
          <a:xfrm>
            <a:off x="1257300" y="1788317"/>
            <a:ext cx="7762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음성 파일을 자동으로 텍스트로 변환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책갈피와 검색 기능을 통해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데이터 수집에 유용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용량에 제한이 있어 비용 발생 가능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AI</a:t>
            </a:r>
            <a:r>
              <a:rPr lang="ko-KR" altLang="en-US" dirty="0"/>
              <a:t>이기 때문에 정확도가 떨어짐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1" r="355" b="4964"/>
          <a:stretch/>
        </p:blipFill>
        <p:spPr>
          <a:xfrm>
            <a:off x="7718220" y="1362074"/>
            <a:ext cx="2602376" cy="44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443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장단점 및 문제점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개선사항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네이버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클로바보이스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4D6F5AC-8B05-DFCE-731B-53A0CC369C0C}"/>
              </a:ext>
            </a:extLst>
          </p:cNvPr>
          <p:cNvSpPr/>
          <p:nvPr/>
        </p:nvSpPr>
        <p:spPr>
          <a:xfrm>
            <a:off x="1811708" y="1446933"/>
            <a:ext cx="1623177" cy="16178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6BE66-EA35-1851-9C99-D04381E7EEF7}"/>
              </a:ext>
            </a:extLst>
          </p:cNvPr>
          <p:cNvSpPr txBox="1"/>
          <p:nvPr/>
        </p:nvSpPr>
        <p:spPr>
          <a:xfrm>
            <a:off x="2045932" y="2090691"/>
            <a:ext cx="11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편의성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703B43-6F47-6D91-6323-E46DE1900B80}"/>
              </a:ext>
            </a:extLst>
          </p:cNvPr>
          <p:cNvSpPr/>
          <p:nvPr/>
        </p:nvSpPr>
        <p:spPr>
          <a:xfrm>
            <a:off x="4143017" y="1446933"/>
            <a:ext cx="1623177" cy="16178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F345E-5E8C-3D01-1F7E-BFFEC24CE378}"/>
              </a:ext>
            </a:extLst>
          </p:cNvPr>
          <p:cNvSpPr txBox="1"/>
          <p:nvPr/>
        </p:nvSpPr>
        <p:spPr>
          <a:xfrm>
            <a:off x="4377241" y="2066073"/>
            <a:ext cx="11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활용도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456DD36-7850-C750-3955-BC457C1F689D}"/>
              </a:ext>
            </a:extLst>
          </p:cNvPr>
          <p:cNvSpPr/>
          <p:nvPr/>
        </p:nvSpPr>
        <p:spPr>
          <a:xfrm>
            <a:off x="6474326" y="1446933"/>
            <a:ext cx="1623177" cy="16178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5AC3E-524D-2135-E644-AA1049EF70B9}"/>
              </a:ext>
            </a:extLst>
          </p:cNvPr>
          <p:cNvSpPr txBox="1"/>
          <p:nvPr/>
        </p:nvSpPr>
        <p:spPr>
          <a:xfrm>
            <a:off x="6725631" y="2089223"/>
            <a:ext cx="11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속도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F5AAF7-2D96-587F-FB04-42BF90732C59}"/>
              </a:ext>
            </a:extLst>
          </p:cNvPr>
          <p:cNvSpPr/>
          <p:nvPr/>
        </p:nvSpPr>
        <p:spPr>
          <a:xfrm>
            <a:off x="8805635" y="1446933"/>
            <a:ext cx="1623177" cy="16178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2F959-ED71-323A-34A6-D3932BE3FB0B}"/>
              </a:ext>
            </a:extLst>
          </p:cNvPr>
          <p:cNvSpPr txBox="1"/>
          <p:nvPr/>
        </p:nvSpPr>
        <p:spPr>
          <a:xfrm>
            <a:off x="9039859" y="2089223"/>
            <a:ext cx="11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간편성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3B2DA1D-F3A8-9D4F-3F9E-F4040068CE87}"/>
              </a:ext>
            </a:extLst>
          </p:cNvPr>
          <p:cNvSpPr/>
          <p:nvPr/>
        </p:nvSpPr>
        <p:spPr>
          <a:xfrm>
            <a:off x="2970746" y="3072035"/>
            <a:ext cx="1623177" cy="16178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4B4A2-5780-799C-267E-195DFC5C9278}"/>
              </a:ext>
            </a:extLst>
          </p:cNvPr>
          <p:cNvSpPr txBox="1"/>
          <p:nvPr/>
        </p:nvSpPr>
        <p:spPr>
          <a:xfrm>
            <a:off x="2970005" y="3696315"/>
            <a:ext cx="16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2F2F2"/>
                </a:solidFill>
              </a:rPr>
              <a:t>부자연스러움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3E88FF-E940-BD46-83E6-91956C5804B7}"/>
              </a:ext>
            </a:extLst>
          </p:cNvPr>
          <p:cNvSpPr/>
          <p:nvPr/>
        </p:nvSpPr>
        <p:spPr>
          <a:xfrm>
            <a:off x="7633364" y="3072035"/>
            <a:ext cx="1623177" cy="16178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93E9F-09F6-1996-9BD2-D779FD2E3A69}"/>
              </a:ext>
            </a:extLst>
          </p:cNvPr>
          <p:cNvSpPr txBox="1"/>
          <p:nvPr/>
        </p:nvSpPr>
        <p:spPr>
          <a:xfrm>
            <a:off x="7801345" y="3705889"/>
            <a:ext cx="13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2F2F2"/>
                </a:solidFill>
              </a:rPr>
              <a:t>비용 발생</a:t>
            </a:r>
          </a:p>
        </p:txBody>
      </p:sp>
    </p:spTree>
    <p:extLst>
      <p:ext uri="{BB962C8B-B14F-4D97-AF65-F5344CB8AC3E}">
        <p14:creationId xmlns:p14="http://schemas.microsoft.com/office/powerpoint/2010/main" val="394591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443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장단점 및 문제점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개선사항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1F25-73C2-8E6D-8315-26EF8EA7AFC7}"/>
              </a:ext>
            </a:extLst>
          </p:cNvPr>
          <p:cNvSpPr txBox="1"/>
          <p:nvPr/>
        </p:nvSpPr>
        <p:spPr>
          <a:xfrm>
            <a:off x="1242598" y="826880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네이버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클로바보이스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DEFB5-6B2B-FBA9-56E1-CF2DEA2C8904}"/>
              </a:ext>
            </a:extLst>
          </p:cNvPr>
          <p:cNvSpPr txBox="1"/>
          <p:nvPr/>
        </p:nvSpPr>
        <p:spPr>
          <a:xfrm>
            <a:off x="1257300" y="1788317"/>
            <a:ext cx="7762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녹음 없이 음성파일을 만들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딥러닝을</a:t>
            </a:r>
            <a:r>
              <a:rPr lang="ko-KR" altLang="en-US" dirty="0"/>
              <a:t> 통해 점점 자연스러운 발음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상업적 용도의 경우 비용 발생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97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latin typeface="+mn-ea"/>
              </a:rPr>
              <a:t>AI </a:t>
            </a:r>
            <a:r>
              <a:rPr lang="ko-KR" altLang="en-US" sz="2800" spc="300" dirty="0">
                <a:latin typeface="+mn-ea"/>
              </a:rPr>
              <a:t>관련 </a:t>
            </a:r>
            <a:r>
              <a:rPr lang="ko-KR" altLang="en-US" sz="2800" spc="300" dirty="0" err="1">
                <a:latin typeface="+mn-ea"/>
              </a:rPr>
              <a:t>활용분야</a:t>
            </a:r>
            <a:endParaRPr lang="ko-KR" altLang="en-US" sz="2800" spc="300" dirty="0">
              <a:latin typeface="+mn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3EB18452-CD68-3C65-6A20-789B2E56F2A8}"/>
              </a:ext>
            </a:extLst>
          </p:cNvPr>
          <p:cNvSpPr/>
          <p:nvPr/>
        </p:nvSpPr>
        <p:spPr>
          <a:xfrm>
            <a:off x="4046913" y="1941169"/>
            <a:ext cx="2044248" cy="2044248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0" y="2346282"/>
                </a:moveTo>
                <a:cubicBezTo>
                  <a:pt x="0" y="1050466"/>
                  <a:pt x="1050466" y="0"/>
                  <a:pt x="2346282" y="0"/>
                </a:cubicBezTo>
                <a:lnTo>
                  <a:pt x="2346282" y="2346282"/>
                </a:lnTo>
                <a:lnTo>
                  <a:pt x="0" y="2346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1C4FBD5-7EBB-9C61-82C0-DE2B2866FF87}"/>
              </a:ext>
            </a:extLst>
          </p:cNvPr>
          <p:cNvSpPr/>
          <p:nvPr/>
        </p:nvSpPr>
        <p:spPr>
          <a:xfrm>
            <a:off x="6091161" y="1941169"/>
            <a:ext cx="2044248" cy="2044248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0" y="0"/>
                </a:moveTo>
                <a:cubicBezTo>
                  <a:pt x="1295816" y="0"/>
                  <a:pt x="2346282" y="1050466"/>
                  <a:pt x="2346282" y="2346282"/>
                </a:cubicBezTo>
                <a:lnTo>
                  <a:pt x="0" y="23462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1E0885C-BB85-A873-1B2E-13E9D09C0C5F}"/>
              </a:ext>
            </a:extLst>
          </p:cNvPr>
          <p:cNvSpPr/>
          <p:nvPr/>
        </p:nvSpPr>
        <p:spPr>
          <a:xfrm>
            <a:off x="6091161" y="3985416"/>
            <a:ext cx="2044248" cy="2044249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2346282" y="0"/>
                </a:moveTo>
                <a:cubicBezTo>
                  <a:pt x="2346282" y="1295816"/>
                  <a:pt x="1295816" y="2346282"/>
                  <a:pt x="0" y="2346282"/>
                </a:cubicBezTo>
                <a:lnTo>
                  <a:pt x="0" y="0"/>
                </a:lnTo>
                <a:lnTo>
                  <a:pt x="2346282" y="0"/>
                </a:lnTo>
                <a:close/>
              </a:path>
            </a:pathLst>
          </a:custGeom>
          <a:solidFill>
            <a:srgbClr val="E1C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CDBFD02-6F9A-8F22-1DD3-82EBF10BB456}"/>
              </a:ext>
            </a:extLst>
          </p:cNvPr>
          <p:cNvSpPr/>
          <p:nvPr/>
        </p:nvSpPr>
        <p:spPr>
          <a:xfrm>
            <a:off x="4046913" y="3985416"/>
            <a:ext cx="2044248" cy="2044248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2346282" y="2346282"/>
                </a:moveTo>
                <a:cubicBezTo>
                  <a:pt x="1050466" y="2346282"/>
                  <a:pt x="0" y="1295816"/>
                  <a:pt x="0" y="0"/>
                </a:cubicBezTo>
                <a:lnTo>
                  <a:pt x="2346282" y="0"/>
                </a:lnTo>
                <a:lnTo>
                  <a:pt x="2346282" y="2346282"/>
                </a:lnTo>
                <a:close/>
              </a:path>
            </a:pathLst>
          </a:custGeom>
          <a:solidFill>
            <a:srgbClr val="34A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18F051-3807-8CFD-440C-61655C0E8CD0}"/>
              </a:ext>
            </a:extLst>
          </p:cNvPr>
          <p:cNvSpPr txBox="1"/>
          <p:nvPr/>
        </p:nvSpPr>
        <p:spPr>
          <a:xfrm>
            <a:off x="4383835" y="366444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음성 인식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D4EFC58-29BA-B0DD-10E2-42EC08549E42}"/>
              </a:ext>
            </a:extLst>
          </p:cNvPr>
          <p:cNvCxnSpPr/>
          <p:nvPr/>
        </p:nvCxnSpPr>
        <p:spPr>
          <a:xfrm>
            <a:off x="6091161" y="1219200"/>
            <a:ext cx="0" cy="5372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958FB5C-A304-B409-BB27-FA45D323BEA9}"/>
              </a:ext>
            </a:extLst>
          </p:cNvPr>
          <p:cNvSpPr txBox="1"/>
          <p:nvPr/>
        </p:nvSpPr>
        <p:spPr>
          <a:xfrm>
            <a:off x="817568" y="3410717"/>
            <a:ext cx="2943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가전 제품 및 공동 주택의 홈 네트워크 제어</a:t>
            </a:r>
            <a:r>
              <a:rPr lang="en-US" altLang="ko-KR" dirty="0"/>
              <a:t>, </a:t>
            </a:r>
            <a:r>
              <a:rPr lang="ko-KR" altLang="en-US" dirty="0"/>
              <a:t>배달 주문</a:t>
            </a:r>
            <a:r>
              <a:rPr lang="en-US" altLang="ko-KR" dirty="0"/>
              <a:t>, </a:t>
            </a:r>
            <a:r>
              <a:rPr lang="ko-KR" altLang="en-US" dirty="0"/>
              <a:t>금융 서비스 등에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C414E5-2F31-18F3-78B0-B0AA7FD6D2F1}"/>
              </a:ext>
            </a:extLst>
          </p:cNvPr>
          <p:cNvSpPr txBox="1"/>
          <p:nvPr/>
        </p:nvSpPr>
        <p:spPr>
          <a:xfrm>
            <a:off x="8358033" y="3410717"/>
            <a:ext cx="332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음성 합성 및 활용 기술을 활용하여 음성 안내 시스템</a:t>
            </a:r>
            <a:r>
              <a:rPr lang="en-US" altLang="ko-KR" dirty="0"/>
              <a:t>, </a:t>
            </a:r>
            <a:r>
              <a:rPr lang="ko-KR" altLang="en-US" dirty="0"/>
              <a:t>뉴스</a:t>
            </a:r>
            <a:r>
              <a:rPr lang="en-US" altLang="ko-KR" dirty="0"/>
              <a:t>/</a:t>
            </a:r>
            <a:r>
              <a:rPr lang="ko-KR" altLang="en-US" dirty="0"/>
              <a:t>책 읽기 서비스에 활용 가능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5DA71-4C5F-C926-B059-E3F5F6C0F3D9}"/>
              </a:ext>
            </a:extLst>
          </p:cNvPr>
          <p:cNvSpPr txBox="1"/>
          <p:nvPr/>
        </p:nvSpPr>
        <p:spPr>
          <a:xfrm>
            <a:off x="6252825" y="3656599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음성 합성</a:t>
            </a:r>
          </a:p>
        </p:txBody>
      </p:sp>
    </p:spTree>
    <p:extLst>
      <p:ext uri="{BB962C8B-B14F-4D97-AF65-F5344CB8AC3E}">
        <p14:creationId xmlns:p14="http://schemas.microsoft.com/office/powerpoint/2010/main" val="156628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2DFA51-DDA4-E697-8C7D-1AACFD3CFCC8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D6D5682-8680-4BAA-636A-4E66B5B0C2D8}"/>
              </a:ext>
            </a:extLst>
          </p:cNvPr>
          <p:cNvSpPr txBox="1"/>
          <p:nvPr/>
        </p:nvSpPr>
        <p:spPr>
          <a:xfrm>
            <a:off x="1257300" y="282497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느낀 점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08C2A9FB-838B-7A34-307F-80E28C77DDCF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413658-D329-269B-66F8-FCDE9C6CCADB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8A7A6D-7743-18FD-DA62-900582D2E660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7AE74F-E7D0-780E-FBFA-4B21D298A376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D58BD1-D2C7-4EEA-34D3-E7E7CF07FE52}"/>
              </a:ext>
            </a:extLst>
          </p:cNvPr>
          <p:cNvSpPr txBox="1"/>
          <p:nvPr/>
        </p:nvSpPr>
        <p:spPr>
          <a:xfrm>
            <a:off x="1428750" y="1609727"/>
            <a:ext cx="9429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평소 활용하지 않아 알지 못했던 네이버 </a:t>
            </a:r>
            <a:r>
              <a:rPr lang="ko-KR" altLang="en-US" dirty="0" err="1"/>
              <a:t>클로바에</a:t>
            </a:r>
            <a:r>
              <a:rPr lang="ko-KR" altLang="en-US" dirty="0"/>
              <a:t> 대해 조사하게 되어 어려움을 겪었다</a:t>
            </a:r>
            <a:r>
              <a:rPr lang="en-US" altLang="ko-KR" dirty="0"/>
              <a:t>. </a:t>
            </a:r>
            <a:r>
              <a:rPr lang="ko-KR" altLang="en-US" dirty="0"/>
              <a:t>조사과정을 통해 네이버 </a:t>
            </a:r>
            <a:r>
              <a:rPr lang="ko-KR" altLang="en-US" dirty="0" err="1"/>
              <a:t>클로바에서</a:t>
            </a:r>
            <a:r>
              <a:rPr lang="ko-KR" altLang="en-US" dirty="0"/>
              <a:t> 파생된 다양한 앱을 알게 되었다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ko-KR" altLang="en-US" dirty="0"/>
              <a:t>네이버 </a:t>
            </a:r>
            <a:r>
              <a:rPr lang="ko-KR" altLang="en-US" dirty="0" err="1"/>
              <a:t>클로바</a:t>
            </a:r>
            <a:r>
              <a:rPr lang="ko-KR" altLang="en-US" dirty="0"/>
              <a:t> 노트와 네이버 </a:t>
            </a:r>
            <a:r>
              <a:rPr lang="ko-KR" altLang="en-US" dirty="0" err="1"/>
              <a:t>클로바</a:t>
            </a:r>
            <a:r>
              <a:rPr lang="ko-KR" altLang="en-US" dirty="0"/>
              <a:t> 보이스로 나누어 조사하며 서로의 차이를 알고 각각 어떤 기술을 활용하는지 이해할 수 있었다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실습과정에서 직접 사용해보면서 편리함도 많이 느낄 수 있었으며 단점보다 장점이 많다는 점을 </a:t>
            </a:r>
            <a:r>
              <a:rPr lang="ko-KR" altLang="en-US" dirty="0" err="1"/>
              <a:t>깨달았다</a:t>
            </a:r>
            <a:r>
              <a:rPr lang="en-US" altLang="ko-KR" dirty="0"/>
              <a:t>. </a:t>
            </a:r>
            <a:r>
              <a:rPr lang="ko-KR" altLang="en-US" dirty="0"/>
              <a:t>단순히 앱 사용법 뿐만 아니라 앱의 구동 방식을 알게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조원들 중 아무도 </a:t>
            </a:r>
            <a:r>
              <a:rPr lang="en-US" altLang="ko-KR" dirty="0"/>
              <a:t>AI</a:t>
            </a:r>
            <a:r>
              <a:rPr lang="ko-KR" altLang="en-US" dirty="0"/>
              <a:t>스피커가 없어 더 자세히 조사하지 못 한 점이 아쉬웠다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81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DA85D0-CB66-91D3-2FA3-E1714114BAF8}"/>
              </a:ext>
            </a:extLst>
          </p:cNvPr>
          <p:cNvSpPr/>
          <p:nvPr/>
        </p:nvSpPr>
        <p:spPr>
          <a:xfrm>
            <a:off x="2026024" y="3002571"/>
            <a:ext cx="8548026" cy="3572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5D67E-2A02-073F-655E-8A1ADF928B4E}"/>
              </a:ext>
            </a:extLst>
          </p:cNvPr>
          <p:cNvSpPr txBox="1"/>
          <p:nvPr/>
        </p:nvSpPr>
        <p:spPr>
          <a:xfrm>
            <a:off x="1242598" y="826880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네이버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클로바노트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CE8B95-8EFE-890A-B459-14DB1432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99" y="3294184"/>
            <a:ext cx="8371843" cy="2984326"/>
          </a:xfrm>
          <a:prstGeom prst="rect">
            <a:avLst/>
          </a:prstGeom>
        </p:spPr>
      </p:pic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605B541A-2C91-6167-A274-6943FE4072BB}"/>
              </a:ext>
            </a:extLst>
          </p:cNvPr>
          <p:cNvSpPr/>
          <p:nvPr/>
        </p:nvSpPr>
        <p:spPr>
          <a:xfrm>
            <a:off x="7686013" y="1570428"/>
            <a:ext cx="2520764" cy="63488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F34488B9-D37B-79DF-446E-7576033FCE39}"/>
              </a:ext>
            </a:extLst>
          </p:cNvPr>
          <p:cNvSpPr/>
          <p:nvPr/>
        </p:nvSpPr>
        <p:spPr>
          <a:xfrm>
            <a:off x="4958782" y="1570429"/>
            <a:ext cx="2520764" cy="63488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오각형 3">
            <a:extLst>
              <a:ext uri="{FF2B5EF4-FFF2-40B4-BE49-F238E27FC236}">
                <a16:creationId xmlns:a16="http://schemas.microsoft.com/office/drawing/2014/main" id="{5C3DD348-B09E-494D-F98D-A018739A72F7}"/>
              </a:ext>
            </a:extLst>
          </p:cNvPr>
          <p:cNvSpPr/>
          <p:nvPr/>
        </p:nvSpPr>
        <p:spPr>
          <a:xfrm>
            <a:off x="2231551" y="1570429"/>
            <a:ext cx="2520764" cy="634889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127194-04CB-22B4-6944-D2B5CEBFEF3E}"/>
              </a:ext>
            </a:extLst>
          </p:cNvPr>
          <p:cNvSpPr txBox="1"/>
          <p:nvPr/>
        </p:nvSpPr>
        <p:spPr>
          <a:xfrm>
            <a:off x="2231551" y="160297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클로바</a:t>
            </a:r>
            <a:r>
              <a:rPr lang="ko-KR" altLang="en-US" dirty="0"/>
              <a:t> 노트에 음성파일 업로드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9FF35F-7EFE-2D06-60B4-F7CEF47A4511}"/>
              </a:ext>
            </a:extLst>
          </p:cNvPr>
          <p:cNvSpPr txBox="1"/>
          <p:nvPr/>
        </p:nvSpPr>
        <p:spPr>
          <a:xfrm>
            <a:off x="5385639" y="1683893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텍스트로 변환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40E02E-67AC-02A1-3270-1415C7FE531A}"/>
              </a:ext>
            </a:extLst>
          </p:cNvPr>
          <p:cNvSpPr txBox="1"/>
          <p:nvPr/>
        </p:nvSpPr>
        <p:spPr>
          <a:xfrm>
            <a:off x="8235164" y="1683893"/>
            <a:ext cx="145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 확인</a:t>
            </a:r>
          </a:p>
        </p:txBody>
      </p:sp>
    </p:spTree>
    <p:extLst>
      <p:ext uri="{BB962C8B-B14F-4D97-AF65-F5344CB8AC3E}">
        <p14:creationId xmlns:p14="http://schemas.microsoft.com/office/powerpoint/2010/main" val="541754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15B1FC-3DB9-9E83-87CA-9D7747F700E8}"/>
              </a:ext>
            </a:extLst>
          </p:cNvPr>
          <p:cNvSpPr/>
          <p:nvPr/>
        </p:nvSpPr>
        <p:spPr>
          <a:xfrm>
            <a:off x="1887575" y="2778207"/>
            <a:ext cx="2848779" cy="316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1D378-F3F5-DB96-2B6E-3024B82B1FA2}"/>
              </a:ext>
            </a:extLst>
          </p:cNvPr>
          <p:cNvSpPr txBox="1"/>
          <p:nvPr/>
        </p:nvSpPr>
        <p:spPr>
          <a:xfrm>
            <a:off x="1242598" y="803729"/>
            <a:ext cx="349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네이버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클로바노트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36DAD7-6778-21BA-8389-965BEDD69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5"/>
          <a:stretch/>
        </p:blipFill>
        <p:spPr>
          <a:xfrm>
            <a:off x="2257428" y="2885501"/>
            <a:ext cx="2131544" cy="2952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D18823-762A-FA44-A693-1D2ED396A361}"/>
              </a:ext>
            </a:extLst>
          </p:cNvPr>
          <p:cNvSpPr txBox="1"/>
          <p:nvPr/>
        </p:nvSpPr>
        <p:spPr>
          <a:xfrm>
            <a:off x="1228437" y="1481854"/>
            <a:ext cx="5057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변환 오류 </a:t>
            </a:r>
            <a:endParaRPr lang="en-US" altLang="ko-KR" dirty="0"/>
          </a:p>
          <a:p>
            <a:r>
              <a:rPr lang="en-US" altLang="ko-KR" dirty="0"/>
              <a:t>       ex)</a:t>
            </a:r>
            <a:r>
              <a:rPr lang="ko-KR" altLang="en-US" dirty="0"/>
              <a:t>핵심 → 백신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사람의 대화를 다른 사람으로 잘못 인식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E8FF9-0AAA-293C-1E26-24B25B17E9E6}"/>
              </a:ext>
            </a:extLst>
          </p:cNvPr>
          <p:cNvSpPr txBox="1"/>
          <p:nvPr/>
        </p:nvSpPr>
        <p:spPr>
          <a:xfrm>
            <a:off x="5322852" y="3992543"/>
            <a:ext cx="514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 기록 편집을 통해 오류 수정 가능</a:t>
            </a:r>
          </a:p>
        </p:txBody>
      </p:sp>
    </p:spTree>
    <p:extLst>
      <p:ext uri="{BB962C8B-B14F-4D97-AF65-F5344CB8AC3E}">
        <p14:creationId xmlns:p14="http://schemas.microsoft.com/office/powerpoint/2010/main" val="94650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0ABF5-B580-F6AB-676B-D3D122F10BA6}"/>
              </a:ext>
            </a:extLst>
          </p:cNvPr>
          <p:cNvSpPr txBox="1"/>
          <p:nvPr/>
        </p:nvSpPr>
        <p:spPr>
          <a:xfrm>
            <a:off x="108324" y="315117"/>
            <a:ext cx="108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93E5E2-041D-FC98-E2DA-AA070655FA5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263DAB-E64F-15B3-FB9E-31CFBE9BA530}"/>
              </a:ext>
            </a:extLst>
          </p:cNvPr>
          <p:cNvSpPr txBox="1"/>
          <p:nvPr/>
        </p:nvSpPr>
        <p:spPr>
          <a:xfrm>
            <a:off x="1193800" y="1590721"/>
            <a:ext cx="417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300" dirty="0">
                <a:solidFill>
                  <a:schemeClr val="bg1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sz="2400" spc="300" dirty="0">
                <a:solidFill>
                  <a:schemeClr val="bg1"/>
                </a:solidFill>
                <a:latin typeface="+mn-ea"/>
              </a:rPr>
              <a:t>네이버 </a:t>
            </a:r>
            <a:r>
              <a:rPr lang="ko-KR" altLang="en-US" sz="2400" spc="300" dirty="0" err="1">
                <a:solidFill>
                  <a:schemeClr val="bg1"/>
                </a:solidFill>
                <a:latin typeface="+mn-ea"/>
              </a:rPr>
              <a:t>클로바</a:t>
            </a:r>
            <a:r>
              <a:rPr lang="ko-KR" altLang="en-US" sz="2400" spc="300" dirty="0">
                <a:solidFill>
                  <a:schemeClr val="bg1"/>
                </a:solidFill>
                <a:latin typeface="+mn-ea"/>
              </a:rPr>
              <a:t> 앱 소개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5BD32D-EA27-B85C-55C7-1758DAFDB819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663513-671E-540D-F419-FB0CA760EA62}"/>
              </a:ext>
            </a:extLst>
          </p:cNvPr>
          <p:cNvSpPr txBox="1"/>
          <p:nvPr/>
        </p:nvSpPr>
        <p:spPr>
          <a:xfrm>
            <a:off x="1193801" y="2186911"/>
            <a:ext cx="362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300" dirty="0">
                <a:solidFill>
                  <a:schemeClr val="bg1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sz="2400" spc="300" dirty="0">
                <a:solidFill>
                  <a:schemeClr val="bg1"/>
                </a:solidFill>
                <a:latin typeface="+mn-ea"/>
              </a:rPr>
              <a:t>특징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725543-5370-B233-2DEE-940EFC443CED}"/>
              </a:ext>
            </a:extLst>
          </p:cNvPr>
          <p:cNvSpPr txBox="1"/>
          <p:nvPr/>
        </p:nvSpPr>
        <p:spPr>
          <a:xfrm>
            <a:off x="1193800" y="2752480"/>
            <a:ext cx="4051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300" dirty="0">
                <a:solidFill>
                  <a:schemeClr val="bg1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sz="2400" spc="300" dirty="0">
                <a:solidFill>
                  <a:schemeClr val="bg1"/>
                </a:solidFill>
                <a:latin typeface="+mn-ea"/>
              </a:rPr>
              <a:t>구성요소 및 작동원리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B82F2C-A24C-9F91-6F06-DFF0104EB745}"/>
              </a:ext>
            </a:extLst>
          </p:cNvPr>
          <p:cNvSpPr txBox="1"/>
          <p:nvPr/>
        </p:nvSpPr>
        <p:spPr>
          <a:xfrm>
            <a:off x="1193801" y="3350567"/>
            <a:ext cx="486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300" dirty="0">
                <a:solidFill>
                  <a:schemeClr val="bg1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sz="2400" spc="300" dirty="0">
                <a:solidFill>
                  <a:schemeClr val="bg1"/>
                </a:solidFill>
                <a:latin typeface="+mn-ea"/>
              </a:rPr>
              <a:t>장단점 및 문제점</a:t>
            </a:r>
            <a:r>
              <a:rPr lang="en-US" altLang="ko-KR" sz="2400" spc="3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2400" spc="300" dirty="0">
                <a:solidFill>
                  <a:schemeClr val="bg1"/>
                </a:solidFill>
                <a:latin typeface="+mn-ea"/>
              </a:rPr>
              <a:t>개선사항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931607-2559-D735-62CF-BDD5B3CBDF3D}"/>
              </a:ext>
            </a:extLst>
          </p:cNvPr>
          <p:cNvSpPr txBox="1"/>
          <p:nvPr/>
        </p:nvSpPr>
        <p:spPr>
          <a:xfrm>
            <a:off x="1193801" y="3947253"/>
            <a:ext cx="362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300" dirty="0">
                <a:solidFill>
                  <a:schemeClr val="bg1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sz="2400" spc="300" dirty="0">
                <a:solidFill>
                  <a:schemeClr val="bg1"/>
                </a:solidFill>
                <a:latin typeface="+mn-ea"/>
              </a:rPr>
              <a:t>AI </a:t>
            </a:r>
            <a:r>
              <a:rPr lang="ko-KR" altLang="en-US" sz="2400" spc="300" dirty="0">
                <a:solidFill>
                  <a:schemeClr val="bg1"/>
                </a:solidFill>
                <a:latin typeface="+mn-ea"/>
              </a:rPr>
              <a:t>관련 활용분야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5F5526-DA73-68CB-E5EE-ECFF9191F428}"/>
              </a:ext>
            </a:extLst>
          </p:cNvPr>
          <p:cNvSpPr txBox="1"/>
          <p:nvPr/>
        </p:nvSpPr>
        <p:spPr>
          <a:xfrm>
            <a:off x="1193801" y="4545340"/>
            <a:ext cx="362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300" dirty="0">
                <a:solidFill>
                  <a:schemeClr val="bg1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sz="2400" spc="300" dirty="0">
                <a:solidFill>
                  <a:schemeClr val="bg1"/>
                </a:solidFill>
                <a:latin typeface="+mn-ea"/>
              </a:rPr>
              <a:t>느낀 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55A594-2D69-7A04-1C93-7D780F5DA263}"/>
              </a:ext>
            </a:extLst>
          </p:cNvPr>
          <p:cNvSpPr txBox="1"/>
          <p:nvPr/>
        </p:nvSpPr>
        <p:spPr>
          <a:xfrm>
            <a:off x="1193801" y="5110909"/>
            <a:ext cx="362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300" dirty="0">
                <a:solidFill>
                  <a:schemeClr val="bg1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sz="2400" spc="300" dirty="0">
                <a:solidFill>
                  <a:schemeClr val="bg1"/>
                </a:solidFill>
                <a:latin typeface="+mn-ea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13187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DA85D0-CB66-91D3-2FA3-E1714114BAF8}"/>
              </a:ext>
            </a:extLst>
          </p:cNvPr>
          <p:cNvSpPr/>
          <p:nvPr/>
        </p:nvSpPr>
        <p:spPr>
          <a:xfrm>
            <a:off x="6134099" y="1875956"/>
            <a:ext cx="5546725" cy="30283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5D67E-2A02-073F-655E-8A1ADF928B4E}"/>
              </a:ext>
            </a:extLst>
          </p:cNvPr>
          <p:cNvSpPr txBox="1"/>
          <p:nvPr/>
        </p:nvSpPr>
        <p:spPr>
          <a:xfrm>
            <a:off x="1242598" y="826880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네이버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클로바보이스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127194-04CB-22B4-6944-D2B5CEBFEF3E}"/>
              </a:ext>
            </a:extLst>
          </p:cNvPr>
          <p:cNvSpPr txBox="1"/>
          <p:nvPr/>
        </p:nvSpPr>
        <p:spPr>
          <a:xfrm>
            <a:off x="1242598" y="2187490"/>
            <a:ext cx="48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클로바</a:t>
            </a:r>
            <a:r>
              <a:rPr lang="ko-KR" altLang="en-US" dirty="0"/>
              <a:t> </a:t>
            </a:r>
            <a:r>
              <a:rPr lang="ko-KR" altLang="en-US"/>
              <a:t>보이스에 출력하고자 </a:t>
            </a:r>
            <a:r>
              <a:rPr lang="ko-KR" altLang="en-US" dirty="0"/>
              <a:t>하는 텍스트 입력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감정 표현</a:t>
            </a:r>
            <a:r>
              <a:rPr lang="en-US" altLang="ko-KR" dirty="0"/>
              <a:t>, </a:t>
            </a:r>
            <a:r>
              <a:rPr lang="ko-KR" altLang="en-US" dirty="0"/>
              <a:t>자연스러운 음성을 구사함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59C860-357B-590D-01BA-1CDA8D03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228" y="1969829"/>
            <a:ext cx="5105378" cy="28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0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5DA7F-E748-CDC5-C8FA-FB949225C251}"/>
              </a:ext>
            </a:extLst>
          </p:cNvPr>
          <p:cNvSpPr txBox="1"/>
          <p:nvPr/>
        </p:nvSpPr>
        <p:spPr>
          <a:xfrm flipH="1">
            <a:off x="2517775" y="3167390"/>
            <a:ext cx="715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DFD64A-1D63-1223-3CE4-F09B8DF775B2}"/>
              </a:ext>
            </a:extLst>
          </p:cNvPr>
          <p:cNvCxnSpPr/>
          <p:nvPr/>
        </p:nvCxnSpPr>
        <p:spPr>
          <a:xfrm>
            <a:off x="2276475" y="2763342"/>
            <a:ext cx="8477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E93A4C6-A572-AFFF-E24B-4311D816D601}"/>
              </a:ext>
            </a:extLst>
          </p:cNvPr>
          <p:cNvCxnSpPr/>
          <p:nvPr/>
        </p:nvCxnSpPr>
        <p:spPr>
          <a:xfrm>
            <a:off x="9069161" y="4024269"/>
            <a:ext cx="8477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20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네이버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클로바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앱 소개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F35020-1720-656F-5848-C85511E0F7CF}"/>
              </a:ext>
            </a:extLst>
          </p:cNvPr>
          <p:cNvSpPr/>
          <p:nvPr/>
        </p:nvSpPr>
        <p:spPr>
          <a:xfrm>
            <a:off x="1483360" y="4214212"/>
            <a:ext cx="2750820" cy="4516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B62FB8-BE7B-A2D9-E771-4333B5F93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8" t="1220" r="2284" b="3123"/>
          <a:stretch/>
        </p:blipFill>
        <p:spPr>
          <a:xfrm>
            <a:off x="1483360" y="1461638"/>
            <a:ext cx="2750820" cy="2772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6F554-76F1-1BF3-3218-8F337B44B5CB}"/>
              </a:ext>
            </a:extLst>
          </p:cNvPr>
          <p:cNvSpPr txBox="1"/>
          <p:nvPr/>
        </p:nvSpPr>
        <p:spPr>
          <a:xfrm>
            <a:off x="4918880" y="1461638"/>
            <a:ext cx="534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네이버의 음성 기반의 인공지능 </a:t>
            </a:r>
            <a:r>
              <a:rPr lang="ko-KR" altLang="en-US" dirty="0" err="1"/>
              <a:t>비서앱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클로바</a:t>
            </a:r>
            <a:r>
              <a:rPr lang="ko-KR" altLang="en-US" dirty="0"/>
              <a:t> 음성 인식</a:t>
            </a:r>
            <a:r>
              <a:rPr lang="en-US" altLang="ko-KR" dirty="0"/>
              <a:t>, </a:t>
            </a:r>
            <a:r>
              <a:rPr lang="ko-KR" altLang="en-US" dirty="0" err="1"/>
              <a:t>클로바</a:t>
            </a:r>
            <a:r>
              <a:rPr lang="ko-KR" altLang="en-US" dirty="0"/>
              <a:t> 얼굴 인식</a:t>
            </a:r>
            <a:r>
              <a:rPr lang="en-US" altLang="ko-KR" dirty="0"/>
              <a:t>, </a:t>
            </a:r>
            <a:r>
              <a:rPr lang="ko-KR" altLang="en-US" dirty="0" err="1"/>
              <a:t>클로바</a:t>
            </a:r>
            <a:r>
              <a:rPr lang="ko-KR" altLang="en-US" dirty="0"/>
              <a:t> 음성</a:t>
            </a:r>
            <a:r>
              <a:rPr lang="en-US" altLang="ko-KR" dirty="0"/>
              <a:t>, </a:t>
            </a:r>
            <a:r>
              <a:rPr lang="ko-KR" altLang="en-US" dirty="0" err="1"/>
              <a:t>클로바</a:t>
            </a:r>
            <a:r>
              <a:rPr lang="ko-KR" altLang="en-US" dirty="0"/>
              <a:t> 노트 등 다양한 </a:t>
            </a:r>
            <a:r>
              <a:rPr lang="en-US" altLang="ko-KR" dirty="0"/>
              <a:t>AI </a:t>
            </a:r>
            <a:r>
              <a:rPr lang="ko-KR" altLang="en-US" dirty="0"/>
              <a:t>서비스 제공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51ED2-DE25-D745-C8F6-9807037244DE}"/>
              </a:ext>
            </a:extLst>
          </p:cNvPr>
          <p:cNvSpPr txBox="1"/>
          <p:nvPr/>
        </p:nvSpPr>
        <p:spPr>
          <a:xfrm>
            <a:off x="1870880" y="489003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클로바</a:t>
            </a:r>
            <a:r>
              <a:rPr lang="ko-KR" altLang="en-US" dirty="0"/>
              <a:t> 탑재 기기</a:t>
            </a:r>
            <a:r>
              <a:rPr lang="en-US" altLang="ko-KR" dirty="0"/>
              <a:t>: </a:t>
            </a:r>
            <a:r>
              <a:rPr lang="ko-KR" altLang="en-US" dirty="0" err="1"/>
              <a:t>클로바</a:t>
            </a:r>
            <a:r>
              <a:rPr lang="ko-KR" altLang="en-US" dirty="0"/>
              <a:t> 웨이브</a:t>
            </a:r>
            <a:r>
              <a:rPr lang="en-US" altLang="ko-KR" dirty="0"/>
              <a:t>, </a:t>
            </a:r>
            <a:r>
              <a:rPr lang="ko-KR" altLang="en-US" dirty="0" err="1"/>
              <a:t>클로바</a:t>
            </a:r>
            <a:r>
              <a:rPr lang="ko-KR" altLang="en-US" dirty="0"/>
              <a:t> 프렌즈</a:t>
            </a:r>
            <a:r>
              <a:rPr lang="en-US" altLang="ko-KR" dirty="0"/>
              <a:t>, </a:t>
            </a:r>
            <a:r>
              <a:rPr lang="ko-KR" altLang="en-US" dirty="0" err="1"/>
              <a:t>클로바</a:t>
            </a:r>
            <a:r>
              <a:rPr lang="ko-KR" altLang="en-US" dirty="0"/>
              <a:t> 데스크</a:t>
            </a:r>
            <a:r>
              <a:rPr lang="en-US" altLang="ko-KR" dirty="0"/>
              <a:t>, </a:t>
            </a:r>
            <a:r>
              <a:rPr lang="ko-KR" altLang="en-US" dirty="0" err="1"/>
              <a:t>클로바</a:t>
            </a:r>
            <a:r>
              <a:rPr lang="ko-KR" altLang="en-US" dirty="0"/>
              <a:t> </a:t>
            </a:r>
            <a:r>
              <a:rPr lang="ko-KR" altLang="en-US" dirty="0" err="1"/>
              <a:t>클락</a:t>
            </a:r>
            <a:r>
              <a:rPr lang="ko-KR" altLang="en-US" dirty="0"/>
              <a:t> 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2443A3A-FBB2-8AC6-1E27-B0C6CA24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510" y="3151787"/>
            <a:ext cx="2872885" cy="288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5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네이버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클로바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앱 소개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4653CA-6A87-3240-C629-2E45BDBD1E2E}"/>
              </a:ext>
            </a:extLst>
          </p:cNvPr>
          <p:cNvSpPr/>
          <p:nvPr/>
        </p:nvSpPr>
        <p:spPr>
          <a:xfrm>
            <a:off x="1196341" y="1213151"/>
            <a:ext cx="2186940" cy="22158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19F7DA-1D52-6C9E-4FB5-9018BA0DB08F}"/>
              </a:ext>
            </a:extLst>
          </p:cNvPr>
          <p:cNvSpPr txBox="1"/>
          <p:nvPr/>
        </p:nvSpPr>
        <p:spPr>
          <a:xfrm>
            <a:off x="1593947" y="213641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클로바</a:t>
            </a:r>
            <a:r>
              <a:rPr lang="ko-KR" altLang="en-US" b="1" dirty="0"/>
              <a:t> 노트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44A23D-9612-FD07-0ED6-3120D6E85014}"/>
              </a:ext>
            </a:extLst>
          </p:cNvPr>
          <p:cNvSpPr txBox="1"/>
          <p:nvPr/>
        </p:nvSpPr>
        <p:spPr>
          <a:xfrm>
            <a:off x="4403253" y="1752600"/>
            <a:ext cx="6324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긴 대화록을 문자로 변환하는 </a:t>
            </a:r>
            <a:r>
              <a:rPr lang="en-US" altLang="ko-KR" dirty="0"/>
              <a:t>STT(speech-to-text)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서버에 음성 파일을 업로드해서 변환하는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기존의 음성 파일이나 새로운 녹음 본 업로드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정확도가 높고 변환 시간이 빠름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목소리를 구분하여 사람별로 구분하여 기록 </a:t>
            </a:r>
          </a:p>
        </p:txBody>
      </p:sp>
    </p:spTree>
    <p:extLst>
      <p:ext uri="{BB962C8B-B14F-4D97-AF65-F5344CB8AC3E}">
        <p14:creationId xmlns:p14="http://schemas.microsoft.com/office/powerpoint/2010/main" val="349713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네이버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클로바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앱 소개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896B95-CE06-2A73-DC45-0FE2517B6112}"/>
              </a:ext>
            </a:extLst>
          </p:cNvPr>
          <p:cNvSpPr/>
          <p:nvPr/>
        </p:nvSpPr>
        <p:spPr>
          <a:xfrm>
            <a:off x="1193800" y="1213150"/>
            <a:ext cx="2186940" cy="22158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700432-5144-6CF4-4C18-0FA654A28069}"/>
              </a:ext>
            </a:extLst>
          </p:cNvPr>
          <p:cNvSpPr txBox="1"/>
          <p:nvPr/>
        </p:nvSpPr>
        <p:spPr>
          <a:xfrm>
            <a:off x="1475991" y="213641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클로바</a:t>
            </a:r>
            <a:r>
              <a:rPr lang="ko-KR" altLang="en-US" b="1" dirty="0"/>
              <a:t> 보이스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D30B05-F960-0208-0885-1B50E0103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2" b="51833"/>
          <a:stretch/>
        </p:blipFill>
        <p:spPr>
          <a:xfrm>
            <a:off x="2000664" y="4352259"/>
            <a:ext cx="4234502" cy="1580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D445A0-4B4E-43B5-ABD7-6D221B7E00D8}"/>
              </a:ext>
            </a:extLst>
          </p:cNvPr>
          <p:cNvSpPr txBox="1"/>
          <p:nvPr/>
        </p:nvSpPr>
        <p:spPr>
          <a:xfrm>
            <a:off x="3921434" y="1942336"/>
            <a:ext cx="7892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HDTS(High-quality DNN Text-to-Speech): </a:t>
            </a:r>
            <a:r>
              <a:rPr lang="ko-KR" altLang="en-US" dirty="0"/>
              <a:t>특정 분야에 필요한 목소리 특성을 살려 최고 품질의 합성음을 만드는 기법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NES(Natural End-to-End Speech Synthesis)</a:t>
            </a:r>
            <a:r>
              <a:rPr lang="ko-KR" altLang="en-US" dirty="0"/>
              <a:t>특정 분야에 대한 제약 없이 짧은 녹음 시간만으로도 사람에 가까운 자연스러운 목소리를 제작하여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3CDC31-DC12-9157-F8AD-2476B4453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6" t="51116" r="356" b="1610"/>
          <a:stretch/>
        </p:blipFill>
        <p:spPr>
          <a:xfrm>
            <a:off x="6214846" y="4352260"/>
            <a:ext cx="4234503" cy="1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4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특징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15B1FC-3DB9-9E83-87CA-9D7747F700E8}"/>
              </a:ext>
            </a:extLst>
          </p:cNvPr>
          <p:cNvSpPr/>
          <p:nvPr/>
        </p:nvSpPr>
        <p:spPr>
          <a:xfrm>
            <a:off x="1031910" y="1465921"/>
            <a:ext cx="2907648" cy="2192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4ACC72-CFA4-33BA-5B1C-33B4F845AB9E}"/>
              </a:ext>
            </a:extLst>
          </p:cNvPr>
          <p:cNvSpPr/>
          <p:nvPr/>
        </p:nvSpPr>
        <p:spPr>
          <a:xfrm>
            <a:off x="4784441" y="1465921"/>
            <a:ext cx="2907648" cy="2192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F482C9-8962-FA35-CD74-7C7C29D15467}"/>
              </a:ext>
            </a:extLst>
          </p:cNvPr>
          <p:cNvSpPr/>
          <p:nvPr/>
        </p:nvSpPr>
        <p:spPr>
          <a:xfrm>
            <a:off x="8562992" y="1465921"/>
            <a:ext cx="2907648" cy="2192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ABAFBC-BD31-5A21-41E0-7C553A5B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93" y="1557961"/>
            <a:ext cx="2079996" cy="2014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40BBB9-9127-E590-69F6-493F6AA6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27" y="1557816"/>
            <a:ext cx="2514803" cy="2014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DA7C9F-06A8-D6ED-FBC7-28FDFB465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285" y="1547656"/>
            <a:ext cx="2377056" cy="201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A1D378-F3F5-DB96-2B6E-3024B82B1FA2}"/>
              </a:ext>
            </a:extLst>
          </p:cNvPr>
          <p:cNvSpPr txBox="1"/>
          <p:nvPr/>
        </p:nvSpPr>
        <p:spPr>
          <a:xfrm>
            <a:off x="1242598" y="803729"/>
            <a:ext cx="349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 이용자 그룹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특성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정보요구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활용분야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49AC-F2A0-0237-EB9A-C8411FEFD9FA}"/>
              </a:ext>
            </a:extLst>
          </p:cNvPr>
          <p:cNvSpPr txBox="1"/>
          <p:nvPr/>
        </p:nvSpPr>
        <p:spPr>
          <a:xfrm flipH="1">
            <a:off x="1257300" y="4003415"/>
            <a:ext cx="8001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스피커 내에 음성 인식 엔진 기능을 탑재하여 스피커를 반응시키는 것으로 특정 </a:t>
            </a:r>
            <a:r>
              <a:rPr lang="ko-KR" altLang="en-US" dirty="0" err="1"/>
              <a:t>호출어를</a:t>
            </a:r>
            <a:r>
              <a:rPr lang="ko-KR" altLang="en-US" dirty="0"/>
              <a:t> 인식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음성을 텍스트로 변환 및 해석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이용자 기반 색인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자연어 처리 기술</a:t>
            </a:r>
          </a:p>
        </p:txBody>
      </p:sp>
    </p:spTree>
    <p:extLst>
      <p:ext uri="{BB962C8B-B14F-4D97-AF65-F5344CB8AC3E}">
        <p14:creationId xmlns:p14="http://schemas.microsoft.com/office/powerpoint/2010/main" val="83630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특징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1D378-F3F5-DB96-2B6E-3024B82B1FA2}"/>
              </a:ext>
            </a:extLst>
          </p:cNvPr>
          <p:cNvSpPr txBox="1"/>
          <p:nvPr/>
        </p:nvSpPr>
        <p:spPr>
          <a:xfrm>
            <a:off x="1242598" y="803729"/>
            <a:ext cx="349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5905A-02FD-6A0F-4332-5FA89A2899A4}"/>
              </a:ext>
            </a:extLst>
          </p:cNvPr>
          <p:cNvSpPr txBox="1"/>
          <p:nvPr/>
        </p:nvSpPr>
        <p:spPr>
          <a:xfrm>
            <a:off x="1257300" y="1995879"/>
            <a:ext cx="79981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음성을 텍스트로 변환 및 해석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다이얼로그 매니저를 통한 명령의 실행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실행 결과를 알려주기 위한 텍스트를 음성 합성을 통해 출력</a:t>
            </a:r>
          </a:p>
        </p:txBody>
      </p:sp>
    </p:spTree>
    <p:extLst>
      <p:ext uri="{BB962C8B-B14F-4D97-AF65-F5344CB8AC3E}">
        <p14:creationId xmlns:p14="http://schemas.microsoft.com/office/powerpoint/2010/main" val="28629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구성요소 및 작동원리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DEAA52-7B23-388C-700B-CB2C20FCFDE6}"/>
              </a:ext>
            </a:extLst>
          </p:cNvPr>
          <p:cNvSpPr/>
          <p:nvPr/>
        </p:nvSpPr>
        <p:spPr>
          <a:xfrm>
            <a:off x="1102297" y="2118680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A57A5B-6B17-C436-776E-B55FAD4BA96A}"/>
              </a:ext>
            </a:extLst>
          </p:cNvPr>
          <p:cNvSpPr/>
          <p:nvPr/>
        </p:nvSpPr>
        <p:spPr>
          <a:xfrm>
            <a:off x="2740420" y="21186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D4B35-D61B-47B9-71AC-7ED7DA38E3CA}"/>
              </a:ext>
            </a:extLst>
          </p:cNvPr>
          <p:cNvSpPr txBox="1"/>
          <p:nvPr/>
        </p:nvSpPr>
        <p:spPr>
          <a:xfrm>
            <a:off x="1484930" y="2318559"/>
            <a:ext cx="778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TTS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BEBDC-8B88-CAF7-5D1A-325283339126}"/>
              </a:ext>
            </a:extLst>
          </p:cNvPr>
          <p:cNvSpPr txBox="1"/>
          <p:nvPr/>
        </p:nvSpPr>
        <p:spPr>
          <a:xfrm>
            <a:off x="3181350" y="2380116"/>
            <a:ext cx="602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말소리의</a:t>
            </a:r>
            <a:r>
              <a:rPr lang="en-US" altLang="ko-KR" sz="2400" spc="-300" dirty="0"/>
              <a:t> </a:t>
            </a:r>
            <a:r>
              <a:rPr lang="ko-KR" altLang="en-US" sz="2400" spc="-300" dirty="0"/>
              <a:t>음파를 기계가 자동으로 만들어 내는 기술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571A88-EBB0-801B-C5DF-44DA4465B474}"/>
              </a:ext>
            </a:extLst>
          </p:cNvPr>
          <p:cNvSpPr/>
          <p:nvPr/>
        </p:nvSpPr>
        <p:spPr>
          <a:xfrm>
            <a:off x="1102295" y="3703541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C83C3A-AE30-373B-2D9C-9125482ECB67}"/>
              </a:ext>
            </a:extLst>
          </p:cNvPr>
          <p:cNvSpPr/>
          <p:nvPr/>
        </p:nvSpPr>
        <p:spPr>
          <a:xfrm>
            <a:off x="2740418" y="37035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BCEF11-37A2-27BB-C692-E85B92C50226}"/>
              </a:ext>
            </a:extLst>
          </p:cNvPr>
          <p:cNvSpPr txBox="1"/>
          <p:nvPr/>
        </p:nvSpPr>
        <p:spPr>
          <a:xfrm>
            <a:off x="1484930" y="390342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CSR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913229-092D-F9AB-2700-CC883CCFAB55}"/>
              </a:ext>
            </a:extLst>
          </p:cNvPr>
          <p:cNvSpPr txBox="1"/>
          <p:nvPr/>
        </p:nvSpPr>
        <p:spPr>
          <a:xfrm>
            <a:off x="3105767" y="3903422"/>
            <a:ext cx="6830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음성 데이터를 인식해서 텍스트로 변환하여 전달하는 기술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5EC7DB-A0DA-8B18-A460-28F68583C478}"/>
              </a:ext>
            </a:extLst>
          </p:cNvPr>
          <p:cNvSpPr/>
          <p:nvPr/>
        </p:nvSpPr>
        <p:spPr>
          <a:xfrm>
            <a:off x="1124784" y="5283669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7FB302-BDD0-1D2A-D84A-44A99214C70C}"/>
              </a:ext>
            </a:extLst>
          </p:cNvPr>
          <p:cNvSpPr/>
          <p:nvPr/>
        </p:nvSpPr>
        <p:spPr>
          <a:xfrm>
            <a:off x="2740416" y="5288403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8887F-AF2A-803B-BD98-CD7F854311AC}"/>
              </a:ext>
            </a:extLst>
          </p:cNvPr>
          <p:cNvSpPr txBox="1"/>
          <p:nvPr/>
        </p:nvSpPr>
        <p:spPr>
          <a:xfrm>
            <a:off x="1325878" y="1333687"/>
            <a:ext cx="454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TTS,</a:t>
            </a:r>
            <a:r>
              <a:rPr lang="ko-KR" altLang="en-US" dirty="0"/>
              <a:t> </a:t>
            </a:r>
            <a:r>
              <a:rPr lang="en-US" altLang="ko-KR" dirty="0"/>
              <a:t>CSR,</a:t>
            </a:r>
            <a:r>
              <a:rPr lang="ko-KR" altLang="en-US" dirty="0"/>
              <a:t> </a:t>
            </a:r>
            <a:r>
              <a:rPr lang="en-US" altLang="ko-KR" dirty="0"/>
              <a:t>CSS, </a:t>
            </a:r>
            <a:r>
              <a:rPr lang="ko-KR" altLang="en-US" dirty="0" err="1"/>
              <a:t>클로바</a:t>
            </a:r>
            <a:r>
              <a:rPr lang="ko-KR" altLang="en-US" dirty="0"/>
              <a:t> 스피치 등의 기술 활용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7F407-6999-C8F3-D101-DF21669ECD35}"/>
              </a:ext>
            </a:extLst>
          </p:cNvPr>
          <p:cNvSpPr txBox="1"/>
          <p:nvPr/>
        </p:nvSpPr>
        <p:spPr>
          <a:xfrm>
            <a:off x="1081974" y="3714146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클로바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음성인식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D4062-A722-6434-3EBD-D6B50B869B59}"/>
              </a:ext>
            </a:extLst>
          </p:cNvPr>
          <p:cNvSpPr txBox="1"/>
          <p:nvPr/>
        </p:nvSpPr>
        <p:spPr>
          <a:xfrm>
            <a:off x="1501758" y="5488282"/>
            <a:ext cx="782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724E8-05D0-D48E-12E3-CA90AD2B1DB7}"/>
              </a:ext>
            </a:extLst>
          </p:cNvPr>
          <p:cNvSpPr txBox="1"/>
          <p:nvPr/>
        </p:nvSpPr>
        <p:spPr>
          <a:xfrm>
            <a:off x="3105765" y="5488283"/>
            <a:ext cx="739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/>
              <a:t>텍스트를 사람의 음성으로 자연스럽게 읽어주는 음성 합성 기술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AFD41-0E89-FC50-92C7-7B3058D6AE25}"/>
              </a:ext>
            </a:extLst>
          </p:cNvPr>
          <p:cNvSpPr txBox="1"/>
          <p:nvPr/>
        </p:nvSpPr>
        <p:spPr>
          <a:xfrm>
            <a:off x="1080888" y="5304236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클로바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음성합성</a:t>
            </a:r>
          </a:p>
        </p:txBody>
      </p:sp>
    </p:spTree>
    <p:extLst>
      <p:ext uri="{BB962C8B-B14F-4D97-AF65-F5344CB8AC3E}">
        <p14:creationId xmlns:p14="http://schemas.microsoft.com/office/powerpoint/2010/main" val="133424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구성요소 및 작동원리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445A0-4B4E-43B5-ABD7-6D221B7E00D8}"/>
              </a:ext>
            </a:extLst>
          </p:cNvPr>
          <p:cNvSpPr txBox="1"/>
          <p:nvPr/>
        </p:nvSpPr>
        <p:spPr>
          <a:xfrm>
            <a:off x="3131977" y="1301585"/>
            <a:ext cx="7892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네이버 </a:t>
            </a:r>
            <a:r>
              <a:rPr lang="ko-KR" altLang="en-US" dirty="0" err="1"/>
              <a:t>클</a:t>
            </a:r>
            <a:r>
              <a:rPr lang="ko-KR" altLang="en-US" b="0" i="0" dirty="0" err="1">
                <a:effectLst/>
              </a:rPr>
              <a:t>로바의</a:t>
            </a:r>
            <a:r>
              <a:rPr lang="ko-KR" altLang="en-US" b="0" i="0" dirty="0">
                <a:effectLst/>
              </a:rPr>
              <a:t> 음성인식기술</a:t>
            </a:r>
            <a:endParaRPr lang="en-US" altLang="ko-KR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한국어 및 일본어에 대해 세계 최고 수준의 음성 인식 기술을 갖추고 네이버와 라인의 다양한 음성 기반 서비스에 높은 인식률의 음성 인식 엔진을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 명령 인식 기술</a:t>
            </a:r>
            <a:r>
              <a:rPr lang="en-US" altLang="ko-KR" dirty="0"/>
              <a:t>: </a:t>
            </a:r>
            <a:r>
              <a:rPr lang="ko-KR" altLang="en-US" dirty="0"/>
              <a:t>음성 </a:t>
            </a:r>
            <a:r>
              <a:rPr lang="ko-KR" altLang="en-US" dirty="0" err="1"/>
              <a:t>어시스턴트를</a:t>
            </a:r>
            <a:r>
              <a:rPr lang="ko-KR" altLang="en-US" dirty="0"/>
              <a:t> 위함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NEST </a:t>
            </a:r>
            <a:r>
              <a:rPr lang="ko-KR" altLang="en-US" dirty="0"/>
              <a:t>기술</a:t>
            </a:r>
            <a:r>
              <a:rPr lang="en-US" altLang="ko-KR" dirty="0"/>
              <a:t>: </a:t>
            </a:r>
            <a:r>
              <a:rPr lang="ko-KR" altLang="en-US" dirty="0"/>
              <a:t>정형화되지 않은 음성을 인식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화자 인식 기술</a:t>
            </a:r>
            <a:r>
              <a:rPr lang="en-US" altLang="ko-KR" dirty="0"/>
              <a:t>: </a:t>
            </a:r>
            <a:r>
              <a:rPr lang="ko-KR" altLang="en-US" dirty="0"/>
              <a:t>목소리를 인식하고 정확하게 분리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028426-58FF-E5E9-0DD6-AF5D1FE29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9" t="41527" r="25439" b="25203"/>
          <a:stretch/>
        </p:blipFill>
        <p:spPr>
          <a:xfrm>
            <a:off x="6136639" y="4440906"/>
            <a:ext cx="5188873" cy="19405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6CFE80-8515-0EE0-4E93-BDF84D54ABF3}"/>
              </a:ext>
            </a:extLst>
          </p:cNvPr>
          <p:cNvSpPr/>
          <p:nvPr/>
        </p:nvSpPr>
        <p:spPr>
          <a:xfrm>
            <a:off x="1257300" y="1376069"/>
            <a:ext cx="1624634" cy="984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7FB31-65D2-F686-EED8-B3F702E135D6}"/>
              </a:ext>
            </a:extLst>
          </p:cNvPr>
          <p:cNvSpPr txBox="1"/>
          <p:nvPr/>
        </p:nvSpPr>
        <p:spPr>
          <a:xfrm>
            <a:off x="1277250" y="1683670"/>
            <a:ext cx="19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클로바</a:t>
            </a:r>
            <a:r>
              <a:rPr lang="ko-KR" altLang="en-US" dirty="0">
                <a:solidFill>
                  <a:schemeClr val="bg1"/>
                </a:solidFill>
              </a:rPr>
              <a:t> 스피치</a:t>
            </a:r>
          </a:p>
        </p:txBody>
      </p:sp>
    </p:spTree>
    <p:extLst>
      <p:ext uri="{BB962C8B-B14F-4D97-AF65-F5344CB8AC3E}">
        <p14:creationId xmlns:p14="http://schemas.microsoft.com/office/powerpoint/2010/main" val="137008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97DB"/>
      </a:accent1>
      <a:accent2>
        <a:srgbClr val="34A97D"/>
      </a:accent2>
      <a:accent3>
        <a:srgbClr val="E1CDB2"/>
      </a:accent3>
      <a:accent4>
        <a:srgbClr val="B6AEA7"/>
      </a:accent4>
      <a:accent5>
        <a:srgbClr val="D3835B"/>
      </a:accent5>
      <a:accent6>
        <a:srgbClr val="132322"/>
      </a:accent6>
      <a:hlink>
        <a:srgbClr val="262626"/>
      </a:hlink>
      <a:folHlink>
        <a:srgbClr val="262626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651</Words>
  <Application>Microsoft Office PowerPoint</Application>
  <PresentationFormat>와이드스크린</PresentationFormat>
  <Paragraphs>164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Pretendard</vt:lpstr>
      <vt:lpstr>Pretendard Black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가을</cp:lastModifiedBy>
  <cp:revision>75</cp:revision>
  <dcterms:created xsi:type="dcterms:W3CDTF">2022-06-06T01:23:34Z</dcterms:created>
  <dcterms:modified xsi:type="dcterms:W3CDTF">2022-12-03T09:23:40Z</dcterms:modified>
</cp:coreProperties>
</file>