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6" r:id="rId2"/>
    <p:sldId id="269" r:id="rId3"/>
    <p:sldId id="280" r:id="rId4"/>
    <p:sldId id="281" r:id="rId5"/>
    <p:sldId id="295" r:id="rId6"/>
    <p:sldId id="283" r:id="rId7"/>
    <p:sldId id="296" r:id="rId8"/>
    <p:sldId id="291" r:id="rId9"/>
    <p:sldId id="294" r:id="rId10"/>
    <p:sldId id="278" r:id="rId11"/>
    <p:sldId id="287" r:id="rId12"/>
    <p:sldId id="273" r:id="rId13"/>
    <p:sldId id="276" r:id="rId14"/>
    <p:sldId id="293" r:id="rId15"/>
    <p:sldId id="272" r:id="rId16"/>
    <p:sldId id="288" r:id="rId17"/>
    <p:sldId id="29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29D"/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7B959-0E88-44E9-977E-7A03C4FEC93F}" v="481" dt="2023-05-25T12:05:09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1058" autoAdjust="0"/>
  </p:normalViewPr>
  <p:slideViewPr>
    <p:cSldViewPr snapToGrid="0" showGuides="1">
      <p:cViewPr varScale="1">
        <p:scale>
          <a:sx n="54" d="100"/>
          <a:sy n="54" d="100"/>
        </p:scale>
        <p:origin x="82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가을" userId="fe186db035f2a547" providerId="LiveId" clId="{2697B959-0E88-44E9-977E-7A03C4FEC93F}"/>
    <pc:docChg chg="undo redo custSel addSld delSld modSld sldOrd">
      <pc:chgData name="김 가을" userId="fe186db035f2a547" providerId="LiveId" clId="{2697B959-0E88-44E9-977E-7A03C4FEC93F}" dt="2023-05-25T12:12:36.380" v="4331" actId="20577"/>
      <pc:docMkLst>
        <pc:docMk/>
      </pc:docMkLst>
      <pc:sldChg chg="del ord">
        <pc:chgData name="김 가을" userId="fe186db035f2a547" providerId="LiveId" clId="{2697B959-0E88-44E9-977E-7A03C4FEC93F}" dt="2023-05-25T12:06:56.989" v="4321" actId="47"/>
        <pc:sldMkLst>
          <pc:docMk/>
          <pc:sldMk cId="2152275753" sldId="261"/>
        </pc:sldMkLst>
      </pc:sldChg>
      <pc:sldChg chg="del ord">
        <pc:chgData name="김 가을" userId="fe186db035f2a547" providerId="LiveId" clId="{2697B959-0E88-44E9-977E-7A03C4FEC93F}" dt="2023-05-25T12:06:56.989" v="4321" actId="47"/>
        <pc:sldMkLst>
          <pc:docMk/>
          <pc:sldMk cId="985871855" sldId="262"/>
        </pc:sldMkLst>
      </pc:sldChg>
      <pc:sldChg chg="del">
        <pc:chgData name="김 가을" userId="fe186db035f2a547" providerId="LiveId" clId="{2697B959-0E88-44E9-977E-7A03C4FEC93F}" dt="2023-05-25T12:06:56.989" v="4321" actId="47"/>
        <pc:sldMkLst>
          <pc:docMk/>
          <pc:sldMk cId="4134988911" sldId="263"/>
        </pc:sldMkLst>
      </pc:sldChg>
      <pc:sldChg chg="del">
        <pc:chgData name="김 가을" userId="fe186db035f2a547" providerId="LiveId" clId="{2697B959-0E88-44E9-977E-7A03C4FEC93F}" dt="2023-05-25T12:06:56.989" v="4321" actId="47"/>
        <pc:sldMkLst>
          <pc:docMk/>
          <pc:sldMk cId="410592817" sldId="264"/>
        </pc:sldMkLst>
      </pc:sldChg>
      <pc:sldChg chg="del">
        <pc:chgData name="김 가을" userId="fe186db035f2a547" providerId="LiveId" clId="{2697B959-0E88-44E9-977E-7A03C4FEC93F}" dt="2023-05-25T12:07:18.230" v="4322" actId="47"/>
        <pc:sldMkLst>
          <pc:docMk/>
          <pc:sldMk cId="2255517894" sldId="265"/>
        </pc:sldMkLst>
      </pc:sldChg>
      <pc:sldChg chg="addSp delSp modSp mod">
        <pc:chgData name="김 가을" userId="fe186db035f2a547" providerId="LiveId" clId="{2697B959-0E88-44E9-977E-7A03C4FEC93F}" dt="2023-05-25T12:12:36.380" v="4331" actId="20577"/>
        <pc:sldMkLst>
          <pc:docMk/>
          <pc:sldMk cId="2449744307" sldId="266"/>
        </pc:sldMkLst>
        <pc:spChg chg="del mod topLvl">
          <ac:chgData name="김 가을" userId="fe186db035f2a547" providerId="LiveId" clId="{2697B959-0E88-44E9-977E-7A03C4FEC93F}" dt="2023-05-25T05:43:36.662" v="13" actId="478"/>
          <ac:spMkLst>
            <pc:docMk/>
            <pc:sldMk cId="2449744307" sldId="266"/>
            <ac:spMk id="2" creationId="{8E309504-434E-D818-4B9A-FD3FC2CC8B3E}"/>
          </ac:spMkLst>
        </pc:spChg>
        <pc:spChg chg="mod">
          <ac:chgData name="김 가을" userId="fe186db035f2a547" providerId="LiveId" clId="{2697B959-0E88-44E9-977E-7A03C4FEC93F}" dt="2023-05-25T05:47:23.225" v="105" actId="1036"/>
          <ac:spMkLst>
            <pc:docMk/>
            <pc:sldMk cId="2449744307" sldId="266"/>
            <ac:spMk id="3" creationId="{1363FC83-C082-4123-F914-6A11AB2FC511}"/>
          </ac:spMkLst>
        </pc:spChg>
        <pc:spChg chg="del mod topLvl">
          <ac:chgData name="김 가을" userId="fe186db035f2a547" providerId="LiveId" clId="{2697B959-0E88-44E9-977E-7A03C4FEC93F}" dt="2023-05-25T05:42:41.792" v="5" actId="478"/>
          <ac:spMkLst>
            <pc:docMk/>
            <pc:sldMk cId="2449744307" sldId="266"/>
            <ac:spMk id="4" creationId="{1FAF40B9-D1CD-DE98-AE64-170F833864BE}"/>
          </ac:spMkLst>
        </pc:spChg>
        <pc:spChg chg="add mod">
          <ac:chgData name="김 가을" userId="fe186db035f2a547" providerId="LiveId" clId="{2697B959-0E88-44E9-977E-7A03C4FEC93F}" dt="2023-05-25T05:43:46.352" v="14" actId="164"/>
          <ac:spMkLst>
            <pc:docMk/>
            <pc:sldMk cId="2449744307" sldId="266"/>
            <ac:spMk id="6" creationId="{539C6E55-0ED9-6E67-1DB6-99C2914688A6}"/>
          </ac:spMkLst>
        </pc:spChg>
        <pc:spChg chg="add del">
          <ac:chgData name="김 가을" userId="fe186db035f2a547" providerId="LiveId" clId="{2697B959-0E88-44E9-977E-7A03C4FEC93F}" dt="2023-05-25T05:43:29.562" v="10" actId="478"/>
          <ac:spMkLst>
            <pc:docMk/>
            <pc:sldMk cId="2449744307" sldId="266"/>
            <ac:spMk id="8" creationId="{032FA694-D3A1-70AB-1725-90E311EF1EB9}"/>
          </ac:spMkLst>
        </pc:spChg>
        <pc:spChg chg="add mod">
          <ac:chgData name="김 가을" userId="fe186db035f2a547" providerId="LiveId" clId="{2697B959-0E88-44E9-977E-7A03C4FEC93F}" dt="2023-05-25T05:43:46.352" v="14" actId="164"/>
          <ac:spMkLst>
            <pc:docMk/>
            <pc:sldMk cId="2449744307" sldId="266"/>
            <ac:spMk id="9" creationId="{4710B2D4-FA8B-782F-E847-94A003423A71}"/>
          </ac:spMkLst>
        </pc:spChg>
        <pc:spChg chg="add mod">
          <ac:chgData name="김 가을" userId="fe186db035f2a547" providerId="LiveId" clId="{2697B959-0E88-44E9-977E-7A03C4FEC93F}" dt="2023-05-25T12:12:36.380" v="4331" actId="20577"/>
          <ac:spMkLst>
            <pc:docMk/>
            <pc:sldMk cId="2449744307" sldId="266"/>
            <ac:spMk id="12" creationId="{D6623EA9-08B3-37F5-7F7B-28759D48FFB4}"/>
          </ac:spMkLst>
        </pc:spChg>
        <pc:grpChg chg="del mod">
          <ac:chgData name="김 가을" userId="fe186db035f2a547" providerId="LiveId" clId="{2697B959-0E88-44E9-977E-7A03C4FEC93F}" dt="2023-05-25T05:41:26.341" v="2" actId="165"/>
          <ac:grpSpMkLst>
            <pc:docMk/>
            <pc:sldMk cId="2449744307" sldId="266"/>
            <ac:grpSpMk id="5" creationId="{F68ABE74-3EA3-F8C5-9DCC-6545AFCB7E89}"/>
          </ac:grpSpMkLst>
        </pc:grpChg>
        <pc:grpChg chg="add mod">
          <ac:chgData name="김 가을" userId="fe186db035f2a547" providerId="LiveId" clId="{2697B959-0E88-44E9-977E-7A03C4FEC93F}" dt="2023-05-25T05:47:23.225" v="105" actId="1036"/>
          <ac:grpSpMkLst>
            <pc:docMk/>
            <pc:sldMk cId="2449744307" sldId="266"/>
            <ac:grpSpMk id="10" creationId="{1F716F78-3938-6EBD-9098-852C741663B7}"/>
          </ac:grpSpMkLst>
        </pc:grpChg>
        <pc:cxnChg chg="mod">
          <ac:chgData name="김 가을" userId="fe186db035f2a547" providerId="LiveId" clId="{2697B959-0E88-44E9-977E-7A03C4FEC93F}" dt="2023-05-25T05:54:16.792" v="272" actId="1037"/>
          <ac:cxnSpMkLst>
            <pc:docMk/>
            <pc:sldMk cId="2449744307" sldId="266"/>
            <ac:cxnSpMk id="7" creationId="{4DDF2332-048F-7519-3CD8-AADACE4D9D0E}"/>
          </ac:cxnSpMkLst>
        </pc:cxnChg>
      </pc:sldChg>
      <pc:sldChg chg="del">
        <pc:chgData name="김 가을" userId="fe186db035f2a547" providerId="LiveId" clId="{2697B959-0E88-44E9-977E-7A03C4FEC93F}" dt="2023-05-25T12:06:56.989" v="4321" actId="47"/>
        <pc:sldMkLst>
          <pc:docMk/>
          <pc:sldMk cId="4008309464" sldId="267"/>
        </pc:sldMkLst>
      </pc:sldChg>
      <pc:sldChg chg="modSp mod">
        <pc:chgData name="김 가을" userId="fe186db035f2a547" providerId="LiveId" clId="{2697B959-0E88-44E9-977E-7A03C4FEC93F}" dt="2023-05-25T05:55:38.737" v="374"/>
        <pc:sldMkLst>
          <pc:docMk/>
          <pc:sldMk cId="3562614747" sldId="269"/>
        </pc:sldMkLst>
        <pc:spChg chg="mod">
          <ac:chgData name="김 가을" userId="fe186db035f2a547" providerId="LiveId" clId="{2697B959-0E88-44E9-977E-7A03C4FEC93F}" dt="2023-05-25T05:55:09.719" v="301"/>
          <ac:spMkLst>
            <pc:docMk/>
            <pc:sldMk cId="3562614747" sldId="269"/>
            <ac:spMk id="11" creationId="{9E7CAD06-A827-FDD3-87F2-CD1E8DC148CF}"/>
          </ac:spMkLst>
        </pc:spChg>
        <pc:spChg chg="mod">
          <ac:chgData name="김 가을" userId="fe186db035f2a547" providerId="LiveId" clId="{2697B959-0E88-44E9-977E-7A03C4FEC93F}" dt="2023-05-25T05:55:17.905" v="333" actId="20577"/>
          <ac:spMkLst>
            <pc:docMk/>
            <pc:sldMk cId="3562614747" sldId="269"/>
            <ac:spMk id="15" creationId="{E7C3592B-203B-2957-512B-BD0274291E8A}"/>
          </ac:spMkLst>
        </pc:spChg>
        <pc:spChg chg="mod">
          <ac:chgData name="김 가을" userId="fe186db035f2a547" providerId="LiveId" clId="{2697B959-0E88-44E9-977E-7A03C4FEC93F}" dt="2023-05-25T05:55:28.181" v="352"/>
          <ac:spMkLst>
            <pc:docMk/>
            <pc:sldMk cId="3562614747" sldId="269"/>
            <ac:spMk id="18" creationId="{0CEE2C22-3613-A6B6-A88F-456DEA907446}"/>
          </ac:spMkLst>
        </pc:spChg>
        <pc:spChg chg="mod">
          <ac:chgData name="김 가을" userId="fe186db035f2a547" providerId="LiveId" clId="{2697B959-0E88-44E9-977E-7A03C4FEC93F}" dt="2023-05-25T05:55:38.737" v="374"/>
          <ac:spMkLst>
            <pc:docMk/>
            <pc:sldMk cId="3562614747" sldId="269"/>
            <ac:spMk id="21" creationId="{288D5D80-326C-E5ED-0E91-990D8748579D}"/>
          </ac:spMkLst>
        </pc:spChg>
      </pc:sldChg>
      <pc:sldChg chg="modSp del mod ord">
        <pc:chgData name="김 가을" userId="fe186db035f2a547" providerId="LiveId" clId="{2697B959-0E88-44E9-977E-7A03C4FEC93F}" dt="2023-05-25T12:07:18.889" v="4323" actId="47"/>
        <pc:sldMkLst>
          <pc:docMk/>
          <pc:sldMk cId="941690804" sldId="270"/>
        </pc:sldMkLst>
        <pc:spChg chg="mod">
          <ac:chgData name="김 가을" userId="fe186db035f2a547" providerId="LiveId" clId="{2697B959-0E88-44E9-977E-7A03C4FEC93F}" dt="2023-05-25T07:49:49.885" v="1294" actId="207"/>
          <ac:spMkLst>
            <pc:docMk/>
            <pc:sldMk cId="941690804" sldId="270"/>
            <ac:spMk id="5" creationId="{18AA37D6-516D-B93D-D1DF-D903680E830D}"/>
          </ac:spMkLst>
        </pc:spChg>
      </pc:sldChg>
      <pc:sldChg chg="del ord">
        <pc:chgData name="김 가을" userId="fe186db035f2a547" providerId="LiveId" clId="{2697B959-0E88-44E9-977E-7A03C4FEC93F}" dt="2023-05-25T12:06:56.989" v="4321" actId="47"/>
        <pc:sldMkLst>
          <pc:docMk/>
          <pc:sldMk cId="2968221965" sldId="271"/>
        </pc:sldMkLst>
      </pc:sldChg>
      <pc:sldChg chg="addSp delSp modSp mod">
        <pc:chgData name="김 가을" userId="fe186db035f2a547" providerId="LiveId" clId="{2697B959-0E88-44E9-977E-7A03C4FEC93F}" dt="2023-05-25T09:41:42.661" v="3519" actId="1076"/>
        <pc:sldMkLst>
          <pc:docMk/>
          <pc:sldMk cId="436204605" sldId="272"/>
        </pc:sldMkLst>
        <pc:spChg chg="del">
          <ac:chgData name="김 가을" userId="fe186db035f2a547" providerId="LiveId" clId="{2697B959-0E88-44E9-977E-7A03C4FEC93F}" dt="2023-05-25T09:29:36.687" v="3181" actId="478"/>
          <ac:spMkLst>
            <pc:docMk/>
            <pc:sldMk cId="436204605" sldId="272"/>
            <ac:spMk id="2" creationId="{626C1798-4147-6A48-C63C-ADDCE933F64A}"/>
          </ac:spMkLst>
        </pc:spChg>
        <pc:spChg chg="add del mod">
          <ac:chgData name="김 가을" userId="fe186db035f2a547" providerId="LiveId" clId="{2697B959-0E88-44E9-977E-7A03C4FEC93F}" dt="2023-05-25T09:29:58.024" v="3184" actId="478"/>
          <ac:spMkLst>
            <pc:docMk/>
            <pc:sldMk cId="436204605" sldId="272"/>
            <ac:spMk id="3" creationId="{03920166-466E-A6F7-25C4-712F284C7167}"/>
          </ac:spMkLst>
        </pc:spChg>
        <pc:spChg chg="add mod">
          <ac:chgData name="김 가을" userId="fe186db035f2a547" providerId="LiveId" clId="{2697B959-0E88-44E9-977E-7A03C4FEC93F}" dt="2023-05-25T09:41:42.661" v="3519" actId="1076"/>
          <ac:spMkLst>
            <pc:docMk/>
            <pc:sldMk cId="436204605" sldId="272"/>
            <ac:spMk id="4" creationId="{F214EB59-E654-8234-3BC7-D4B7EF1CA453}"/>
          </ac:spMkLst>
        </pc:spChg>
        <pc:spChg chg="del">
          <ac:chgData name="김 가을" userId="fe186db035f2a547" providerId="LiveId" clId="{2697B959-0E88-44E9-977E-7A03C4FEC93F}" dt="2023-05-25T09:29:36.687" v="3181" actId="478"/>
          <ac:spMkLst>
            <pc:docMk/>
            <pc:sldMk cId="436204605" sldId="272"/>
            <ac:spMk id="8" creationId="{14748A93-88AF-CB8D-7035-9F7C01949D42}"/>
          </ac:spMkLst>
        </pc:spChg>
        <pc:spChg chg="del">
          <ac:chgData name="김 가을" userId="fe186db035f2a547" providerId="LiveId" clId="{2697B959-0E88-44E9-977E-7A03C4FEC93F}" dt="2023-05-25T09:29:36.687" v="3181" actId="478"/>
          <ac:spMkLst>
            <pc:docMk/>
            <pc:sldMk cId="436204605" sldId="272"/>
            <ac:spMk id="9" creationId="{51636E90-0316-051B-66D7-306648E3D857}"/>
          </ac:spMkLst>
        </pc:spChg>
        <pc:spChg chg="del">
          <ac:chgData name="김 가을" userId="fe186db035f2a547" providerId="LiveId" clId="{2697B959-0E88-44E9-977E-7A03C4FEC93F}" dt="2023-05-25T09:29:36.687" v="3181" actId="478"/>
          <ac:spMkLst>
            <pc:docMk/>
            <pc:sldMk cId="436204605" sldId="272"/>
            <ac:spMk id="10" creationId="{1B3D92C6-BAB0-3A41-5CCD-9F946D8F92C3}"/>
          </ac:spMkLst>
        </pc:spChg>
        <pc:spChg chg="mod">
          <ac:chgData name="김 가을" userId="fe186db035f2a547" providerId="LiveId" clId="{2697B959-0E88-44E9-977E-7A03C4FEC93F}" dt="2023-05-25T09:41:35.652" v="3516"/>
          <ac:spMkLst>
            <pc:docMk/>
            <pc:sldMk cId="436204605" sldId="272"/>
            <ac:spMk id="19" creationId="{5E4BC162-255E-9FA6-AEB9-706E2D6447B4}"/>
          </ac:spMkLst>
        </pc:spChg>
        <pc:picChg chg="add mod">
          <ac:chgData name="김 가을" userId="fe186db035f2a547" providerId="LiveId" clId="{2697B959-0E88-44E9-977E-7A03C4FEC93F}" dt="2023-05-25T09:30:47.062" v="3305" actId="1076"/>
          <ac:picMkLst>
            <pc:docMk/>
            <pc:sldMk cId="436204605" sldId="272"/>
            <ac:picMk id="8193" creationId="{0CEB654E-6B7C-294C-F6EA-8FAA870B48AD}"/>
          </ac:picMkLst>
        </pc:picChg>
      </pc:sldChg>
      <pc:sldChg chg="addSp delSp modSp mod ord">
        <pc:chgData name="김 가을" userId="fe186db035f2a547" providerId="LiveId" clId="{2697B959-0E88-44E9-977E-7A03C4FEC93F}" dt="2023-05-25T12:05:04.111" v="4315" actId="1076"/>
        <pc:sldMkLst>
          <pc:docMk/>
          <pc:sldMk cId="2897571566" sldId="273"/>
        </pc:sldMkLst>
        <pc:spChg chg="add del">
          <ac:chgData name="김 가을" userId="fe186db035f2a547" providerId="LiveId" clId="{2697B959-0E88-44E9-977E-7A03C4FEC93F}" dt="2023-05-25T09:08:50.958" v="2463" actId="478"/>
          <ac:spMkLst>
            <pc:docMk/>
            <pc:sldMk cId="2897571566" sldId="273"/>
            <ac:spMk id="3" creationId="{1AEA6DCD-F415-2318-818D-9C1CB5C349A6}"/>
          </ac:spMkLst>
        </pc:spChg>
        <pc:spChg chg="add mod">
          <ac:chgData name="김 가을" userId="fe186db035f2a547" providerId="LiveId" clId="{2697B959-0E88-44E9-977E-7A03C4FEC93F}" dt="2023-05-25T09:13:33.739" v="2730" actId="1076"/>
          <ac:spMkLst>
            <pc:docMk/>
            <pc:sldMk cId="2897571566" sldId="273"/>
            <ac:spMk id="5" creationId="{22C05EB7-FCA9-C70B-9E03-233EBD1D67DD}"/>
          </ac:spMkLst>
        </pc:spChg>
        <pc:spChg chg="add mod">
          <ac:chgData name="김 가을" userId="fe186db035f2a547" providerId="LiveId" clId="{2697B959-0E88-44E9-977E-7A03C4FEC93F}" dt="2023-05-25T09:12:44.272" v="2729" actId="1036"/>
          <ac:spMkLst>
            <pc:docMk/>
            <pc:sldMk cId="2897571566" sldId="273"/>
            <ac:spMk id="6" creationId="{E9D68CBC-6716-17E5-58EF-FDADAC6D7425}"/>
          </ac:spMkLst>
        </pc:spChg>
        <pc:spChg chg="add mod">
          <ac:chgData name="김 가을" userId="fe186db035f2a547" providerId="LiveId" clId="{2697B959-0E88-44E9-977E-7A03C4FEC93F}" dt="2023-05-25T12:05:04.111" v="4315" actId="1076"/>
          <ac:spMkLst>
            <pc:docMk/>
            <pc:sldMk cId="2897571566" sldId="273"/>
            <ac:spMk id="7" creationId="{217F9F44-AA08-2CEE-9739-41F038604209}"/>
          </ac:spMkLst>
        </pc:spChg>
        <pc:spChg chg="del">
          <ac:chgData name="김 가을" userId="fe186db035f2a547" providerId="LiveId" clId="{2697B959-0E88-44E9-977E-7A03C4FEC93F}" dt="2023-05-25T09:08:41.336" v="2461" actId="478"/>
          <ac:spMkLst>
            <pc:docMk/>
            <pc:sldMk cId="2897571566" sldId="273"/>
            <ac:spMk id="8" creationId="{11C0536B-0285-C236-123B-E20C355135C9}"/>
          </ac:spMkLst>
        </pc:spChg>
        <pc:spChg chg="del">
          <ac:chgData name="김 가을" userId="fe186db035f2a547" providerId="LiveId" clId="{2697B959-0E88-44E9-977E-7A03C4FEC93F}" dt="2023-05-25T09:08:41.336" v="2461" actId="478"/>
          <ac:spMkLst>
            <pc:docMk/>
            <pc:sldMk cId="2897571566" sldId="273"/>
            <ac:spMk id="10" creationId="{1B3D92C6-BAB0-3A41-5CCD-9F946D8F92C3}"/>
          </ac:spMkLst>
        </pc:spChg>
        <pc:spChg chg="del">
          <ac:chgData name="김 가을" userId="fe186db035f2a547" providerId="LiveId" clId="{2697B959-0E88-44E9-977E-7A03C4FEC93F}" dt="2023-05-25T09:08:41.336" v="2461" actId="478"/>
          <ac:spMkLst>
            <pc:docMk/>
            <pc:sldMk cId="2897571566" sldId="273"/>
            <ac:spMk id="11" creationId="{4B7C23CB-8BBB-69F5-256E-0574410046EB}"/>
          </ac:spMkLst>
        </pc:spChg>
        <pc:spChg chg="del">
          <ac:chgData name="김 가을" userId="fe186db035f2a547" providerId="LiveId" clId="{2697B959-0E88-44E9-977E-7A03C4FEC93F}" dt="2023-05-25T09:08:41.336" v="2461" actId="478"/>
          <ac:spMkLst>
            <pc:docMk/>
            <pc:sldMk cId="2897571566" sldId="273"/>
            <ac:spMk id="12" creationId="{9310879A-2021-C8EE-09E3-AD723B9B2569}"/>
          </ac:spMkLst>
        </pc:spChg>
        <pc:spChg chg="mod">
          <ac:chgData name="김 가을" userId="fe186db035f2a547" providerId="LiveId" clId="{2697B959-0E88-44E9-977E-7A03C4FEC93F}" dt="2023-05-25T09:39:26.138" v="3462"/>
          <ac:spMkLst>
            <pc:docMk/>
            <pc:sldMk cId="2897571566" sldId="273"/>
            <ac:spMk id="19" creationId="{5E4BC162-255E-9FA6-AEB9-706E2D6447B4}"/>
          </ac:spMkLst>
        </pc:spChg>
        <pc:grpChg chg="del">
          <ac:chgData name="김 가을" userId="fe186db035f2a547" providerId="LiveId" clId="{2697B959-0E88-44E9-977E-7A03C4FEC93F}" dt="2023-05-25T09:08:41.336" v="2461" actId="478"/>
          <ac:grpSpMkLst>
            <pc:docMk/>
            <pc:sldMk cId="2897571566" sldId="273"/>
            <ac:grpSpMk id="4" creationId="{349D7548-82C6-21B5-7367-73CBE6ACF43E}"/>
          </ac:grpSpMkLst>
        </pc:grpChg>
        <pc:picChg chg="add mod">
          <ac:chgData name="김 가을" userId="fe186db035f2a547" providerId="LiveId" clId="{2697B959-0E88-44E9-977E-7A03C4FEC93F}" dt="2023-05-25T09:13:46.331" v="2731" actId="14100"/>
          <ac:picMkLst>
            <pc:docMk/>
            <pc:sldMk cId="2897571566" sldId="273"/>
            <ac:picMk id="6145" creationId="{402E8588-D51D-5CA5-659F-D0F7D99C8FAB}"/>
          </ac:picMkLst>
        </pc:picChg>
      </pc:sldChg>
      <pc:sldChg chg="modSp del mod">
        <pc:chgData name="김 가을" userId="fe186db035f2a547" providerId="LiveId" clId="{2697B959-0E88-44E9-977E-7A03C4FEC93F}" dt="2023-05-25T09:45:07.267" v="3631" actId="2696"/>
        <pc:sldMkLst>
          <pc:docMk/>
          <pc:sldMk cId="3979911740" sldId="274"/>
        </pc:sldMkLst>
        <pc:spChg chg="mod">
          <ac:chgData name="김 가을" userId="fe186db035f2a547" providerId="LiveId" clId="{2697B959-0E88-44E9-977E-7A03C4FEC93F}" dt="2023-05-25T06:10:14.155" v="679"/>
          <ac:spMkLst>
            <pc:docMk/>
            <pc:sldMk cId="3979911740" sldId="274"/>
            <ac:spMk id="5" creationId="{05BC9C59-1297-5115-75B5-E32CA3564C1A}"/>
          </ac:spMkLst>
        </pc:spChg>
      </pc:sldChg>
      <pc:sldChg chg="modSp del mod">
        <pc:chgData name="김 가을" userId="fe186db035f2a547" providerId="LiveId" clId="{2697B959-0E88-44E9-977E-7A03C4FEC93F}" dt="2023-05-25T09:45:07.267" v="3631" actId="2696"/>
        <pc:sldMkLst>
          <pc:docMk/>
          <pc:sldMk cId="262542395" sldId="275"/>
        </pc:sldMkLst>
        <pc:spChg chg="mod">
          <ac:chgData name="김 가을" userId="fe186db035f2a547" providerId="LiveId" clId="{2697B959-0E88-44E9-977E-7A03C4FEC93F}" dt="2023-05-25T06:09:41.161" v="655" actId="14100"/>
          <ac:spMkLst>
            <pc:docMk/>
            <pc:sldMk cId="262542395" sldId="275"/>
            <ac:spMk id="2" creationId="{D7055ACD-9322-772C-AA47-5BDF0B060178}"/>
          </ac:spMkLst>
        </pc:spChg>
        <pc:spChg chg="mod">
          <ac:chgData name="김 가을" userId="fe186db035f2a547" providerId="LiveId" clId="{2697B959-0E88-44E9-977E-7A03C4FEC93F}" dt="2023-05-25T06:09:57.142" v="658" actId="20577"/>
          <ac:spMkLst>
            <pc:docMk/>
            <pc:sldMk cId="262542395" sldId="275"/>
            <ac:spMk id="5" creationId="{05BC9C59-1297-5115-75B5-E32CA3564C1A}"/>
          </ac:spMkLst>
        </pc:spChg>
      </pc:sldChg>
      <pc:sldChg chg="addSp delSp modSp mod ord">
        <pc:chgData name="김 가을" userId="fe186db035f2a547" providerId="LiveId" clId="{2697B959-0E88-44E9-977E-7A03C4FEC93F}" dt="2023-05-25T09:41:19.851" v="3502" actId="1038"/>
        <pc:sldMkLst>
          <pc:docMk/>
          <pc:sldMk cId="1026102832" sldId="276"/>
        </pc:sldMkLst>
        <pc:spChg chg="add del mod">
          <ac:chgData name="김 가을" userId="fe186db035f2a547" providerId="LiveId" clId="{2697B959-0E88-44E9-977E-7A03C4FEC93F}" dt="2023-05-25T09:15:18.160" v="2767" actId="478"/>
          <ac:spMkLst>
            <pc:docMk/>
            <pc:sldMk cId="1026102832" sldId="276"/>
            <ac:spMk id="2" creationId="{9599568C-9FE3-ACD2-11AC-0A12CEE2730A}"/>
          </ac:spMkLst>
        </pc:spChg>
        <pc:spChg chg="add del mod">
          <ac:chgData name="김 가을" userId="fe186db035f2a547" providerId="LiveId" clId="{2697B959-0E88-44E9-977E-7A03C4FEC93F}" dt="2023-05-25T09:15:30.298" v="2770" actId="478"/>
          <ac:spMkLst>
            <pc:docMk/>
            <pc:sldMk cId="1026102832" sldId="276"/>
            <ac:spMk id="3" creationId="{768D5A4A-2D03-988A-3C63-5083CA20ED7C}"/>
          </ac:spMkLst>
        </pc:spChg>
        <pc:spChg chg="add mod">
          <ac:chgData name="김 가을" userId="fe186db035f2a547" providerId="LiveId" clId="{2697B959-0E88-44E9-977E-7A03C4FEC93F}" dt="2023-05-25T09:41:19.851" v="3502" actId="1038"/>
          <ac:spMkLst>
            <pc:docMk/>
            <pc:sldMk cId="1026102832" sldId="276"/>
            <ac:spMk id="6" creationId="{990D6568-914D-11E5-0A2E-0EC442BDA4E1}"/>
          </ac:spMkLst>
        </pc:spChg>
        <pc:spChg chg="del">
          <ac:chgData name="김 가을" userId="fe186db035f2a547" providerId="LiveId" clId="{2697B959-0E88-44E9-977E-7A03C4FEC93F}" dt="2023-05-25T09:14:39.741" v="2764" actId="478"/>
          <ac:spMkLst>
            <pc:docMk/>
            <pc:sldMk cId="1026102832" sldId="276"/>
            <ac:spMk id="10" creationId="{3AE9934E-6877-088C-22F1-9BEBB4C52EB1}"/>
          </ac:spMkLst>
        </pc:spChg>
        <pc:spChg chg="mod">
          <ac:chgData name="김 가을" userId="fe186db035f2a547" providerId="LiveId" clId="{2697B959-0E88-44E9-977E-7A03C4FEC93F}" dt="2023-05-25T09:14:35.044" v="2763"/>
          <ac:spMkLst>
            <pc:docMk/>
            <pc:sldMk cId="1026102832" sldId="276"/>
            <ac:spMk id="19" creationId="{5E4BC162-255E-9FA6-AEB9-706E2D6447B4}"/>
          </ac:spMkLst>
        </pc:spChg>
        <pc:grpChg chg="del">
          <ac:chgData name="김 가을" userId="fe186db035f2a547" providerId="LiveId" clId="{2697B959-0E88-44E9-977E-7A03C4FEC93F}" dt="2023-05-25T09:14:39.741" v="2764" actId="478"/>
          <ac:grpSpMkLst>
            <pc:docMk/>
            <pc:sldMk cId="1026102832" sldId="276"/>
            <ac:grpSpMk id="4" creationId="{6A0AB77D-EF25-5B75-6D52-46ACB8466214}"/>
          </ac:grpSpMkLst>
        </pc:grpChg>
        <pc:grpChg chg="add mod">
          <ac:chgData name="김 가을" userId="fe186db035f2a547" providerId="LiveId" clId="{2697B959-0E88-44E9-977E-7A03C4FEC93F}" dt="2023-05-25T09:41:09.555" v="3481" actId="1038"/>
          <ac:grpSpMkLst>
            <pc:docMk/>
            <pc:sldMk cId="1026102832" sldId="276"/>
            <ac:grpSpMk id="5" creationId="{F68F3A54-10FA-09CD-4E74-02A6DC4C954A}"/>
          </ac:grpSpMkLst>
        </pc:grpChg>
        <pc:picChg chg="add mod">
          <ac:chgData name="김 가을" userId="fe186db035f2a547" providerId="LiveId" clId="{2697B959-0E88-44E9-977E-7A03C4FEC93F}" dt="2023-05-25T09:41:09.555" v="3481" actId="1038"/>
          <ac:picMkLst>
            <pc:docMk/>
            <pc:sldMk cId="1026102832" sldId="276"/>
            <ac:picMk id="7169" creationId="{E171DFC5-575E-9D0B-0172-7252471583B6}"/>
          </ac:picMkLst>
        </pc:picChg>
        <pc:picChg chg="add mod">
          <ac:chgData name="김 가을" userId="fe186db035f2a547" providerId="LiveId" clId="{2697B959-0E88-44E9-977E-7A03C4FEC93F}" dt="2023-05-25T09:41:09.555" v="3481" actId="1038"/>
          <ac:picMkLst>
            <pc:docMk/>
            <pc:sldMk cId="1026102832" sldId="276"/>
            <ac:picMk id="7171" creationId="{0C84EB97-4BEB-FA40-1031-8DDB92E87B9E}"/>
          </ac:picMkLst>
        </pc:picChg>
      </pc:sldChg>
      <pc:sldChg chg="del ord">
        <pc:chgData name="김 가을" userId="fe186db035f2a547" providerId="LiveId" clId="{2697B959-0E88-44E9-977E-7A03C4FEC93F}" dt="2023-05-25T12:06:56.989" v="4321" actId="47"/>
        <pc:sldMkLst>
          <pc:docMk/>
          <pc:sldMk cId="1308516634" sldId="277"/>
        </pc:sldMkLst>
      </pc:sldChg>
      <pc:sldChg chg="addSp delSp modSp mod">
        <pc:chgData name="김 가을" userId="fe186db035f2a547" providerId="LiveId" clId="{2697B959-0E88-44E9-977E-7A03C4FEC93F}" dt="2023-05-25T09:52:07.228" v="3798"/>
        <pc:sldMkLst>
          <pc:docMk/>
          <pc:sldMk cId="1287711800" sldId="278"/>
        </pc:sldMkLst>
        <pc:spChg chg="add del mod">
          <ac:chgData name="김 가을" userId="fe186db035f2a547" providerId="LiveId" clId="{2697B959-0E88-44E9-977E-7A03C4FEC93F}" dt="2023-05-25T08:14:56.534" v="1471" actId="478"/>
          <ac:spMkLst>
            <pc:docMk/>
            <pc:sldMk cId="1287711800" sldId="278"/>
            <ac:spMk id="3" creationId="{ECAB30FB-F44E-795D-5DAE-F2387889E7A3}"/>
          </ac:spMkLst>
        </pc:spChg>
        <pc:spChg chg="add del mod">
          <ac:chgData name="김 가을" userId="fe186db035f2a547" providerId="LiveId" clId="{2697B959-0E88-44E9-977E-7A03C4FEC93F}" dt="2023-05-25T08:15:19.220" v="1476" actId="478"/>
          <ac:spMkLst>
            <pc:docMk/>
            <pc:sldMk cId="1287711800" sldId="278"/>
            <ac:spMk id="4" creationId="{E314AA3F-8C07-EE22-1045-6BA7E93005B1}"/>
          </ac:spMkLst>
        </pc:spChg>
        <pc:spChg chg="add del mod">
          <ac:chgData name="김 가을" userId="fe186db035f2a547" providerId="LiveId" clId="{2697B959-0E88-44E9-977E-7A03C4FEC93F}" dt="2023-05-25T08:54:05.584" v="1879" actId="6549"/>
          <ac:spMkLst>
            <pc:docMk/>
            <pc:sldMk cId="1287711800" sldId="278"/>
            <ac:spMk id="7" creationId="{F2863F37-CF1B-E932-D5A4-73B3708E7085}"/>
          </ac:spMkLst>
        </pc:spChg>
        <pc:spChg chg="add del mod">
          <ac:chgData name="김 가을" userId="fe186db035f2a547" providerId="LiveId" clId="{2697B959-0E88-44E9-977E-7A03C4FEC93F}" dt="2023-05-25T08:59:26.105" v="2136" actId="478"/>
          <ac:spMkLst>
            <pc:docMk/>
            <pc:sldMk cId="1287711800" sldId="278"/>
            <ac:spMk id="8" creationId="{E2F4E31D-578B-65B4-0180-CAB9DE3E4DC9}"/>
          </ac:spMkLst>
        </pc:spChg>
        <pc:spChg chg="add del mod">
          <ac:chgData name="김 가을" userId="fe186db035f2a547" providerId="LiveId" clId="{2697B959-0E88-44E9-977E-7A03C4FEC93F}" dt="2023-05-25T08:55:24.248" v="1892"/>
          <ac:spMkLst>
            <pc:docMk/>
            <pc:sldMk cId="1287711800" sldId="278"/>
            <ac:spMk id="9" creationId="{20B74963-B175-E326-9151-973750E00CAE}"/>
          </ac:spMkLst>
        </pc:spChg>
        <pc:spChg chg="add del mod">
          <ac:chgData name="김 가을" userId="fe186db035f2a547" providerId="LiveId" clId="{2697B959-0E88-44E9-977E-7A03C4FEC93F}" dt="2023-05-25T08:55:24.246" v="1890" actId="478"/>
          <ac:spMkLst>
            <pc:docMk/>
            <pc:sldMk cId="1287711800" sldId="278"/>
            <ac:spMk id="10" creationId="{9AC0B711-CF86-3192-905F-D269ECC3D603}"/>
          </ac:spMkLst>
        </pc:spChg>
        <pc:spChg chg="add mod">
          <ac:chgData name="김 가을" userId="fe186db035f2a547" providerId="LiveId" clId="{2697B959-0E88-44E9-977E-7A03C4FEC93F}" dt="2023-05-25T09:01:51.564" v="2160" actId="1076"/>
          <ac:spMkLst>
            <pc:docMk/>
            <pc:sldMk cId="1287711800" sldId="278"/>
            <ac:spMk id="11" creationId="{9656CBE7-13B0-A845-F0A2-9C2FF005D831}"/>
          </ac:spMkLst>
        </pc:spChg>
        <pc:spChg chg="add mod">
          <ac:chgData name="김 가을" userId="fe186db035f2a547" providerId="LiveId" clId="{2697B959-0E88-44E9-977E-7A03C4FEC93F}" dt="2023-05-25T09:01:55.975" v="2161" actId="1076"/>
          <ac:spMkLst>
            <pc:docMk/>
            <pc:sldMk cId="1287711800" sldId="278"/>
            <ac:spMk id="12" creationId="{96229572-8C2A-553A-8191-BE09FD08AC3A}"/>
          </ac:spMkLst>
        </pc:spChg>
        <pc:spChg chg="add del mod ord">
          <ac:chgData name="김 가을" userId="fe186db035f2a547" providerId="LiveId" clId="{2697B959-0E88-44E9-977E-7A03C4FEC93F}" dt="2023-05-25T09:52:07.228" v="3798"/>
          <ac:spMkLst>
            <pc:docMk/>
            <pc:sldMk cId="1287711800" sldId="278"/>
            <ac:spMk id="13" creationId="{812353A2-6F66-333D-07E7-686E5D1DFF97}"/>
          </ac:spMkLst>
        </pc:spChg>
        <pc:spChg chg="mod">
          <ac:chgData name="김 가을" userId="fe186db035f2a547" providerId="LiveId" clId="{2697B959-0E88-44E9-977E-7A03C4FEC93F}" dt="2023-05-25T09:03:16.706" v="2171"/>
          <ac:spMkLst>
            <pc:docMk/>
            <pc:sldMk cId="1287711800" sldId="278"/>
            <ac:spMk id="19" creationId="{5E4BC162-255E-9FA6-AEB9-706E2D6447B4}"/>
          </ac:spMkLst>
        </pc:spChg>
        <pc:grpChg chg="add del mod">
          <ac:chgData name="김 가을" userId="fe186db035f2a547" providerId="LiveId" clId="{2697B959-0E88-44E9-977E-7A03C4FEC93F}" dt="2023-05-25T08:16:37.256" v="1485" actId="165"/>
          <ac:grpSpMkLst>
            <pc:docMk/>
            <pc:sldMk cId="1287711800" sldId="278"/>
            <ac:grpSpMk id="5" creationId="{F32A0161-6D99-2D70-B9E5-C571E115C655}"/>
          </ac:grpSpMkLst>
        </pc:grpChg>
        <pc:grpChg chg="add mod">
          <ac:chgData name="김 가을" userId="fe186db035f2a547" providerId="LiveId" clId="{2697B959-0E88-44E9-977E-7A03C4FEC93F}" dt="2023-05-25T08:16:55.361" v="1489" actId="1076"/>
          <ac:grpSpMkLst>
            <pc:docMk/>
            <pc:sldMk cId="1287711800" sldId="278"/>
            <ac:grpSpMk id="6" creationId="{EC111AC9-4B0C-DD52-ECAB-8894D8B1F1FA}"/>
          </ac:grpSpMkLst>
        </pc:grpChg>
        <pc:graphicFrameChg chg="del">
          <ac:chgData name="김 가을" userId="fe186db035f2a547" providerId="LiveId" clId="{2697B959-0E88-44E9-977E-7A03C4FEC93F}" dt="2023-05-25T08:14:42.858" v="1467" actId="478"/>
          <ac:graphicFrameMkLst>
            <pc:docMk/>
            <pc:sldMk cId="1287711800" sldId="278"/>
            <ac:graphicFrameMk id="2" creationId="{74C57B15-5D97-6026-D459-18B473DBEE35}"/>
          </ac:graphicFrameMkLst>
        </pc:graphicFrameChg>
        <pc:picChg chg="add mod topLvl">
          <ac:chgData name="김 가을" userId="fe186db035f2a547" providerId="LiveId" clId="{2697B959-0E88-44E9-977E-7A03C4FEC93F}" dt="2023-05-25T08:16:55.361" v="1489" actId="1076"/>
          <ac:picMkLst>
            <pc:docMk/>
            <pc:sldMk cId="1287711800" sldId="278"/>
            <ac:picMk id="4097" creationId="{7BDADB92-D6C3-A3AB-3DFD-08BBE35019BD}"/>
          </ac:picMkLst>
        </pc:picChg>
        <pc:picChg chg="add mod topLvl">
          <ac:chgData name="김 가을" userId="fe186db035f2a547" providerId="LiveId" clId="{2697B959-0E88-44E9-977E-7A03C4FEC93F}" dt="2023-05-25T08:16:55.361" v="1489" actId="1076"/>
          <ac:picMkLst>
            <pc:docMk/>
            <pc:sldMk cId="1287711800" sldId="278"/>
            <ac:picMk id="4099" creationId="{3F9422EA-BC53-8ED7-2B83-1008317730A1}"/>
          </ac:picMkLst>
        </pc:picChg>
      </pc:sldChg>
      <pc:sldChg chg="modSp del mod">
        <pc:chgData name="김 가을" userId="fe186db035f2a547" providerId="LiveId" clId="{2697B959-0E88-44E9-977E-7A03C4FEC93F}" dt="2023-05-25T09:45:07.267" v="3631" actId="2696"/>
        <pc:sldMkLst>
          <pc:docMk/>
          <pc:sldMk cId="1194474943" sldId="279"/>
        </pc:sldMkLst>
        <pc:spChg chg="mod">
          <ac:chgData name="김 가을" userId="fe186db035f2a547" providerId="LiveId" clId="{2697B959-0E88-44E9-977E-7A03C4FEC93F}" dt="2023-05-25T08:13:08.155" v="1466"/>
          <ac:spMkLst>
            <pc:docMk/>
            <pc:sldMk cId="1194474943" sldId="279"/>
            <ac:spMk id="5" creationId="{05BC9C59-1297-5115-75B5-E32CA3564C1A}"/>
          </ac:spMkLst>
        </pc:spChg>
      </pc:sldChg>
      <pc:sldChg chg="addSp modSp mod ord">
        <pc:chgData name="김 가을" userId="fe186db035f2a547" providerId="LiveId" clId="{2697B959-0E88-44E9-977E-7A03C4FEC93F}" dt="2023-05-25T09:45:00.438" v="3630"/>
        <pc:sldMkLst>
          <pc:docMk/>
          <pc:sldMk cId="1980445481" sldId="280"/>
        </pc:sldMkLst>
        <pc:spChg chg="mod">
          <ac:chgData name="김 가을" userId="fe186db035f2a547" providerId="LiveId" clId="{2697B959-0E88-44E9-977E-7A03C4FEC93F}" dt="2023-05-25T09:44:54.915" v="3613" actId="20577"/>
          <ac:spMkLst>
            <pc:docMk/>
            <pc:sldMk cId="1980445481" sldId="280"/>
            <ac:spMk id="2" creationId="{D7055ACD-9322-772C-AA47-5BDF0B060178}"/>
          </ac:spMkLst>
        </pc:spChg>
        <pc:spChg chg="mod">
          <ac:chgData name="김 가을" userId="fe186db035f2a547" providerId="LiveId" clId="{2697B959-0E88-44E9-977E-7A03C4FEC93F}" dt="2023-05-25T09:45:00.438" v="3630"/>
          <ac:spMkLst>
            <pc:docMk/>
            <pc:sldMk cId="1980445481" sldId="280"/>
            <ac:spMk id="5" creationId="{05BC9C59-1297-5115-75B5-E32CA3564C1A}"/>
          </ac:spMkLst>
        </pc:spChg>
        <pc:grpChg chg="add mod">
          <ac:chgData name="김 가을" userId="fe186db035f2a547" providerId="LiveId" clId="{2697B959-0E88-44E9-977E-7A03C4FEC93F}" dt="2023-05-25T09:44:03.216" v="3572" actId="1035"/>
          <ac:grpSpMkLst>
            <pc:docMk/>
            <pc:sldMk cId="1980445481" sldId="280"/>
            <ac:grpSpMk id="3" creationId="{7BB14E5F-7933-62D3-DFD3-9E6D8117B51E}"/>
          </ac:grpSpMkLst>
        </pc:grpChg>
        <pc:cxnChg chg="mod">
          <ac:chgData name="김 가을" userId="fe186db035f2a547" providerId="LiveId" clId="{2697B959-0E88-44E9-977E-7A03C4FEC93F}" dt="2023-05-25T09:43:54.023" v="3553" actId="164"/>
          <ac:cxnSpMkLst>
            <pc:docMk/>
            <pc:sldMk cId="1980445481" sldId="280"/>
            <ac:cxnSpMk id="6" creationId="{03DEC621-63A2-331C-20B1-C5E77C92BD5B}"/>
          </ac:cxnSpMkLst>
        </pc:cxnChg>
      </pc:sldChg>
      <pc:sldChg chg="addSp delSp modSp mod">
        <pc:chgData name="김 가을" userId="fe186db035f2a547" providerId="LiveId" clId="{2697B959-0E88-44E9-977E-7A03C4FEC93F}" dt="2023-05-25T09:53:32.699" v="3815" actId="207"/>
        <pc:sldMkLst>
          <pc:docMk/>
          <pc:sldMk cId="4292674273" sldId="281"/>
        </pc:sldMkLst>
        <pc:spChg chg="add mod">
          <ac:chgData name="김 가을" userId="fe186db035f2a547" providerId="LiveId" clId="{2697B959-0E88-44E9-977E-7A03C4FEC93F}" dt="2023-05-25T06:07:28.618" v="633" actId="1076"/>
          <ac:spMkLst>
            <pc:docMk/>
            <pc:sldMk cId="4292674273" sldId="281"/>
            <ac:spMk id="4" creationId="{9D523E4B-D048-63DA-E936-B725C9484F0A}"/>
          </ac:spMkLst>
        </pc:spChg>
        <pc:spChg chg="add del mod ord">
          <ac:chgData name="김 가을" userId="fe186db035f2a547" providerId="LiveId" clId="{2697B959-0E88-44E9-977E-7A03C4FEC93F}" dt="2023-05-25T09:52:16.075" v="3807" actId="478"/>
          <ac:spMkLst>
            <pc:docMk/>
            <pc:sldMk cId="4292674273" sldId="281"/>
            <ac:spMk id="5" creationId="{4DF7D7A4-2FDC-1956-03AB-1E77BAD19901}"/>
          </ac:spMkLst>
        </pc:spChg>
        <pc:spChg chg="del">
          <ac:chgData name="김 가을" userId="fe186db035f2a547" providerId="LiveId" clId="{2697B959-0E88-44E9-977E-7A03C4FEC93F}" dt="2023-05-25T06:00:18.655" v="392" actId="478"/>
          <ac:spMkLst>
            <pc:docMk/>
            <pc:sldMk cId="4292674273" sldId="281"/>
            <ac:spMk id="14" creationId="{C4437E8F-8800-EE3C-10C6-DED2A81C0EB4}"/>
          </ac:spMkLst>
        </pc:spChg>
        <pc:spChg chg="del">
          <ac:chgData name="김 가을" userId="fe186db035f2a547" providerId="LiveId" clId="{2697B959-0E88-44E9-977E-7A03C4FEC93F}" dt="2023-05-25T06:00:18.655" v="392" actId="478"/>
          <ac:spMkLst>
            <pc:docMk/>
            <pc:sldMk cId="4292674273" sldId="281"/>
            <ac:spMk id="15" creationId="{BDB8D948-0050-79BA-CBAD-8991FC591B64}"/>
          </ac:spMkLst>
        </pc:spChg>
        <pc:spChg chg="del">
          <ac:chgData name="김 가을" userId="fe186db035f2a547" providerId="LiveId" clId="{2697B959-0E88-44E9-977E-7A03C4FEC93F}" dt="2023-05-25T06:00:18.655" v="392" actId="478"/>
          <ac:spMkLst>
            <pc:docMk/>
            <pc:sldMk cId="4292674273" sldId="281"/>
            <ac:spMk id="16" creationId="{A6F5798B-1FC0-4665-3C74-1FC95EC28737}"/>
          </ac:spMkLst>
        </pc:spChg>
        <pc:spChg chg="mod">
          <ac:chgData name="김 가을" userId="fe186db035f2a547" providerId="LiveId" clId="{2697B959-0E88-44E9-977E-7A03C4FEC93F}" dt="2023-05-25T09:53:32.699" v="3815" actId="207"/>
          <ac:spMkLst>
            <pc:docMk/>
            <pc:sldMk cId="4292674273" sldId="281"/>
            <ac:spMk id="18" creationId="{710AEFE6-BAE3-9F4E-EBF3-0EAF402A7C78}"/>
          </ac:spMkLst>
        </pc:spChg>
        <pc:spChg chg="mod">
          <ac:chgData name="김 가을" userId="fe186db035f2a547" providerId="LiveId" clId="{2697B959-0E88-44E9-977E-7A03C4FEC93F}" dt="2023-05-25T09:53:32.699" v="3815" actId="207"/>
          <ac:spMkLst>
            <pc:docMk/>
            <pc:sldMk cId="4292674273" sldId="281"/>
            <ac:spMk id="19" creationId="{5E4BC162-255E-9FA6-AEB9-706E2D6447B4}"/>
          </ac:spMkLst>
        </pc:spChg>
        <pc:spChg chg="mod">
          <ac:chgData name="김 가을" userId="fe186db035f2a547" providerId="LiveId" clId="{2697B959-0E88-44E9-977E-7A03C4FEC93F}" dt="2023-05-25T09:53:32.699" v="3815" actId="207"/>
          <ac:spMkLst>
            <pc:docMk/>
            <pc:sldMk cId="4292674273" sldId="281"/>
            <ac:spMk id="20" creationId="{0248AE10-53E7-C36F-1031-640C8584ED67}"/>
          </ac:spMkLst>
        </pc:spChg>
        <pc:spChg chg="del">
          <ac:chgData name="김 가을" userId="fe186db035f2a547" providerId="LiveId" clId="{2697B959-0E88-44E9-977E-7A03C4FEC93F}" dt="2023-05-25T06:00:18.655" v="392" actId="478"/>
          <ac:spMkLst>
            <pc:docMk/>
            <pc:sldMk cId="4292674273" sldId="281"/>
            <ac:spMk id="26" creationId="{9D45A423-CD6C-7300-EEA9-7DC5E4B30D96}"/>
          </ac:spMkLst>
        </pc:spChg>
        <pc:spChg chg="del">
          <ac:chgData name="김 가을" userId="fe186db035f2a547" providerId="LiveId" clId="{2697B959-0E88-44E9-977E-7A03C4FEC93F}" dt="2023-05-25T06:00:18.655" v="392" actId="478"/>
          <ac:spMkLst>
            <pc:docMk/>
            <pc:sldMk cId="4292674273" sldId="281"/>
            <ac:spMk id="27" creationId="{FBFE51AC-7BC4-F254-48CC-6B061C43FD0E}"/>
          </ac:spMkLst>
        </pc:spChg>
        <pc:spChg chg="del">
          <ac:chgData name="김 가을" userId="fe186db035f2a547" providerId="LiveId" clId="{2697B959-0E88-44E9-977E-7A03C4FEC93F}" dt="2023-05-25T06:00:18.655" v="392" actId="478"/>
          <ac:spMkLst>
            <pc:docMk/>
            <pc:sldMk cId="4292674273" sldId="281"/>
            <ac:spMk id="28" creationId="{DDC7A188-F7DD-E38E-9BD3-3AF47F20B8EA}"/>
          </ac:spMkLst>
        </pc:spChg>
        <pc:spChg chg="del">
          <ac:chgData name="김 가을" userId="fe186db035f2a547" providerId="LiveId" clId="{2697B959-0E88-44E9-977E-7A03C4FEC93F}" dt="2023-05-25T06:00:18.655" v="392" actId="478"/>
          <ac:spMkLst>
            <pc:docMk/>
            <pc:sldMk cId="4292674273" sldId="281"/>
            <ac:spMk id="29" creationId="{EA5A72C7-558D-2573-7156-3D40E0F050E8}"/>
          </ac:spMkLst>
        </pc:spChg>
        <pc:spChg chg="del">
          <ac:chgData name="김 가을" userId="fe186db035f2a547" providerId="LiveId" clId="{2697B959-0E88-44E9-977E-7A03C4FEC93F}" dt="2023-05-25T06:00:18.655" v="392" actId="478"/>
          <ac:spMkLst>
            <pc:docMk/>
            <pc:sldMk cId="4292674273" sldId="281"/>
            <ac:spMk id="30" creationId="{B068DF4B-2775-FBF4-36A7-E217EA8D524C}"/>
          </ac:spMkLst>
        </pc:spChg>
        <pc:spChg chg="del">
          <ac:chgData name="김 가을" userId="fe186db035f2a547" providerId="LiveId" clId="{2697B959-0E88-44E9-977E-7A03C4FEC93F}" dt="2023-05-25T06:00:18.655" v="392" actId="478"/>
          <ac:spMkLst>
            <pc:docMk/>
            <pc:sldMk cId="4292674273" sldId="281"/>
            <ac:spMk id="31" creationId="{8267128A-D8E4-0BE4-ADB9-7402B1F9AE1A}"/>
          </ac:spMkLst>
        </pc:spChg>
        <pc:spChg chg="del">
          <ac:chgData name="김 가을" userId="fe186db035f2a547" providerId="LiveId" clId="{2697B959-0E88-44E9-977E-7A03C4FEC93F}" dt="2023-05-25T06:00:18.655" v="392" actId="478"/>
          <ac:spMkLst>
            <pc:docMk/>
            <pc:sldMk cId="4292674273" sldId="281"/>
            <ac:spMk id="32" creationId="{318F4CB0-7266-A7C9-47E9-17457854CA2E}"/>
          </ac:spMkLst>
        </pc:spChg>
        <pc:spChg chg="del">
          <ac:chgData name="김 가을" userId="fe186db035f2a547" providerId="LiveId" clId="{2697B959-0E88-44E9-977E-7A03C4FEC93F}" dt="2023-05-25T06:00:18.655" v="392" actId="478"/>
          <ac:spMkLst>
            <pc:docMk/>
            <pc:sldMk cId="4292674273" sldId="281"/>
            <ac:spMk id="33" creationId="{97D61781-3539-7558-668D-ECB55EE97AB4}"/>
          </ac:spMkLst>
        </pc:spChg>
        <pc:spChg chg="del">
          <ac:chgData name="김 가을" userId="fe186db035f2a547" providerId="LiveId" clId="{2697B959-0E88-44E9-977E-7A03C4FEC93F}" dt="2023-05-25T06:00:18.655" v="392" actId="478"/>
          <ac:spMkLst>
            <pc:docMk/>
            <pc:sldMk cId="4292674273" sldId="281"/>
            <ac:spMk id="34" creationId="{BFDD6725-99A6-663D-DD1F-EF058865033A}"/>
          </ac:spMkLst>
        </pc:spChg>
        <pc:picChg chg="add mod">
          <ac:chgData name="김 가을" userId="fe186db035f2a547" providerId="LiveId" clId="{2697B959-0E88-44E9-977E-7A03C4FEC93F}" dt="2023-05-25T06:07:34.446" v="634" actId="1076"/>
          <ac:picMkLst>
            <pc:docMk/>
            <pc:sldMk cId="4292674273" sldId="281"/>
            <ac:picMk id="3" creationId="{AA929376-3341-2A82-F03C-467DF162F89A}"/>
          </ac:picMkLst>
        </pc:picChg>
        <pc:cxnChg chg="mod">
          <ac:chgData name="김 가을" userId="fe186db035f2a547" providerId="LiveId" clId="{2697B959-0E88-44E9-977E-7A03C4FEC93F}" dt="2023-05-25T09:53:32.543" v="3814" actId="1076"/>
          <ac:cxnSpMkLst>
            <pc:docMk/>
            <pc:sldMk cId="4292674273" sldId="281"/>
            <ac:cxnSpMk id="17" creationId="{F6133DDF-4889-792A-267A-826414C927AC}"/>
          </ac:cxnSpMkLst>
        </pc:cxnChg>
      </pc:sldChg>
      <pc:sldChg chg="del ord">
        <pc:chgData name="김 가을" userId="fe186db035f2a547" providerId="LiveId" clId="{2697B959-0E88-44E9-977E-7A03C4FEC93F}" dt="2023-05-25T12:06:56.989" v="4321" actId="47"/>
        <pc:sldMkLst>
          <pc:docMk/>
          <pc:sldMk cId="2230455118" sldId="282"/>
        </pc:sldMkLst>
      </pc:sldChg>
      <pc:sldChg chg="addSp delSp modSp mod">
        <pc:chgData name="김 가을" userId="fe186db035f2a547" providerId="LiveId" clId="{2697B959-0E88-44E9-977E-7A03C4FEC93F}" dt="2023-05-25T09:55:02.154" v="3859"/>
        <pc:sldMkLst>
          <pc:docMk/>
          <pc:sldMk cId="282646933" sldId="283"/>
        </pc:sldMkLst>
        <pc:spChg chg="add del mod">
          <ac:chgData name="김 가을" userId="fe186db035f2a547" providerId="LiveId" clId="{2697B959-0E88-44E9-977E-7A03C4FEC93F}" dt="2023-05-25T06:11:49.091" v="708" actId="478"/>
          <ac:spMkLst>
            <pc:docMk/>
            <pc:sldMk cId="282646933" sldId="283"/>
            <ac:spMk id="2" creationId="{DFE79E63-B671-7738-392A-BBCC1C500DED}"/>
          </ac:spMkLst>
        </pc:spChg>
        <pc:spChg chg="add del mod">
          <ac:chgData name="김 가을" userId="fe186db035f2a547" providerId="LiveId" clId="{2697B959-0E88-44E9-977E-7A03C4FEC93F}" dt="2023-05-25T06:11:42.410" v="706" actId="478"/>
          <ac:spMkLst>
            <pc:docMk/>
            <pc:sldMk cId="282646933" sldId="283"/>
            <ac:spMk id="3" creationId="{88491F69-6892-D1DA-AEBB-FC3BBEE4C644}"/>
          </ac:spMkLst>
        </pc:spChg>
        <pc:spChg chg="add del mod">
          <ac:chgData name="김 가을" userId="fe186db035f2a547" providerId="LiveId" clId="{2697B959-0E88-44E9-977E-7A03C4FEC93F}" dt="2023-05-25T06:11:46.725" v="707" actId="478"/>
          <ac:spMkLst>
            <pc:docMk/>
            <pc:sldMk cId="282646933" sldId="283"/>
            <ac:spMk id="4" creationId="{5AE7D2DB-8A57-8629-6AC2-010E557E1218}"/>
          </ac:spMkLst>
        </pc:spChg>
        <pc:spChg chg="add mod">
          <ac:chgData name="김 가을" userId="fe186db035f2a547" providerId="LiveId" clId="{2697B959-0E88-44E9-977E-7A03C4FEC93F}" dt="2023-05-25T08:10:37.985" v="1450" actId="1076"/>
          <ac:spMkLst>
            <pc:docMk/>
            <pc:sldMk cId="282646933" sldId="283"/>
            <ac:spMk id="5" creationId="{2AA5F973-77A1-A732-F1CD-A7715429231E}"/>
          </ac:spMkLst>
        </pc:spChg>
        <pc:spChg chg="add del mod">
          <ac:chgData name="김 가을" userId="fe186db035f2a547" providerId="LiveId" clId="{2697B959-0E88-44E9-977E-7A03C4FEC93F}" dt="2023-05-25T08:09:00.152" v="1352" actId="478"/>
          <ac:spMkLst>
            <pc:docMk/>
            <pc:sldMk cId="282646933" sldId="283"/>
            <ac:spMk id="6" creationId="{4E58D65A-7AB0-5EEA-F11C-30EF21F1FB44}"/>
          </ac:spMkLst>
        </pc:spChg>
        <pc:spChg chg="add del">
          <ac:chgData name="김 가을" userId="fe186db035f2a547" providerId="LiveId" clId="{2697B959-0E88-44E9-977E-7A03C4FEC93F}" dt="2023-05-25T08:09:00.152" v="1352" actId="478"/>
          <ac:spMkLst>
            <pc:docMk/>
            <pc:sldMk cId="282646933" sldId="283"/>
            <ac:spMk id="7" creationId="{88676580-F873-DDEA-A1CF-BDB00CD8C27C}"/>
          </ac:spMkLst>
        </pc:spChg>
        <pc:spChg chg="add mod">
          <ac:chgData name="김 가을" userId="fe186db035f2a547" providerId="LiveId" clId="{2697B959-0E88-44E9-977E-7A03C4FEC93F}" dt="2023-05-25T08:10:29.128" v="1448" actId="1076"/>
          <ac:spMkLst>
            <pc:docMk/>
            <pc:sldMk cId="282646933" sldId="283"/>
            <ac:spMk id="8" creationId="{0B5EB7A6-34C4-4D44-C621-7F53057A02AA}"/>
          </ac:spMkLst>
        </pc:spChg>
        <pc:spChg chg="add mod">
          <ac:chgData name="김 가을" userId="fe186db035f2a547" providerId="LiveId" clId="{2697B959-0E88-44E9-977E-7A03C4FEC93F}" dt="2023-05-25T09:55:02.154" v="3859"/>
          <ac:spMkLst>
            <pc:docMk/>
            <pc:sldMk cId="282646933" sldId="283"/>
            <ac:spMk id="9" creationId="{B224F1A3-34F9-06DE-36DF-AEB427682892}"/>
          </ac:spMkLst>
        </pc:spChg>
        <pc:spChg chg="add del mod ord">
          <ac:chgData name="김 가을" userId="fe186db035f2a547" providerId="LiveId" clId="{2697B959-0E88-44E9-977E-7A03C4FEC93F}" dt="2023-05-25T09:52:12.695" v="3804"/>
          <ac:spMkLst>
            <pc:docMk/>
            <pc:sldMk cId="282646933" sldId="283"/>
            <ac:spMk id="10" creationId="{77840016-7670-0A4E-6876-9BB3C73BBD9D}"/>
          </ac:spMkLst>
        </pc:spChg>
        <pc:spChg chg="mod">
          <ac:chgData name="김 가을" userId="fe186db035f2a547" providerId="LiveId" clId="{2697B959-0E88-44E9-977E-7A03C4FEC93F}" dt="2023-05-25T09:53:34.039" v="3819" actId="207"/>
          <ac:spMkLst>
            <pc:docMk/>
            <pc:sldMk cId="282646933" sldId="283"/>
            <ac:spMk id="18" creationId="{710AEFE6-BAE3-9F4E-EBF3-0EAF402A7C78}"/>
          </ac:spMkLst>
        </pc:spChg>
        <pc:spChg chg="del mod">
          <ac:chgData name="김 가을" userId="fe186db035f2a547" providerId="LiveId" clId="{2697B959-0E88-44E9-977E-7A03C4FEC93F}" dt="2023-05-25T08:11:10.408" v="1451" actId="478"/>
          <ac:spMkLst>
            <pc:docMk/>
            <pc:sldMk cId="282646933" sldId="283"/>
            <ac:spMk id="19" creationId="{5E4BC162-255E-9FA6-AEB9-706E2D6447B4}"/>
          </ac:spMkLst>
        </pc:spChg>
        <pc:spChg chg="mod">
          <ac:chgData name="김 가을" userId="fe186db035f2a547" providerId="LiveId" clId="{2697B959-0E88-44E9-977E-7A03C4FEC93F}" dt="2023-05-25T09:53:34.039" v="3819" actId="207"/>
          <ac:spMkLst>
            <pc:docMk/>
            <pc:sldMk cId="282646933" sldId="283"/>
            <ac:spMk id="20" creationId="{0248AE10-53E7-C36F-1031-640C8584ED67}"/>
          </ac:spMkLst>
        </pc:spChg>
        <pc:spChg chg="del">
          <ac:chgData name="김 가을" userId="fe186db035f2a547" providerId="LiveId" clId="{2697B959-0E88-44E9-977E-7A03C4FEC93F}" dt="2023-05-25T06:10:38.585" v="680" actId="478"/>
          <ac:spMkLst>
            <pc:docMk/>
            <pc:sldMk cId="282646933" sldId="283"/>
            <ac:spMk id="44" creationId="{4613163F-4800-6416-6992-818B149EFEC8}"/>
          </ac:spMkLst>
        </pc:spChg>
        <pc:spChg chg="del">
          <ac:chgData name="김 가을" userId="fe186db035f2a547" providerId="LiveId" clId="{2697B959-0E88-44E9-977E-7A03C4FEC93F}" dt="2023-05-25T06:10:38.585" v="680" actId="478"/>
          <ac:spMkLst>
            <pc:docMk/>
            <pc:sldMk cId="282646933" sldId="283"/>
            <ac:spMk id="45" creationId="{CDAF5488-8220-CE7A-4226-2AAA618ABF2E}"/>
          </ac:spMkLst>
        </pc:spChg>
        <pc:spChg chg="del">
          <ac:chgData name="김 가을" userId="fe186db035f2a547" providerId="LiveId" clId="{2697B959-0E88-44E9-977E-7A03C4FEC93F}" dt="2023-05-25T06:10:38.585" v="680" actId="478"/>
          <ac:spMkLst>
            <pc:docMk/>
            <pc:sldMk cId="282646933" sldId="283"/>
            <ac:spMk id="46" creationId="{200B240D-C52C-6832-CCF7-776926CC571F}"/>
          </ac:spMkLst>
        </pc:spChg>
        <pc:spChg chg="del">
          <ac:chgData name="김 가을" userId="fe186db035f2a547" providerId="LiveId" clId="{2697B959-0E88-44E9-977E-7A03C4FEC93F}" dt="2023-05-25T06:10:38.585" v="680" actId="478"/>
          <ac:spMkLst>
            <pc:docMk/>
            <pc:sldMk cId="282646933" sldId="283"/>
            <ac:spMk id="47" creationId="{99E1BF4B-664B-BB33-1797-3492931E0D4B}"/>
          </ac:spMkLst>
        </pc:spChg>
        <pc:spChg chg="del">
          <ac:chgData name="김 가을" userId="fe186db035f2a547" providerId="LiveId" clId="{2697B959-0E88-44E9-977E-7A03C4FEC93F}" dt="2023-05-25T06:10:38.585" v="680" actId="478"/>
          <ac:spMkLst>
            <pc:docMk/>
            <pc:sldMk cId="282646933" sldId="283"/>
            <ac:spMk id="48" creationId="{2AFA02D0-5D0E-1AA9-114B-096519FFD6C3}"/>
          </ac:spMkLst>
        </pc:spChg>
        <pc:spChg chg="del">
          <ac:chgData name="김 가을" userId="fe186db035f2a547" providerId="LiveId" clId="{2697B959-0E88-44E9-977E-7A03C4FEC93F}" dt="2023-05-25T06:10:38.585" v="680" actId="478"/>
          <ac:spMkLst>
            <pc:docMk/>
            <pc:sldMk cId="282646933" sldId="283"/>
            <ac:spMk id="49" creationId="{03F49DD5-3CEB-B9F0-6FA3-AF95E83CF2B4}"/>
          </ac:spMkLst>
        </pc:spChg>
        <pc:spChg chg="del">
          <ac:chgData name="김 가을" userId="fe186db035f2a547" providerId="LiveId" clId="{2697B959-0E88-44E9-977E-7A03C4FEC93F}" dt="2023-05-25T06:10:38.585" v="680" actId="478"/>
          <ac:spMkLst>
            <pc:docMk/>
            <pc:sldMk cId="282646933" sldId="283"/>
            <ac:spMk id="50" creationId="{1F01453F-6F6D-D109-D2EF-EEC0E1AF15F6}"/>
          </ac:spMkLst>
        </pc:spChg>
        <pc:spChg chg="del">
          <ac:chgData name="김 가을" userId="fe186db035f2a547" providerId="LiveId" clId="{2697B959-0E88-44E9-977E-7A03C4FEC93F}" dt="2023-05-25T06:10:38.585" v="680" actId="478"/>
          <ac:spMkLst>
            <pc:docMk/>
            <pc:sldMk cId="282646933" sldId="283"/>
            <ac:spMk id="51" creationId="{41E235D5-CBCB-E262-D064-950655A92CAB}"/>
          </ac:spMkLst>
        </pc:spChg>
        <pc:spChg chg="del">
          <ac:chgData name="김 가을" userId="fe186db035f2a547" providerId="LiveId" clId="{2697B959-0E88-44E9-977E-7A03C4FEC93F}" dt="2023-05-25T06:10:38.585" v="680" actId="478"/>
          <ac:spMkLst>
            <pc:docMk/>
            <pc:sldMk cId="282646933" sldId="283"/>
            <ac:spMk id="52" creationId="{561EFF87-AF12-DDCD-2E8B-C9DE591798CE}"/>
          </ac:spMkLst>
        </pc:spChg>
        <pc:spChg chg="del">
          <ac:chgData name="김 가을" userId="fe186db035f2a547" providerId="LiveId" clId="{2697B959-0E88-44E9-977E-7A03C4FEC93F}" dt="2023-05-25T06:10:38.585" v="680" actId="478"/>
          <ac:spMkLst>
            <pc:docMk/>
            <pc:sldMk cId="282646933" sldId="283"/>
            <ac:spMk id="53" creationId="{9E72E03E-B535-153F-0F74-8758814233DE}"/>
          </ac:spMkLst>
        </pc:spChg>
        <pc:spChg chg="del">
          <ac:chgData name="김 가을" userId="fe186db035f2a547" providerId="LiveId" clId="{2697B959-0E88-44E9-977E-7A03C4FEC93F}" dt="2023-05-25T06:10:38.585" v="680" actId="478"/>
          <ac:spMkLst>
            <pc:docMk/>
            <pc:sldMk cId="282646933" sldId="283"/>
            <ac:spMk id="54" creationId="{7558F53B-7ABA-EA78-1044-EF6B4B7E784A}"/>
          </ac:spMkLst>
        </pc:spChg>
        <pc:spChg chg="del">
          <ac:chgData name="김 가을" userId="fe186db035f2a547" providerId="LiveId" clId="{2697B959-0E88-44E9-977E-7A03C4FEC93F}" dt="2023-05-25T06:10:38.585" v="680" actId="478"/>
          <ac:spMkLst>
            <pc:docMk/>
            <pc:sldMk cId="282646933" sldId="283"/>
            <ac:spMk id="55" creationId="{6598FF9A-0E0B-3712-83C1-0D7B5890EF39}"/>
          </ac:spMkLst>
        </pc:spChg>
        <pc:picChg chg="add mod">
          <ac:chgData name="김 가을" userId="fe186db035f2a547" providerId="LiveId" clId="{2697B959-0E88-44E9-977E-7A03C4FEC93F}" dt="2023-05-25T08:10:34.634" v="1449" actId="1076"/>
          <ac:picMkLst>
            <pc:docMk/>
            <pc:sldMk cId="282646933" sldId="283"/>
            <ac:picMk id="1025" creationId="{64E5B5E3-BC32-18B4-7A66-CD5E6A666E7D}"/>
          </ac:picMkLst>
        </pc:picChg>
        <pc:picChg chg="add mod">
          <ac:chgData name="김 가을" userId="fe186db035f2a547" providerId="LiveId" clId="{2697B959-0E88-44E9-977E-7A03C4FEC93F}" dt="2023-05-25T08:10:21.727" v="1446" actId="14100"/>
          <ac:picMkLst>
            <pc:docMk/>
            <pc:sldMk cId="282646933" sldId="283"/>
            <ac:picMk id="1027" creationId="{8860FD07-3DDA-D705-DDE6-99F47D1DE0D2}"/>
          </ac:picMkLst>
        </pc:picChg>
        <pc:picChg chg="add del mod">
          <ac:chgData name="김 가을" userId="fe186db035f2a547" providerId="LiveId" clId="{2697B959-0E88-44E9-977E-7A03C4FEC93F}" dt="2023-05-25T06:12:10.302" v="714" actId="478"/>
          <ac:picMkLst>
            <pc:docMk/>
            <pc:sldMk cId="282646933" sldId="283"/>
            <ac:picMk id="1029" creationId="{2812A9D5-C84C-7FCA-38BB-62CD00C3E5F2}"/>
          </ac:picMkLst>
        </pc:picChg>
        <pc:cxnChg chg="mod">
          <ac:chgData name="김 가을" userId="fe186db035f2a547" providerId="LiveId" clId="{2697B959-0E88-44E9-977E-7A03C4FEC93F}" dt="2023-05-25T09:53:33.793" v="3818" actId="692"/>
          <ac:cxnSpMkLst>
            <pc:docMk/>
            <pc:sldMk cId="282646933" sldId="283"/>
            <ac:cxnSpMk id="17" creationId="{F6133DDF-4889-792A-267A-826414C927AC}"/>
          </ac:cxnSpMkLst>
        </pc:cxnChg>
        <pc:cxnChg chg="del">
          <ac:chgData name="김 가을" userId="fe186db035f2a547" providerId="LiveId" clId="{2697B959-0E88-44E9-977E-7A03C4FEC93F}" dt="2023-05-25T06:10:38.585" v="680" actId="478"/>
          <ac:cxnSpMkLst>
            <pc:docMk/>
            <pc:sldMk cId="282646933" sldId="283"/>
            <ac:cxnSpMk id="25" creationId="{6EFDF1AE-F40D-B8F1-8C66-168601E677D0}"/>
          </ac:cxnSpMkLst>
        </pc:cxnChg>
        <pc:cxnChg chg="del">
          <ac:chgData name="김 가을" userId="fe186db035f2a547" providerId="LiveId" clId="{2697B959-0E88-44E9-977E-7A03C4FEC93F}" dt="2023-05-25T06:10:38.585" v="680" actId="478"/>
          <ac:cxnSpMkLst>
            <pc:docMk/>
            <pc:sldMk cId="282646933" sldId="283"/>
            <ac:cxnSpMk id="42" creationId="{3FD22BB3-E842-4560-62CF-12501000EE1D}"/>
          </ac:cxnSpMkLst>
        </pc:cxnChg>
        <pc:cxnChg chg="del">
          <ac:chgData name="김 가을" userId="fe186db035f2a547" providerId="LiveId" clId="{2697B959-0E88-44E9-977E-7A03C4FEC93F}" dt="2023-05-25T06:10:38.585" v="680" actId="478"/>
          <ac:cxnSpMkLst>
            <pc:docMk/>
            <pc:sldMk cId="282646933" sldId="283"/>
            <ac:cxnSpMk id="43" creationId="{352CB706-7AA5-6244-3A1D-4CC314141D67}"/>
          </ac:cxnSpMkLst>
        </pc:cxnChg>
      </pc:sldChg>
      <pc:sldChg chg="del ord">
        <pc:chgData name="김 가을" userId="fe186db035f2a547" providerId="LiveId" clId="{2697B959-0E88-44E9-977E-7A03C4FEC93F}" dt="2023-05-25T12:06:56.989" v="4321" actId="47"/>
        <pc:sldMkLst>
          <pc:docMk/>
          <pc:sldMk cId="4032987592" sldId="284"/>
        </pc:sldMkLst>
      </pc:sldChg>
      <pc:sldChg chg="del ord">
        <pc:chgData name="김 가을" userId="fe186db035f2a547" providerId="LiveId" clId="{2697B959-0E88-44E9-977E-7A03C4FEC93F}" dt="2023-05-25T12:06:56.989" v="4321" actId="47"/>
        <pc:sldMkLst>
          <pc:docMk/>
          <pc:sldMk cId="2851537069" sldId="285"/>
        </pc:sldMkLst>
      </pc:sldChg>
      <pc:sldChg chg="del ord">
        <pc:chgData name="김 가을" userId="fe186db035f2a547" providerId="LiveId" clId="{2697B959-0E88-44E9-977E-7A03C4FEC93F}" dt="2023-05-25T12:06:56.989" v="4321" actId="47"/>
        <pc:sldMkLst>
          <pc:docMk/>
          <pc:sldMk cId="661360815" sldId="286"/>
        </pc:sldMkLst>
      </pc:sldChg>
      <pc:sldChg chg="addSp delSp modSp mod">
        <pc:chgData name="김 가을" userId="fe186db035f2a547" providerId="LiveId" clId="{2697B959-0E88-44E9-977E-7A03C4FEC93F}" dt="2023-05-25T09:40:25.249" v="3463" actId="1076"/>
        <pc:sldMkLst>
          <pc:docMk/>
          <pc:sldMk cId="149232947" sldId="287"/>
        </pc:sldMkLst>
        <pc:spChg chg="add del mod">
          <ac:chgData name="김 가을" userId="fe186db035f2a547" providerId="LiveId" clId="{2697B959-0E88-44E9-977E-7A03C4FEC93F}" dt="2023-05-25T09:03:34.766" v="2175" actId="478"/>
          <ac:spMkLst>
            <pc:docMk/>
            <pc:sldMk cId="149232947" sldId="287"/>
            <ac:spMk id="2" creationId="{40443B7D-02DC-2C50-ACD2-26DD654E6104}"/>
          </ac:spMkLst>
        </pc:spChg>
        <pc:spChg chg="add mod">
          <ac:chgData name="김 가을" userId="fe186db035f2a547" providerId="LiveId" clId="{2697B959-0E88-44E9-977E-7A03C4FEC93F}" dt="2023-05-25T09:40:25.249" v="3463" actId="1076"/>
          <ac:spMkLst>
            <pc:docMk/>
            <pc:sldMk cId="149232947" sldId="287"/>
            <ac:spMk id="3" creationId="{45CF9050-C02C-9354-A469-9A76BC94B3F3}"/>
          </ac:spMkLst>
        </pc:spChg>
        <pc:spChg chg="del">
          <ac:chgData name="김 가을" userId="fe186db035f2a547" providerId="LiveId" clId="{2697B959-0E88-44E9-977E-7A03C4FEC93F}" dt="2023-05-25T09:03:26.898" v="2172" actId="478"/>
          <ac:spMkLst>
            <pc:docMk/>
            <pc:sldMk cId="149232947" sldId="287"/>
            <ac:spMk id="13" creationId="{CA0A4ED3-05C3-BE53-3B36-7BF78DC8AF3D}"/>
          </ac:spMkLst>
        </pc:spChg>
        <pc:spChg chg="del">
          <ac:chgData name="김 가을" userId="fe186db035f2a547" providerId="LiveId" clId="{2697B959-0E88-44E9-977E-7A03C4FEC93F}" dt="2023-05-25T09:03:26.898" v="2172" actId="478"/>
          <ac:spMkLst>
            <pc:docMk/>
            <pc:sldMk cId="149232947" sldId="287"/>
            <ac:spMk id="16" creationId="{E212EB8C-2A78-F4DB-DC0B-7509EF749C03}"/>
          </ac:spMkLst>
        </pc:spChg>
        <pc:spChg chg="mod">
          <ac:chgData name="김 가을" userId="fe186db035f2a547" providerId="LiveId" clId="{2697B959-0E88-44E9-977E-7A03C4FEC93F}" dt="2023-05-25T09:06:57.339" v="2457"/>
          <ac:spMkLst>
            <pc:docMk/>
            <pc:sldMk cId="149232947" sldId="287"/>
            <ac:spMk id="19" creationId="{5E4BC162-255E-9FA6-AEB9-706E2D6447B4}"/>
          </ac:spMkLst>
        </pc:spChg>
        <pc:spChg chg="del">
          <ac:chgData name="김 가을" userId="fe186db035f2a547" providerId="LiveId" clId="{2697B959-0E88-44E9-977E-7A03C4FEC93F}" dt="2023-05-25T09:03:26.898" v="2172" actId="478"/>
          <ac:spMkLst>
            <pc:docMk/>
            <pc:sldMk cId="149232947" sldId="287"/>
            <ac:spMk id="22" creationId="{D978C429-7172-9325-E12D-1A48B1949E1D}"/>
          </ac:spMkLst>
        </pc:spChg>
        <pc:spChg chg="del">
          <ac:chgData name="김 가을" userId="fe186db035f2a547" providerId="LiveId" clId="{2697B959-0E88-44E9-977E-7A03C4FEC93F}" dt="2023-05-25T09:03:26.898" v="2172" actId="478"/>
          <ac:spMkLst>
            <pc:docMk/>
            <pc:sldMk cId="149232947" sldId="287"/>
            <ac:spMk id="23" creationId="{0FF34CAE-2983-99A2-031D-B2C4319C8712}"/>
          </ac:spMkLst>
        </pc:spChg>
        <pc:graphicFrameChg chg="del">
          <ac:chgData name="김 가을" userId="fe186db035f2a547" providerId="LiveId" clId="{2697B959-0E88-44E9-977E-7A03C4FEC93F}" dt="2023-05-25T09:03:26.898" v="2172" actId="478"/>
          <ac:graphicFrameMkLst>
            <pc:docMk/>
            <pc:sldMk cId="149232947" sldId="287"/>
            <ac:graphicFrameMk id="15" creationId="{83BB21B5-93B8-861C-F2BE-5B21253C9C0F}"/>
          </ac:graphicFrameMkLst>
        </pc:graphicFrameChg>
        <pc:graphicFrameChg chg="del">
          <ac:chgData name="김 가을" userId="fe186db035f2a547" providerId="LiveId" clId="{2697B959-0E88-44E9-977E-7A03C4FEC93F}" dt="2023-05-25T09:03:26.898" v="2172" actId="478"/>
          <ac:graphicFrameMkLst>
            <pc:docMk/>
            <pc:sldMk cId="149232947" sldId="287"/>
            <ac:graphicFrameMk id="21" creationId="{79FF0DEB-30F6-E463-E5FC-3D1BDD020E62}"/>
          </ac:graphicFrameMkLst>
        </pc:graphicFrameChg>
        <pc:picChg chg="add mod">
          <ac:chgData name="김 가을" userId="fe186db035f2a547" providerId="LiveId" clId="{2697B959-0E88-44E9-977E-7A03C4FEC93F}" dt="2023-05-25T09:40:25.249" v="3463" actId="1076"/>
          <ac:picMkLst>
            <pc:docMk/>
            <pc:sldMk cId="149232947" sldId="287"/>
            <ac:picMk id="5121" creationId="{BC41FE20-DB23-EB44-01ED-1ACC148E3FE0}"/>
          </ac:picMkLst>
        </pc:picChg>
      </pc:sldChg>
      <pc:sldChg chg="addSp delSp modSp mod">
        <pc:chgData name="김 가을" userId="fe186db035f2a547" providerId="LiveId" clId="{2697B959-0E88-44E9-977E-7A03C4FEC93F}" dt="2023-05-25T12:08:32.364" v="4325" actId="20577"/>
        <pc:sldMkLst>
          <pc:docMk/>
          <pc:sldMk cId="1693034815" sldId="288"/>
        </pc:sldMkLst>
        <pc:spChg chg="add del mod">
          <ac:chgData name="김 가을" userId="fe186db035f2a547" providerId="LiveId" clId="{2697B959-0E88-44E9-977E-7A03C4FEC93F}" dt="2023-05-25T09:31:18.081" v="3309" actId="478"/>
          <ac:spMkLst>
            <pc:docMk/>
            <pc:sldMk cId="1693034815" sldId="288"/>
            <ac:spMk id="2" creationId="{4BF59306-686A-046A-AD72-4F15FB258CFB}"/>
          </ac:spMkLst>
        </pc:spChg>
        <pc:spChg chg="add mod">
          <ac:chgData name="김 가을" userId="fe186db035f2a547" providerId="LiveId" clId="{2697B959-0E88-44E9-977E-7A03C4FEC93F}" dt="2023-05-25T11:59:52.480" v="3956"/>
          <ac:spMkLst>
            <pc:docMk/>
            <pc:sldMk cId="1693034815" sldId="288"/>
            <ac:spMk id="3" creationId="{C2CA398D-8D86-5843-61D6-2CDCDCC8F512}"/>
          </ac:spMkLst>
        </pc:spChg>
        <pc:spChg chg="add mod">
          <ac:chgData name="김 가을" userId="fe186db035f2a547" providerId="LiveId" clId="{2697B959-0E88-44E9-977E-7A03C4FEC93F}" dt="2023-05-25T12:08:32.364" v="4325" actId="20577"/>
          <ac:spMkLst>
            <pc:docMk/>
            <pc:sldMk cId="1693034815" sldId="288"/>
            <ac:spMk id="4" creationId="{325A4AB5-247B-1773-E078-F2850232E669}"/>
          </ac:spMkLst>
        </pc:spChg>
        <pc:spChg chg="add mod">
          <ac:chgData name="김 가을" userId="fe186db035f2a547" providerId="LiveId" clId="{2697B959-0E88-44E9-977E-7A03C4FEC93F}" dt="2023-05-25T12:05:13.398" v="4317" actId="1076"/>
          <ac:spMkLst>
            <pc:docMk/>
            <pc:sldMk cId="1693034815" sldId="288"/>
            <ac:spMk id="5" creationId="{9917E5E2-B61B-6AC6-F94F-70B1D9D70966}"/>
          </ac:spMkLst>
        </pc:spChg>
        <pc:spChg chg="mod">
          <ac:chgData name="김 가을" userId="fe186db035f2a547" providerId="LiveId" clId="{2697B959-0E88-44E9-977E-7A03C4FEC93F}" dt="2023-05-25T09:53:57.261" v="3833"/>
          <ac:spMkLst>
            <pc:docMk/>
            <pc:sldMk cId="1693034815" sldId="288"/>
            <ac:spMk id="19" creationId="{5E4BC162-255E-9FA6-AEB9-706E2D6447B4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38" creationId="{467A8397-280B-4861-0AB5-94F191FB735E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39" creationId="{FF39104C-EC54-96D4-2DF2-B6221C3C2AA1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40" creationId="{9E4BD2C1-110E-783A-C99B-6BABC2FCFBEE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41" creationId="{A7C8AB6A-AF88-8E2B-E776-2F118FD8488E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42" creationId="{6E08C130-F8D5-5533-1EFA-29C6CADE4DEF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43" creationId="{DC323ED7-C6BA-D2F5-7C7D-BD52A37CB20F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44" creationId="{38B85946-CE74-E082-DC60-FCD111C503C3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45" creationId="{6756241A-007A-848A-BC1E-9D1349FD0993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46" creationId="{534E3A2D-8925-0FF5-EE30-E20C9088FC4B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47" creationId="{E9D0669D-1286-3D45-0A20-E8046626DDCF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48" creationId="{EA5B37DB-588F-C4EF-68BC-9A657B96DF20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49" creationId="{7275E4EF-B3E4-5BC7-BB80-8A20BD9B5826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50" creationId="{A06FDD31-270A-18E7-1476-71CC4EF4A7E0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51" creationId="{CF511249-10A6-84F6-8431-57ED96F8A7FF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52" creationId="{E580BFCD-70E6-402C-C5BB-A4FD2F45FA80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53" creationId="{551025F1-28DF-F787-D4A1-2E04976FD08A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54" creationId="{F94B7537-789E-3AAE-5F2C-5D60158D3304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55" creationId="{3F035DCB-0AA1-ACF2-0B79-C24EA93D65A6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56" creationId="{7B29EBCA-CF9A-5D05-B5C2-4318902B8E07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57" creationId="{3565B7D3-CA05-CD13-AA5F-EE6B4A24753F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58" creationId="{960E28EF-CEF0-1FD8-EB8D-6D0B388F5B29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59" creationId="{57001BB2-D126-E1CC-0E74-48E593F85F69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60" creationId="{46B9DE7D-C7A3-BB1E-9A67-2F1E12E8EF69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61" creationId="{0879C5DF-66AD-F45E-5AB2-8CAEB94A14B9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62" creationId="{9C1AC8DC-775A-9740-DFB7-2F0A45C1172D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63" creationId="{6890055E-CD84-B112-F6BD-E8FD4B477489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64" creationId="{041796F9-58D3-170B-9BBA-1E13ED6E072E}"/>
          </ac:spMkLst>
        </pc:spChg>
        <pc:spChg chg="del">
          <ac:chgData name="김 가을" userId="fe186db035f2a547" providerId="LiveId" clId="{2697B959-0E88-44E9-977E-7A03C4FEC93F}" dt="2023-05-25T09:31:12.549" v="3306" actId="478"/>
          <ac:spMkLst>
            <pc:docMk/>
            <pc:sldMk cId="1693034815" sldId="288"/>
            <ac:spMk id="65" creationId="{9BAE852F-6D18-92EA-D778-2D5D9220D2A8}"/>
          </ac:spMkLst>
        </pc:spChg>
        <pc:picChg chg="add mod">
          <ac:chgData name="김 가을" userId="fe186db035f2a547" providerId="LiveId" clId="{2697B959-0E88-44E9-977E-7A03C4FEC93F}" dt="2023-05-25T11:59:55.835" v="3957" actId="1076"/>
          <ac:picMkLst>
            <pc:docMk/>
            <pc:sldMk cId="1693034815" sldId="288"/>
            <ac:picMk id="9217" creationId="{A1F411C0-3258-5244-34A6-3C9C3123AB14}"/>
          </ac:picMkLst>
        </pc:picChg>
      </pc:sldChg>
      <pc:sldChg chg="del ord">
        <pc:chgData name="김 가을" userId="fe186db035f2a547" providerId="LiveId" clId="{2697B959-0E88-44E9-977E-7A03C4FEC93F}" dt="2023-05-25T12:06:56.989" v="4321" actId="47"/>
        <pc:sldMkLst>
          <pc:docMk/>
          <pc:sldMk cId="488700611" sldId="289"/>
        </pc:sldMkLst>
      </pc:sldChg>
      <pc:sldChg chg="add del ord">
        <pc:chgData name="김 가을" userId="fe186db035f2a547" providerId="LiveId" clId="{2697B959-0E88-44E9-977E-7A03C4FEC93F}" dt="2023-05-25T12:06:56.989" v="4321" actId="47"/>
        <pc:sldMkLst>
          <pc:docMk/>
          <pc:sldMk cId="609458684" sldId="290"/>
        </pc:sldMkLst>
      </pc:sldChg>
      <pc:sldChg chg="addSp delSp modSp add mod">
        <pc:chgData name="김 가을" userId="fe186db035f2a547" providerId="LiveId" clId="{2697B959-0E88-44E9-977E-7A03C4FEC93F}" dt="2023-05-25T09:55:07.693" v="3872"/>
        <pc:sldMkLst>
          <pc:docMk/>
          <pc:sldMk cId="4046933858" sldId="291"/>
        </pc:sldMkLst>
        <pc:spChg chg="add del mod">
          <ac:chgData name="김 가을" userId="fe186db035f2a547" providerId="LiveId" clId="{2697B959-0E88-44E9-977E-7A03C4FEC93F}" dt="2023-05-25T06:20:30.646" v="936" actId="478"/>
          <ac:spMkLst>
            <pc:docMk/>
            <pc:sldMk cId="4046933858" sldId="291"/>
            <ac:spMk id="2" creationId="{EFF62289-2AB9-5346-C6E1-020F01DD9A13}"/>
          </ac:spMkLst>
        </pc:spChg>
        <pc:spChg chg="add del mod">
          <ac:chgData name="김 가을" userId="fe186db035f2a547" providerId="LiveId" clId="{2697B959-0E88-44E9-977E-7A03C4FEC93F}" dt="2023-05-25T06:21:05.341" v="948"/>
          <ac:spMkLst>
            <pc:docMk/>
            <pc:sldMk cId="4046933858" sldId="291"/>
            <ac:spMk id="3" creationId="{253425AD-534B-8CDA-BE30-611300D6AE54}"/>
          </ac:spMkLst>
        </pc:spChg>
        <pc:spChg chg="add mod">
          <ac:chgData name="김 가을" userId="fe186db035f2a547" providerId="LiveId" clId="{2697B959-0E88-44E9-977E-7A03C4FEC93F}" dt="2023-05-25T07:48:36.913" v="1290" actId="13926"/>
          <ac:spMkLst>
            <pc:docMk/>
            <pc:sldMk cId="4046933858" sldId="291"/>
            <ac:spMk id="4" creationId="{56C99CE9-E2B5-4B42-A0A4-CAAAF2798FDB}"/>
          </ac:spMkLst>
        </pc:spChg>
        <pc:spChg chg="add del mod">
          <ac:chgData name="김 가을" userId="fe186db035f2a547" providerId="LiveId" clId="{2697B959-0E88-44E9-977E-7A03C4FEC93F}" dt="2023-05-25T06:23:50.145" v="1056" actId="478"/>
          <ac:spMkLst>
            <pc:docMk/>
            <pc:sldMk cId="4046933858" sldId="291"/>
            <ac:spMk id="5" creationId="{973F2077-74ED-94AB-0883-8108B0F03DC3}"/>
          </ac:spMkLst>
        </pc:spChg>
        <pc:spChg chg="add del mod">
          <ac:chgData name="김 가을" userId="fe186db035f2a547" providerId="LiveId" clId="{2697B959-0E88-44E9-977E-7A03C4FEC93F}" dt="2023-05-25T06:23:45.035" v="1055" actId="478"/>
          <ac:spMkLst>
            <pc:docMk/>
            <pc:sldMk cId="4046933858" sldId="291"/>
            <ac:spMk id="6" creationId="{3B1DC39A-E306-C398-D26E-5761DB901DAA}"/>
          </ac:spMkLst>
        </pc:spChg>
        <pc:spChg chg="add del mod">
          <ac:chgData name="김 가을" userId="fe186db035f2a547" providerId="LiveId" clId="{2697B959-0E88-44E9-977E-7A03C4FEC93F}" dt="2023-05-25T07:42:34.596" v="1193" actId="478"/>
          <ac:spMkLst>
            <pc:docMk/>
            <pc:sldMk cId="4046933858" sldId="291"/>
            <ac:spMk id="7" creationId="{1555BB77-E477-CF8A-CDC5-32B60349C593}"/>
          </ac:spMkLst>
        </pc:spChg>
        <pc:spChg chg="add del mod">
          <ac:chgData name="김 가을" userId="fe186db035f2a547" providerId="LiveId" clId="{2697B959-0E88-44E9-977E-7A03C4FEC93F}" dt="2023-05-25T07:42:29.929" v="1190" actId="478"/>
          <ac:spMkLst>
            <pc:docMk/>
            <pc:sldMk cId="4046933858" sldId="291"/>
            <ac:spMk id="8" creationId="{FE0BA605-3AA4-DAE2-FF12-BADB2687C484}"/>
          </ac:spMkLst>
        </pc:spChg>
        <pc:spChg chg="add del mod">
          <ac:chgData name="김 가을" userId="fe186db035f2a547" providerId="LiveId" clId="{2697B959-0E88-44E9-977E-7A03C4FEC93F}" dt="2023-05-25T07:42:37.103" v="1194" actId="478"/>
          <ac:spMkLst>
            <pc:docMk/>
            <pc:sldMk cId="4046933858" sldId="291"/>
            <ac:spMk id="9" creationId="{DA51513D-C91D-513A-DC14-B7A734543032}"/>
          </ac:spMkLst>
        </pc:spChg>
        <pc:spChg chg="add del mod">
          <ac:chgData name="김 가을" userId="fe186db035f2a547" providerId="LiveId" clId="{2697B959-0E88-44E9-977E-7A03C4FEC93F}" dt="2023-05-25T07:42:37.103" v="1194" actId="478"/>
          <ac:spMkLst>
            <pc:docMk/>
            <pc:sldMk cId="4046933858" sldId="291"/>
            <ac:spMk id="10" creationId="{B13CD812-8FDF-F04F-439B-8C5B65B3D097}"/>
          </ac:spMkLst>
        </pc:spChg>
        <pc:spChg chg="add mod">
          <ac:chgData name="김 가을" userId="fe186db035f2a547" providerId="LiveId" clId="{2697B959-0E88-44E9-977E-7A03C4FEC93F}" dt="2023-05-25T07:46:41.468" v="1251" actId="208"/>
          <ac:spMkLst>
            <pc:docMk/>
            <pc:sldMk cId="4046933858" sldId="291"/>
            <ac:spMk id="12" creationId="{3F83B3E0-8C29-70A0-82F2-FE90EB65A8F9}"/>
          </ac:spMkLst>
        </pc:spChg>
        <pc:spChg chg="add mod">
          <ac:chgData name="김 가을" userId="fe186db035f2a547" providerId="LiveId" clId="{2697B959-0E88-44E9-977E-7A03C4FEC93F}" dt="2023-05-25T07:48:43.186" v="1291" actId="13926"/>
          <ac:spMkLst>
            <pc:docMk/>
            <pc:sldMk cId="4046933858" sldId="291"/>
            <ac:spMk id="13" creationId="{3E77CB63-3952-42B2-0535-135B1FC5D2C7}"/>
          </ac:spMkLst>
        </pc:spChg>
        <pc:spChg chg="add del mod ord">
          <ac:chgData name="김 가을" userId="fe186db035f2a547" providerId="LiveId" clId="{2697B959-0E88-44E9-977E-7A03C4FEC93F}" dt="2023-05-25T09:52:09.109" v="3800"/>
          <ac:spMkLst>
            <pc:docMk/>
            <pc:sldMk cId="4046933858" sldId="291"/>
            <ac:spMk id="14" creationId="{19AD5126-76BB-1EF4-2F93-DC08729C29E8}"/>
          </ac:spMkLst>
        </pc:spChg>
        <pc:spChg chg="mod">
          <ac:chgData name="김 가을" userId="fe186db035f2a547" providerId="LiveId" clId="{2697B959-0E88-44E9-977E-7A03C4FEC93F}" dt="2023-05-25T09:53:33.103" v="3817" actId="207"/>
          <ac:spMkLst>
            <pc:docMk/>
            <pc:sldMk cId="4046933858" sldId="291"/>
            <ac:spMk id="18" creationId="{710AEFE6-BAE3-9F4E-EBF3-0EAF402A7C78}"/>
          </ac:spMkLst>
        </pc:spChg>
        <pc:spChg chg="mod">
          <ac:chgData name="김 가을" userId="fe186db035f2a547" providerId="LiveId" clId="{2697B959-0E88-44E9-977E-7A03C4FEC93F}" dt="2023-05-25T09:55:07.693" v="3872"/>
          <ac:spMkLst>
            <pc:docMk/>
            <pc:sldMk cId="4046933858" sldId="291"/>
            <ac:spMk id="19" creationId="{5E4BC162-255E-9FA6-AEB9-706E2D6447B4}"/>
          </ac:spMkLst>
        </pc:spChg>
        <pc:spChg chg="mod">
          <ac:chgData name="김 가을" userId="fe186db035f2a547" providerId="LiveId" clId="{2697B959-0E88-44E9-977E-7A03C4FEC93F}" dt="2023-05-25T09:53:33.103" v="3817" actId="207"/>
          <ac:spMkLst>
            <pc:docMk/>
            <pc:sldMk cId="4046933858" sldId="291"/>
            <ac:spMk id="20" creationId="{0248AE10-53E7-C36F-1031-640C8584ED67}"/>
          </ac:spMkLst>
        </pc:spChg>
        <pc:picChg chg="add mod">
          <ac:chgData name="김 가을" userId="fe186db035f2a547" providerId="LiveId" clId="{2697B959-0E88-44E9-977E-7A03C4FEC93F}" dt="2023-05-25T07:42:20.532" v="1188" actId="1076"/>
          <ac:picMkLst>
            <pc:docMk/>
            <pc:sldMk cId="4046933858" sldId="291"/>
            <ac:picMk id="11" creationId="{D0833339-051E-6CCB-EEFF-380D5499CEFE}"/>
          </ac:picMkLst>
        </pc:picChg>
        <pc:picChg chg="del">
          <ac:chgData name="김 가을" userId="fe186db035f2a547" providerId="LiveId" clId="{2697B959-0E88-44E9-977E-7A03C4FEC93F}" dt="2023-05-25T06:14:25.252" v="728" actId="478"/>
          <ac:picMkLst>
            <pc:docMk/>
            <pc:sldMk cId="4046933858" sldId="291"/>
            <ac:picMk id="1025" creationId="{64E5B5E3-BC32-18B4-7A66-CD5E6A666E7D}"/>
          </ac:picMkLst>
        </pc:picChg>
        <pc:picChg chg="del">
          <ac:chgData name="김 가을" userId="fe186db035f2a547" providerId="LiveId" clId="{2697B959-0E88-44E9-977E-7A03C4FEC93F}" dt="2023-05-25T06:14:25.252" v="728" actId="478"/>
          <ac:picMkLst>
            <pc:docMk/>
            <pc:sldMk cId="4046933858" sldId="291"/>
            <ac:picMk id="1027" creationId="{8860FD07-3DDA-D705-DDE6-99F47D1DE0D2}"/>
          </ac:picMkLst>
        </pc:picChg>
        <pc:picChg chg="mod">
          <ac:chgData name="김 가을" userId="fe186db035f2a547" providerId="LiveId" clId="{2697B959-0E88-44E9-977E-7A03C4FEC93F}" dt="2023-05-25T07:42:23.609" v="1189" actId="14100"/>
          <ac:picMkLst>
            <pc:docMk/>
            <pc:sldMk cId="4046933858" sldId="291"/>
            <ac:picMk id="1029" creationId="{2812A9D5-C84C-7FCA-38BB-62CD00C3E5F2}"/>
          </ac:picMkLst>
        </pc:picChg>
        <pc:cxnChg chg="mod">
          <ac:chgData name="김 가을" userId="fe186db035f2a547" providerId="LiveId" clId="{2697B959-0E88-44E9-977E-7A03C4FEC93F}" dt="2023-05-25T09:53:32.819" v="3816" actId="692"/>
          <ac:cxnSpMkLst>
            <pc:docMk/>
            <pc:sldMk cId="4046933858" sldId="291"/>
            <ac:cxnSpMk id="17" creationId="{F6133DDF-4889-792A-267A-826414C927AC}"/>
          </ac:cxnSpMkLst>
        </pc:cxnChg>
      </pc:sldChg>
      <pc:sldChg chg="addSp delSp modSp add del mod">
        <pc:chgData name="김 가을" userId="fe186db035f2a547" providerId="LiveId" clId="{2697B959-0E88-44E9-977E-7A03C4FEC93F}" dt="2023-05-25T08:11:42.116" v="1456" actId="2696"/>
        <pc:sldMkLst>
          <pc:docMk/>
          <pc:sldMk cId="722540738" sldId="292"/>
        </pc:sldMkLst>
        <pc:spChg chg="add del mod">
          <ac:chgData name="김 가을" userId="fe186db035f2a547" providerId="LiveId" clId="{2697B959-0E88-44E9-977E-7A03C4FEC93F}" dt="2023-05-25T07:37:24.974" v="1159" actId="478"/>
          <ac:spMkLst>
            <pc:docMk/>
            <pc:sldMk cId="722540738" sldId="292"/>
            <ac:spMk id="2" creationId="{76B119D5-6BA5-0F36-F2B1-059232A03F4B}"/>
          </ac:spMkLst>
        </pc:spChg>
        <pc:spChg chg="add mod">
          <ac:chgData name="김 가을" userId="fe186db035f2a547" providerId="LiveId" clId="{2697B959-0E88-44E9-977E-7A03C4FEC93F}" dt="2023-05-25T08:11:28.771" v="1455"/>
          <ac:spMkLst>
            <pc:docMk/>
            <pc:sldMk cId="722540738" sldId="292"/>
            <ac:spMk id="3" creationId="{DC7B4FDC-5C36-4E45-FF28-3959D0B6D1C5}"/>
          </ac:spMkLst>
        </pc:spChg>
        <pc:spChg chg="mod">
          <ac:chgData name="김 가을" userId="fe186db035f2a547" providerId="LiveId" clId="{2697B959-0E88-44E9-977E-7A03C4FEC93F}" dt="2023-05-25T07:38:23.302" v="1179" actId="207"/>
          <ac:spMkLst>
            <pc:docMk/>
            <pc:sldMk cId="722540738" sldId="292"/>
            <ac:spMk id="4" creationId="{56C99CE9-E2B5-4B42-A0A4-CAAAF2798FDB}"/>
          </ac:spMkLst>
        </pc:spChg>
        <pc:spChg chg="del">
          <ac:chgData name="김 가을" userId="fe186db035f2a547" providerId="LiveId" clId="{2697B959-0E88-44E9-977E-7A03C4FEC93F}" dt="2023-05-25T07:37:44.573" v="1166" actId="478"/>
          <ac:spMkLst>
            <pc:docMk/>
            <pc:sldMk cId="722540738" sldId="292"/>
            <ac:spMk id="7" creationId="{1555BB77-E477-CF8A-CDC5-32B60349C593}"/>
          </ac:spMkLst>
        </pc:spChg>
        <pc:spChg chg="del">
          <ac:chgData name="김 가을" userId="fe186db035f2a547" providerId="LiveId" clId="{2697B959-0E88-44E9-977E-7A03C4FEC93F}" dt="2023-05-25T07:37:40.158" v="1165" actId="478"/>
          <ac:spMkLst>
            <pc:docMk/>
            <pc:sldMk cId="722540738" sldId="292"/>
            <ac:spMk id="8" creationId="{FE0BA605-3AA4-DAE2-FF12-BADB2687C484}"/>
          </ac:spMkLst>
        </pc:spChg>
        <pc:spChg chg="mod">
          <ac:chgData name="김 가을" userId="fe186db035f2a547" providerId="LiveId" clId="{2697B959-0E88-44E9-977E-7A03C4FEC93F}" dt="2023-05-25T07:38:23.302" v="1179" actId="207"/>
          <ac:spMkLst>
            <pc:docMk/>
            <pc:sldMk cId="722540738" sldId="292"/>
            <ac:spMk id="9" creationId="{DA51513D-C91D-513A-DC14-B7A734543032}"/>
          </ac:spMkLst>
        </pc:spChg>
        <pc:spChg chg="mod">
          <ac:chgData name="김 가을" userId="fe186db035f2a547" providerId="LiveId" clId="{2697B959-0E88-44E9-977E-7A03C4FEC93F}" dt="2023-05-25T07:38:34.323" v="1180" actId="208"/>
          <ac:spMkLst>
            <pc:docMk/>
            <pc:sldMk cId="722540738" sldId="292"/>
            <ac:spMk id="10" creationId="{B13CD812-8FDF-F04F-439B-8C5B65B3D097}"/>
          </ac:spMkLst>
        </pc:spChg>
        <pc:spChg chg="del">
          <ac:chgData name="김 가을" userId="fe186db035f2a547" providerId="LiveId" clId="{2697B959-0E88-44E9-977E-7A03C4FEC93F}" dt="2023-05-25T08:11:28.021" v="1454" actId="478"/>
          <ac:spMkLst>
            <pc:docMk/>
            <pc:sldMk cId="722540738" sldId="292"/>
            <ac:spMk id="19" creationId="{5E4BC162-255E-9FA6-AEB9-706E2D6447B4}"/>
          </ac:spMkLst>
        </pc:spChg>
        <pc:picChg chg="del">
          <ac:chgData name="김 가을" userId="fe186db035f2a547" providerId="LiveId" clId="{2697B959-0E88-44E9-977E-7A03C4FEC93F}" dt="2023-05-25T07:37:11.851" v="1155" actId="478"/>
          <ac:picMkLst>
            <pc:docMk/>
            <pc:sldMk cId="722540738" sldId="292"/>
            <ac:picMk id="1029" creationId="{2812A9D5-C84C-7FCA-38BB-62CD00C3E5F2}"/>
          </ac:picMkLst>
        </pc:picChg>
        <pc:picChg chg="add mod">
          <ac:chgData name="김 가을" userId="fe186db035f2a547" providerId="LiveId" clId="{2697B959-0E88-44E9-977E-7A03C4FEC93F}" dt="2023-05-25T07:37:52.198" v="1167" actId="14100"/>
          <ac:picMkLst>
            <pc:docMk/>
            <pc:sldMk cId="722540738" sldId="292"/>
            <ac:picMk id="2049" creationId="{94D54110-EFB2-0A23-BEFC-A99888AE8594}"/>
          </ac:picMkLst>
        </pc:picChg>
      </pc:sldChg>
      <pc:sldChg chg="delSp modSp add mod ord">
        <pc:chgData name="김 가을" userId="fe186db035f2a547" providerId="LiveId" clId="{2697B959-0E88-44E9-977E-7A03C4FEC93F}" dt="2023-05-25T09:42:22.005" v="3528" actId="1035"/>
        <pc:sldMkLst>
          <pc:docMk/>
          <pc:sldMk cId="1123703599" sldId="292"/>
        </pc:sldMkLst>
        <pc:spChg chg="del mod">
          <ac:chgData name="김 가을" userId="fe186db035f2a547" providerId="LiveId" clId="{2697B959-0E88-44E9-977E-7A03C4FEC93F}" dt="2023-05-25T09:37:35.870" v="3442"/>
          <ac:spMkLst>
            <pc:docMk/>
            <pc:sldMk cId="1123703599" sldId="292"/>
            <ac:spMk id="2" creationId="{D7055ACD-9322-772C-AA47-5BDF0B060178}"/>
          </ac:spMkLst>
        </pc:spChg>
        <pc:spChg chg="del">
          <ac:chgData name="김 가을" userId="fe186db035f2a547" providerId="LiveId" clId="{2697B959-0E88-44E9-977E-7A03C4FEC93F}" dt="2023-05-25T09:37:41.679" v="3444" actId="478"/>
          <ac:spMkLst>
            <pc:docMk/>
            <pc:sldMk cId="1123703599" sldId="292"/>
            <ac:spMk id="5" creationId="{05BC9C59-1297-5115-75B5-E32CA3564C1A}"/>
          </ac:spMkLst>
        </pc:spChg>
        <pc:cxnChg chg="mod">
          <ac:chgData name="김 가을" userId="fe186db035f2a547" providerId="LiveId" clId="{2697B959-0E88-44E9-977E-7A03C4FEC93F}" dt="2023-05-25T09:42:22.005" v="3528" actId="1035"/>
          <ac:cxnSpMkLst>
            <pc:docMk/>
            <pc:sldMk cId="1123703599" sldId="292"/>
            <ac:cxnSpMk id="6" creationId="{03DEC621-63A2-331C-20B1-C5E77C92BD5B}"/>
          </ac:cxnSpMkLst>
        </pc:cxnChg>
      </pc:sldChg>
      <pc:sldChg chg="add">
        <pc:chgData name="김 가을" userId="fe186db035f2a547" providerId="LiveId" clId="{2697B959-0E88-44E9-977E-7A03C4FEC93F}" dt="2023-05-25T09:44:13.561" v="3573" actId="2890"/>
        <pc:sldMkLst>
          <pc:docMk/>
          <pc:sldMk cId="2148986796" sldId="293"/>
        </pc:sldMkLst>
      </pc:sldChg>
      <pc:sldChg chg="modSp add mod ord">
        <pc:chgData name="김 가을" userId="fe186db035f2a547" providerId="LiveId" clId="{2697B959-0E88-44E9-977E-7A03C4FEC93F}" dt="2023-05-25T09:44:43.256" v="3592"/>
        <pc:sldMkLst>
          <pc:docMk/>
          <pc:sldMk cId="2265696834" sldId="294"/>
        </pc:sldMkLst>
        <pc:spChg chg="mod">
          <ac:chgData name="김 가을" userId="fe186db035f2a547" providerId="LiveId" clId="{2697B959-0E88-44E9-977E-7A03C4FEC93F}" dt="2023-05-25T09:44:35.617" v="3583" actId="20577"/>
          <ac:spMkLst>
            <pc:docMk/>
            <pc:sldMk cId="2265696834" sldId="294"/>
            <ac:spMk id="2" creationId="{D7055ACD-9322-772C-AA47-5BDF0B060178}"/>
          </ac:spMkLst>
        </pc:spChg>
        <pc:spChg chg="mod">
          <ac:chgData name="김 가을" userId="fe186db035f2a547" providerId="LiveId" clId="{2697B959-0E88-44E9-977E-7A03C4FEC93F}" dt="2023-05-25T09:44:43.256" v="3592"/>
          <ac:spMkLst>
            <pc:docMk/>
            <pc:sldMk cId="2265696834" sldId="294"/>
            <ac:spMk id="5" creationId="{05BC9C59-1297-5115-75B5-E32CA3564C1A}"/>
          </ac:spMkLst>
        </pc:spChg>
      </pc:sldChg>
      <pc:sldChg chg="modSp add mod ord">
        <pc:chgData name="김 가을" userId="fe186db035f2a547" providerId="LiveId" clId="{2697B959-0E88-44E9-977E-7A03C4FEC93F}" dt="2023-05-25T09:54:55.729" v="3846"/>
        <pc:sldMkLst>
          <pc:docMk/>
          <pc:sldMk cId="404776075" sldId="295"/>
        </pc:sldMkLst>
        <pc:spChg chg="mod">
          <ac:chgData name="김 가을" userId="fe186db035f2a547" providerId="LiveId" clId="{2697B959-0E88-44E9-977E-7A03C4FEC93F}" dt="2023-05-25T09:44:50.485" v="3611" actId="20577"/>
          <ac:spMkLst>
            <pc:docMk/>
            <pc:sldMk cId="404776075" sldId="295"/>
            <ac:spMk id="2" creationId="{D7055ACD-9322-772C-AA47-5BDF0B060178}"/>
          </ac:spMkLst>
        </pc:spChg>
        <pc:spChg chg="mod">
          <ac:chgData name="김 가을" userId="fe186db035f2a547" providerId="LiveId" clId="{2697B959-0E88-44E9-977E-7A03C4FEC93F}" dt="2023-05-25T09:54:55.729" v="3846"/>
          <ac:spMkLst>
            <pc:docMk/>
            <pc:sldMk cId="404776075" sldId="295"/>
            <ac:spMk id="5" creationId="{05BC9C59-1297-5115-75B5-E32CA3564C1A}"/>
          </ac:spMkLst>
        </pc:spChg>
      </pc:sldChg>
      <pc:sldChg chg="addSp delSp modSp add mod">
        <pc:chgData name="김 가을" userId="fe186db035f2a547" providerId="LiveId" clId="{2697B959-0E88-44E9-977E-7A03C4FEC93F}" dt="2023-05-25T11:53:36.149" v="3950" actId="1076"/>
        <pc:sldMkLst>
          <pc:docMk/>
          <pc:sldMk cId="1051052086" sldId="296"/>
        </pc:sldMkLst>
        <pc:spChg chg="add mod">
          <ac:chgData name="김 가을" userId="fe186db035f2a547" providerId="LiveId" clId="{2697B959-0E88-44E9-977E-7A03C4FEC93F}" dt="2023-05-25T11:53:36.149" v="3950" actId="1076"/>
          <ac:spMkLst>
            <pc:docMk/>
            <pc:sldMk cId="1051052086" sldId="296"/>
            <ac:spMk id="4" creationId="{A48A4764-3D4C-0406-CFAA-67A34ABFB05E}"/>
          </ac:spMkLst>
        </pc:spChg>
        <pc:spChg chg="del">
          <ac:chgData name="김 가을" userId="fe186db035f2a547" providerId="LiveId" clId="{2697B959-0E88-44E9-977E-7A03C4FEC93F}" dt="2023-05-25T11:52:03.077" v="3874" actId="478"/>
          <ac:spMkLst>
            <pc:docMk/>
            <pc:sldMk cId="1051052086" sldId="296"/>
            <ac:spMk id="5" creationId="{2AA5F973-77A1-A732-F1CD-A7715429231E}"/>
          </ac:spMkLst>
        </pc:spChg>
        <pc:spChg chg="del">
          <ac:chgData name="김 가을" userId="fe186db035f2a547" providerId="LiveId" clId="{2697B959-0E88-44E9-977E-7A03C4FEC93F}" dt="2023-05-25T11:52:03.077" v="3874" actId="478"/>
          <ac:spMkLst>
            <pc:docMk/>
            <pc:sldMk cId="1051052086" sldId="296"/>
            <ac:spMk id="8" creationId="{0B5EB7A6-34C4-4D44-C621-7F53057A02AA}"/>
          </ac:spMkLst>
        </pc:spChg>
        <pc:picChg chg="add mod modCrop">
          <ac:chgData name="김 가을" userId="fe186db035f2a547" providerId="LiveId" clId="{2697B959-0E88-44E9-977E-7A03C4FEC93F}" dt="2023-05-25T11:53:03.623" v="3884" actId="1076"/>
          <ac:picMkLst>
            <pc:docMk/>
            <pc:sldMk cId="1051052086" sldId="296"/>
            <ac:picMk id="3" creationId="{AF3CE750-3066-7466-D374-6B466ED7D460}"/>
          </ac:picMkLst>
        </pc:picChg>
        <pc:picChg chg="del">
          <ac:chgData name="김 가을" userId="fe186db035f2a547" providerId="LiveId" clId="{2697B959-0E88-44E9-977E-7A03C4FEC93F}" dt="2023-05-25T11:52:03.077" v="3874" actId="478"/>
          <ac:picMkLst>
            <pc:docMk/>
            <pc:sldMk cId="1051052086" sldId="296"/>
            <ac:picMk id="1025" creationId="{64E5B5E3-BC32-18B4-7A66-CD5E6A666E7D}"/>
          </ac:picMkLst>
        </pc:picChg>
        <pc:picChg chg="del">
          <ac:chgData name="김 가을" userId="fe186db035f2a547" providerId="LiveId" clId="{2697B959-0E88-44E9-977E-7A03C4FEC93F}" dt="2023-05-25T11:52:03.077" v="3874" actId="478"/>
          <ac:picMkLst>
            <pc:docMk/>
            <pc:sldMk cId="1051052086" sldId="296"/>
            <ac:picMk id="1027" creationId="{8860FD07-3DDA-D705-DDE6-99F47D1DE0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8559-E00F-4929-B36E-6AED35091A08}" type="datetimeFigureOut">
              <a:rPr lang="ko-KR" altLang="en-US" smtClean="0"/>
              <a:t>2023-05-25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547389" y="2112883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교통사고 데이터 분석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>
            <a:cxnSpLocks/>
          </p:cNvCxnSpPr>
          <p:nvPr/>
        </p:nvCxnSpPr>
        <p:spPr>
          <a:xfrm>
            <a:off x="3401294" y="4112941"/>
            <a:ext cx="0" cy="140203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716F78-3938-6EBD-9098-852C741663B7}"/>
              </a:ext>
            </a:extLst>
          </p:cNvPr>
          <p:cNvGrpSpPr>
            <a:grpSpLocks/>
          </p:cNvGrpSpPr>
          <p:nvPr/>
        </p:nvGrpSpPr>
        <p:grpSpPr>
          <a:xfrm>
            <a:off x="2930988" y="1556325"/>
            <a:ext cx="6330025" cy="1562100"/>
            <a:chOff x="4295775" y="962025"/>
            <a:chExt cx="5611550" cy="175536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39C6E55-0ED9-6E67-1DB6-99C2914688A6}"/>
                </a:ext>
              </a:extLst>
            </p:cNvPr>
            <p:cNvSpPr/>
            <p:nvPr/>
          </p:nvSpPr>
          <p:spPr>
            <a:xfrm>
              <a:off x="4295775" y="962025"/>
              <a:ext cx="5229225" cy="146683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10B2D4-FA8B-782F-E847-94A003423A71}"/>
                </a:ext>
              </a:extLst>
            </p:cNvPr>
            <p:cNvSpPr/>
            <p:nvPr/>
          </p:nvSpPr>
          <p:spPr>
            <a:xfrm>
              <a:off x="4678100" y="1250550"/>
              <a:ext cx="5229225" cy="1466839"/>
            </a:xfrm>
            <a:prstGeom prst="rect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6623EA9-08B3-37F5-7F7B-28759D48FFB4}"/>
              </a:ext>
            </a:extLst>
          </p:cNvPr>
          <p:cNvSpPr txBox="1"/>
          <p:nvPr/>
        </p:nvSpPr>
        <p:spPr>
          <a:xfrm>
            <a:off x="3743325" y="4352293"/>
            <a:ext cx="5600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202102196 </a:t>
            </a:r>
            <a:r>
              <a:rPr lang="ko-KR" altLang="en-US" dirty="0" err="1">
                <a:solidFill>
                  <a:schemeClr val="bg1"/>
                </a:solidFill>
              </a:rPr>
              <a:t>신승민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발표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202104137 </a:t>
            </a:r>
            <a:r>
              <a:rPr lang="ko-KR" altLang="en-US" dirty="0" err="1">
                <a:solidFill>
                  <a:schemeClr val="bg1"/>
                </a:solidFill>
              </a:rPr>
              <a:t>김가을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PPT</a:t>
            </a:r>
            <a:r>
              <a:rPr lang="ko-KR" altLang="en-US" dirty="0">
                <a:solidFill>
                  <a:schemeClr val="bg1"/>
                </a:solidFill>
              </a:rPr>
              <a:t>작성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202104180 </a:t>
            </a:r>
            <a:r>
              <a:rPr lang="ko-KR" altLang="en-US" dirty="0" err="1">
                <a:solidFill>
                  <a:schemeClr val="bg1"/>
                </a:solidFill>
              </a:rPr>
              <a:t>김해주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발표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C111AC9-4B0C-DD52-ECAB-8894D8B1F1FA}"/>
              </a:ext>
            </a:extLst>
          </p:cNvPr>
          <p:cNvGrpSpPr/>
          <p:nvPr/>
        </p:nvGrpSpPr>
        <p:grpSpPr>
          <a:xfrm>
            <a:off x="6096000" y="716131"/>
            <a:ext cx="4321645" cy="5724107"/>
            <a:chOff x="6229814" y="747507"/>
            <a:chExt cx="3602562" cy="5877397"/>
          </a:xfrm>
        </p:grpSpPr>
        <p:pic>
          <p:nvPicPr>
            <p:cNvPr id="4097" name="_x305532496">
              <a:extLst>
                <a:ext uri="{FF2B5EF4-FFF2-40B4-BE49-F238E27FC236}">
                  <a16:creationId xmlns:a16="http://schemas.microsoft.com/office/drawing/2014/main" id="{7BDADB92-D6C3-A3AB-3DFD-08BBE35019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294"/>
            <a:stretch/>
          </p:blipFill>
          <p:spPr bwMode="auto">
            <a:xfrm>
              <a:off x="6229816" y="747507"/>
              <a:ext cx="3602560" cy="4525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_x305533792">
              <a:extLst>
                <a:ext uri="{FF2B5EF4-FFF2-40B4-BE49-F238E27FC236}">
                  <a16:creationId xmlns:a16="http://schemas.microsoft.com/office/drawing/2014/main" id="{3F9422EA-BC53-8ED7-2B83-1008317730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294"/>
            <a:stretch/>
          </p:blipFill>
          <p:spPr bwMode="auto">
            <a:xfrm>
              <a:off x="6229814" y="5259654"/>
              <a:ext cx="3602561" cy="1365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2863F37-CF1B-E932-D5A4-73B3708E7085}"/>
              </a:ext>
            </a:extLst>
          </p:cNvPr>
          <p:cNvSpPr txBox="1"/>
          <p:nvPr/>
        </p:nvSpPr>
        <p:spPr>
          <a:xfrm>
            <a:off x="667738" y="1557338"/>
            <a:ext cx="47900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Adjusted R-squared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종속 변수의 변동성의 </a:t>
            </a:r>
            <a:r>
              <a:rPr lang="en-US" altLang="ko-KR" dirty="0"/>
              <a:t>4.2%</a:t>
            </a:r>
            <a:r>
              <a:rPr lang="ko-KR" altLang="en-US" dirty="0"/>
              <a:t>를 설명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모델의 설명력은 낮음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P-value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0.05</a:t>
            </a:r>
          </a:p>
          <a:p>
            <a:r>
              <a:rPr lang="ko-KR" altLang="en-US" dirty="0"/>
              <a:t>독립변수가 종속변수를 설명하는 데 유의미한 영향을 미침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56CBE7-13B0-A845-F0A2-9C2FF005D831}"/>
              </a:ext>
            </a:extLst>
          </p:cNvPr>
          <p:cNvSpPr txBox="1"/>
          <p:nvPr/>
        </p:nvSpPr>
        <p:spPr>
          <a:xfrm>
            <a:off x="1343360" y="4476772"/>
            <a:ext cx="4150894" cy="11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F429D"/>
                </a:solidFill>
              </a:rPr>
              <a:t>사용된 독립변수들은 종속변수 </a:t>
            </a:r>
            <a:r>
              <a:rPr lang="en-US" altLang="ko-KR" dirty="0">
                <a:solidFill>
                  <a:srgbClr val="0F429D"/>
                </a:solidFill>
              </a:rPr>
              <a:t>‘</a:t>
            </a:r>
            <a:r>
              <a:rPr lang="ko-KR" altLang="en-US" dirty="0">
                <a:solidFill>
                  <a:srgbClr val="0F429D"/>
                </a:solidFill>
              </a:rPr>
              <a:t>주야</a:t>
            </a:r>
            <a:r>
              <a:rPr lang="en-US" altLang="ko-KR" dirty="0">
                <a:solidFill>
                  <a:srgbClr val="0F429D"/>
                </a:solidFill>
              </a:rPr>
              <a:t>’</a:t>
            </a:r>
            <a:r>
              <a:rPr lang="ko-KR" altLang="en-US" dirty="0">
                <a:solidFill>
                  <a:srgbClr val="0F429D"/>
                </a:solidFill>
              </a:rPr>
              <a:t>를</a:t>
            </a:r>
            <a:endParaRPr lang="en-US" altLang="ko-KR" dirty="0">
              <a:solidFill>
                <a:srgbClr val="0F429D"/>
              </a:solidFill>
            </a:endParaRPr>
          </a:p>
          <a:p>
            <a:r>
              <a:rPr lang="ko-KR" altLang="en-US" dirty="0">
                <a:solidFill>
                  <a:srgbClr val="0F429D"/>
                </a:solidFill>
              </a:rPr>
              <a:t>잘 설명하지 못함</a:t>
            </a:r>
            <a:endParaRPr lang="en-US" altLang="ko-KR" dirty="0">
              <a:solidFill>
                <a:srgbClr val="0F429D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rgbClr val="0F429D"/>
                </a:solidFill>
              </a:rPr>
              <a:t>모델 전체의 설명도가 낮음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6229572-8C2A-553A-8191-BE09FD08AC3A}"/>
              </a:ext>
            </a:extLst>
          </p:cNvPr>
          <p:cNvSpPr/>
          <p:nvPr/>
        </p:nvSpPr>
        <p:spPr>
          <a:xfrm>
            <a:off x="814904" y="4813254"/>
            <a:ext cx="455165" cy="419308"/>
          </a:xfrm>
          <a:prstGeom prst="rightArrow">
            <a:avLst>
              <a:gd name="adj1" fmla="val 50000"/>
              <a:gd name="adj2" fmla="val 53249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71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1" name="_x305533648">
            <a:extLst>
              <a:ext uri="{FF2B5EF4-FFF2-40B4-BE49-F238E27FC236}">
                <a16:creationId xmlns:a16="http://schemas.microsoft.com/office/drawing/2014/main" id="{BC41FE20-DB23-EB44-01ED-1ACC148E3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8" y="1604487"/>
            <a:ext cx="6047387" cy="377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CF9050-C02C-9354-A469-9A76BC94B3F3}"/>
              </a:ext>
            </a:extLst>
          </p:cNvPr>
          <p:cNvSpPr txBox="1"/>
          <p:nvPr/>
        </p:nvSpPr>
        <p:spPr>
          <a:xfrm>
            <a:off x="6872288" y="2650013"/>
            <a:ext cx="451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대체로 변수가 결과에 긍정적 영향을 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사고유형</a:t>
            </a:r>
            <a:r>
              <a:rPr lang="en-US" altLang="ko-KR" dirty="0"/>
              <a:t>_</a:t>
            </a:r>
            <a:r>
              <a:rPr lang="ko-KR" altLang="en-US" dirty="0"/>
              <a:t>중분류주</a:t>
            </a:r>
            <a:r>
              <a:rPr lang="en-US" altLang="ko-KR" dirty="0"/>
              <a:t>/</a:t>
            </a:r>
            <a:r>
              <a:rPr lang="ko-KR" altLang="en-US" dirty="0"/>
              <a:t>정차차량 충돌</a:t>
            </a:r>
            <a:r>
              <a:rPr lang="en-US" altLang="ko-KR" dirty="0"/>
              <a:t>’ </a:t>
            </a:r>
            <a:r>
              <a:rPr lang="ko-KR" altLang="en-US" dirty="0"/>
              <a:t>변수는 사고 발생 확률에 큰 영향을 미침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23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5" name="_x305531992">
            <a:extLst>
              <a:ext uri="{FF2B5EF4-FFF2-40B4-BE49-F238E27FC236}">
                <a16:creationId xmlns:a16="http://schemas.microsoft.com/office/drawing/2014/main" id="{402E8588-D51D-5CA5-659F-D0F7D99C8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5727" b="2205"/>
          <a:stretch/>
        </p:blipFill>
        <p:spPr bwMode="auto">
          <a:xfrm>
            <a:off x="2464237" y="1810870"/>
            <a:ext cx="4024072" cy="130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05EB7-FCA9-C70B-9E03-233EBD1D67DD}"/>
              </a:ext>
            </a:extLst>
          </p:cNvPr>
          <p:cNvSpPr txBox="1"/>
          <p:nvPr/>
        </p:nvSpPr>
        <p:spPr>
          <a:xfrm>
            <a:off x="2368103" y="3617409"/>
            <a:ext cx="7343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사고유형</a:t>
            </a:r>
            <a:r>
              <a:rPr lang="en-US" altLang="ko-KR" dirty="0"/>
              <a:t>_</a:t>
            </a:r>
            <a:r>
              <a:rPr lang="ko-KR" altLang="en-US" dirty="0"/>
              <a:t>대분류</a:t>
            </a:r>
            <a:r>
              <a:rPr lang="en-US" altLang="ko-KR" dirty="0"/>
              <a:t>’ </a:t>
            </a:r>
            <a:r>
              <a:rPr lang="ko-KR" altLang="en-US" dirty="0"/>
              <a:t>변수는 </a:t>
            </a:r>
            <a:r>
              <a:rPr lang="ko-KR" altLang="en-US" dirty="0" err="1"/>
              <a:t>다중공선성의</a:t>
            </a:r>
            <a:r>
              <a:rPr lang="ko-KR" altLang="en-US" dirty="0"/>
              <a:t> 문제가 존재할 가능성이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68CBC-6716-17E5-58EF-FDADAC6D7425}"/>
              </a:ext>
            </a:extLst>
          </p:cNvPr>
          <p:cNvSpPr txBox="1"/>
          <p:nvPr/>
        </p:nvSpPr>
        <p:spPr>
          <a:xfrm>
            <a:off x="2453789" y="4676852"/>
            <a:ext cx="566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F429D"/>
                </a:solidFill>
              </a:rPr>
              <a:t>해당 변수는 모델의 </a:t>
            </a:r>
            <a:r>
              <a:rPr lang="ko-KR" altLang="en-US" dirty="0" err="1">
                <a:solidFill>
                  <a:srgbClr val="0F429D"/>
                </a:solidFill>
              </a:rPr>
              <a:t>해석력을</a:t>
            </a:r>
            <a:r>
              <a:rPr lang="ko-KR" altLang="en-US" dirty="0">
                <a:solidFill>
                  <a:srgbClr val="0F429D"/>
                </a:solidFill>
              </a:rPr>
              <a:t> 저해할 수 있으므로 제거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17F9F44-AA08-2CEE-9739-41F038604209}"/>
              </a:ext>
            </a:extLst>
          </p:cNvPr>
          <p:cNvSpPr/>
          <p:nvPr/>
        </p:nvSpPr>
        <p:spPr>
          <a:xfrm>
            <a:off x="1863601" y="4642899"/>
            <a:ext cx="455165" cy="419308"/>
          </a:xfrm>
          <a:prstGeom prst="rightArrow">
            <a:avLst>
              <a:gd name="adj1" fmla="val 50000"/>
              <a:gd name="adj2" fmla="val 53249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757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F3A54-10FA-09CD-4E74-02A6DC4C954A}"/>
              </a:ext>
            </a:extLst>
          </p:cNvPr>
          <p:cNvGrpSpPr/>
          <p:nvPr/>
        </p:nvGrpSpPr>
        <p:grpSpPr>
          <a:xfrm>
            <a:off x="1659521" y="1231981"/>
            <a:ext cx="3629658" cy="5202275"/>
            <a:chOff x="494590" y="1357997"/>
            <a:chExt cx="2885105" cy="4432301"/>
          </a:xfrm>
        </p:grpSpPr>
        <p:pic>
          <p:nvPicPr>
            <p:cNvPr id="7169" name="_x165832712">
              <a:extLst>
                <a:ext uri="{FF2B5EF4-FFF2-40B4-BE49-F238E27FC236}">
                  <a16:creationId xmlns:a16="http://schemas.microsoft.com/office/drawing/2014/main" id="{E171DFC5-575E-9D0B-0172-7252471583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579"/>
            <a:stretch/>
          </p:blipFill>
          <p:spPr bwMode="auto">
            <a:xfrm>
              <a:off x="494591" y="1357997"/>
              <a:ext cx="2885104" cy="3360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_x165833360">
              <a:extLst>
                <a:ext uri="{FF2B5EF4-FFF2-40B4-BE49-F238E27FC236}">
                  <a16:creationId xmlns:a16="http://schemas.microsoft.com/office/drawing/2014/main" id="{0C84EB97-4BEB-FA40-1031-8DDB92E87B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579"/>
            <a:stretch/>
          </p:blipFill>
          <p:spPr bwMode="auto">
            <a:xfrm>
              <a:off x="494590" y="4718735"/>
              <a:ext cx="2885105" cy="1071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0D6568-914D-11E5-0A2E-0EC442BDA4E1}"/>
              </a:ext>
            </a:extLst>
          </p:cNvPr>
          <p:cNvSpPr txBox="1"/>
          <p:nvPr/>
        </p:nvSpPr>
        <p:spPr>
          <a:xfrm>
            <a:off x="6135224" y="2136338"/>
            <a:ext cx="4468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p-value &lt; 0.05 </a:t>
            </a:r>
            <a:r>
              <a:rPr lang="ko-KR" altLang="en-US" dirty="0" err="1"/>
              <a:t>귀무가설은</a:t>
            </a:r>
            <a:r>
              <a:rPr lang="ko-KR" altLang="en-US" dirty="0"/>
              <a:t> 기각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독립 변수는 종속변수 영향에 </a:t>
            </a:r>
            <a:r>
              <a:rPr lang="ko-KR" altLang="en-US" dirty="0" err="1"/>
              <a:t>유의미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회귀 모델은 유의미한 예측력을 가짐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R-squared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종속 변수의 </a:t>
            </a:r>
            <a:r>
              <a:rPr lang="en-US" altLang="ko-KR" dirty="0"/>
              <a:t>5.47%</a:t>
            </a:r>
            <a:r>
              <a:rPr lang="ko-KR" altLang="en-US" dirty="0"/>
              <a:t>의 변동을 설명함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10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BB14E5F-7933-62D3-DFD3-9E6D8117B51E}"/>
              </a:ext>
            </a:extLst>
          </p:cNvPr>
          <p:cNvGrpSpPr/>
          <p:nvPr/>
        </p:nvGrpSpPr>
        <p:grpSpPr>
          <a:xfrm>
            <a:off x="3637036" y="1310665"/>
            <a:ext cx="5097222" cy="3196763"/>
            <a:chOff x="3637036" y="1058128"/>
            <a:chExt cx="5097222" cy="31967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BC9C59-1297-5115-75B5-E32CA3564C1A}"/>
                </a:ext>
              </a:extLst>
            </p:cNvPr>
            <p:cNvSpPr txBox="1"/>
            <p:nvPr/>
          </p:nvSpPr>
          <p:spPr>
            <a:xfrm>
              <a:off x="3637036" y="3670116"/>
              <a:ext cx="5097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accent2"/>
                  </a:solidFill>
                </a:rPr>
                <a:t>모델 평가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3DEC621-63A2-331C-20B1-C5E77C92BD5B}"/>
                </a:ext>
              </a:extLst>
            </p:cNvPr>
            <p:cNvCxnSpPr>
              <a:cxnSpLocks/>
            </p:cNvCxnSpPr>
            <p:nvPr/>
          </p:nvCxnSpPr>
          <p:spPr>
            <a:xfrm>
              <a:off x="5538877" y="2872059"/>
              <a:ext cx="1293541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055ACD-9322-772C-AA47-5BDF0B060178}"/>
                </a:ext>
              </a:extLst>
            </p:cNvPr>
            <p:cNvSpPr txBox="1"/>
            <p:nvPr/>
          </p:nvSpPr>
          <p:spPr>
            <a:xfrm>
              <a:off x="5781530" y="1058128"/>
              <a:ext cx="8082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b="1" dirty="0">
                  <a:solidFill>
                    <a:schemeClr val="accent2"/>
                  </a:solidFill>
                </a:rPr>
                <a:t>4</a:t>
              </a:r>
              <a:endParaRPr lang="ko-KR" altLang="en-US" sz="96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898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평가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193" name="_x181042160">
            <a:extLst>
              <a:ext uri="{FF2B5EF4-FFF2-40B4-BE49-F238E27FC236}">
                <a16:creationId xmlns:a16="http://schemas.microsoft.com/office/drawing/2014/main" id="{0CEB654E-6B7C-294C-F6EA-8FAA870B4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667668"/>
            <a:ext cx="7386637" cy="30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4EB59-E654-8234-3BC7-D4B7EF1CA453}"/>
              </a:ext>
            </a:extLst>
          </p:cNvPr>
          <p:cNvSpPr txBox="1"/>
          <p:nvPr/>
        </p:nvSpPr>
        <p:spPr>
          <a:xfrm>
            <a:off x="4619906" y="5016933"/>
            <a:ext cx="605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모델의 변수들은 서로 독립적이며 </a:t>
            </a:r>
            <a:r>
              <a:rPr lang="ko-KR" altLang="en-US" dirty="0" err="1"/>
              <a:t>다중공선성</a:t>
            </a:r>
            <a:r>
              <a:rPr lang="ko-KR" altLang="en-US" dirty="0"/>
              <a:t> 문제가 없음</a:t>
            </a:r>
          </a:p>
        </p:txBody>
      </p:sp>
    </p:spTree>
    <p:extLst>
      <p:ext uri="{BB962C8B-B14F-4D97-AF65-F5344CB8AC3E}">
        <p14:creationId xmlns:p14="http://schemas.microsoft.com/office/powerpoint/2010/main" val="43620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모델 평가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217" name="_x181043024">
            <a:extLst>
              <a:ext uri="{FF2B5EF4-FFF2-40B4-BE49-F238E27FC236}">
                <a16:creationId xmlns:a16="http://schemas.microsoft.com/office/drawing/2014/main" id="{A1F411C0-3258-5244-34A6-3C9C3123A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63" b="3172"/>
          <a:stretch/>
        </p:blipFill>
        <p:spPr bwMode="auto">
          <a:xfrm>
            <a:off x="1779156" y="2099230"/>
            <a:ext cx="2628702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CA398D-8D86-5843-61D6-2CDCDCC8F512}"/>
              </a:ext>
            </a:extLst>
          </p:cNvPr>
          <p:cNvSpPr txBox="1"/>
          <p:nvPr/>
        </p:nvSpPr>
        <p:spPr>
          <a:xfrm>
            <a:off x="5181598" y="2314673"/>
            <a:ext cx="607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AIC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값이 작으므로 모델의 성능은 좋다고 해석됨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A4AB5-247B-1773-E078-F2850232E669}"/>
              </a:ext>
            </a:extLst>
          </p:cNvPr>
          <p:cNvSpPr txBox="1"/>
          <p:nvPr/>
        </p:nvSpPr>
        <p:spPr>
          <a:xfrm>
            <a:off x="5307105" y="3953435"/>
            <a:ext cx="4984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F429D"/>
                </a:solidFill>
              </a:rPr>
              <a:t>모델의 설명력을 더 높이기 위해 </a:t>
            </a:r>
            <a:endParaRPr lang="en-US" altLang="ko-KR" sz="2000" dirty="0">
              <a:solidFill>
                <a:srgbClr val="0F429D"/>
              </a:solidFill>
            </a:endParaRPr>
          </a:p>
          <a:p>
            <a:r>
              <a:rPr lang="ko-KR" altLang="en-US" sz="2000" dirty="0">
                <a:solidFill>
                  <a:srgbClr val="0F429D"/>
                </a:solidFill>
              </a:rPr>
              <a:t>유의미한 관계가 있는 변수를 추가하거나 </a:t>
            </a:r>
            <a:endParaRPr lang="en-US" altLang="ko-KR" sz="2000" dirty="0">
              <a:solidFill>
                <a:srgbClr val="0F429D"/>
              </a:solidFill>
            </a:endParaRPr>
          </a:p>
          <a:p>
            <a:r>
              <a:rPr lang="ko-KR" altLang="en-US" sz="2000" dirty="0">
                <a:solidFill>
                  <a:srgbClr val="0F429D"/>
                </a:solidFill>
              </a:rPr>
              <a:t>다른 모델을 시도하는 방법을 활용  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917E5E2-B61B-6AC6-F94F-70B1D9D70966}"/>
              </a:ext>
            </a:extLst>
          </p:cNvPr>
          <p:cNvSpPr/>
          <p:nvPr/>
        </p:nvSpPr>
        <p:spPr>
          <a:xfrm>
            <a:off x="4503738" y="4251612"/>
            <a:ext cx="455165" cy="419308"/>
          </a:xfrm>
          <a:prstGeom prst="rightArrow">
            <a:avLst>
              <a:gd name="adj1" fmla="val 50000"/>
              <a:gd name="adj2" fmla="val 53249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303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>
            <a:cxnSpLocks/>
          </p:cNvCxnSpPr>
          <p:nvPr/>
        </p:nvCxnSpPr>
        <p:spPr>
          <a:xfrm>
            <a:off x="5449230" y="3411070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0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&gt;&gt;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Table of 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598126" y="188455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1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66371" y="197688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598126" y="289663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2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66371" y="298897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탐색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598126" y="39087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3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66371" y="400105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598126" y="49208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4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66371" y="5013134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모델평가</a:t>
            </a: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BB14E5F-7933-62D3-DFD3-9E6D8117B51E}"/>
              </a:ext>
            </a:extLst>
          </p:cNvPr>
          <p:cNvGrpSpPr/>
          <p:nvPr/>
        </p:nvGrpSpPr>
        <p:grpSpPr>
          <a:xfrm>
            <a:off x="3637036" y="1310665"/>
            <a:ext cx="5097222" cy="3196763"/>
            <a:chOff x="3637036" y="1058128"/>
            <a:chExt cx="5097222" cy="31967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BC9C59-1297-5115-75B5-E32CA3564C1A}"/>
                </a:ext>
              </a:extLst>
            </p:cNvPr>
            <p:cNvSpPr txBox="1"/>
            <p:nvPr/>
          </p:nvSpPr>
          <p:spPr>
            <a:xfrm>
              <a:off x="3637036" y="3670116"/>
              <a:ext cx="5097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accent2"/>
                  </a:solidFill>
                </a:rPr>
                <a:t>데이터 수집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3DEC621-63A2-331C-20B1-C5E77C92BD5B}"/>
                </a:ext>
              </a:extLst>
            </p:cNvPr>
            <p:cNvCxnSpPr>
              <a:cxnSpLocks/>
            </p:cNvCxnSpPr>
            <p:nvPr/>
          </p:nvCxnSpPr>
          <p:spPr>
            <a:xfrm>
              <a:off x="5538877" y="2872059"/>
              <a:ext cx="1293541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055ACD-9322-772C-AA47-5BDF0B060178}"/>
                </a:ext>
              </a:extLst>
            </p:cNvPr>
            <p:cNvSpPr txBox="1"/>
            <p:nvPr/>
          </p:nvSpPr>
          <p:spPr>
            <a:xfrm>
              <a:off x="5781530" y="1058128"/>
              <a:ext cx="8082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b="1" dirty="0">
                  <a:solidFill>
                    <a:schemeClr val="accent2"/>
                  </a:solidFill>
                </a:rPr>
                <a:t>1</a:t>
              </a:r>
              <a:endParaRPr lang="ko-KR" altLang="en-US" sz="96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4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데이터수집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929376-3341-2A82-F03C-467DF162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05" y="1610732"/>
            <a:ext cx="8364590" cy="2595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523E4B-D048-63DA-E936-B725C9484F0A}"/>
              </a:ext>
            </a:extLst>
          </p:cNvPr>
          <p:cNvSpPr txBox="1"/>
          <p:nvPr/>
        </p:nvSpPr>
        <p:spPr>
          <a:xfrm>
            <a:off x="1584382" y="4808607"/>
            <a:ext cx="9023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공공기관에서 제공하는 교통사고 데이터를 수집</a:t>
            </a:r>
            <a:endParaRPr lang="en-US" altLang="ko-KR" sz="2000" dirty="0"/>
          </a:p>
          <a:p>
            <a:r>
              <a:rPr lang="ko-KR" altLang="en-US" sz="2000" dirty="0"/>
              <a:t>데이터는 사망 교통사고에 대한 개별정보 제공</a:t>
            </a:r>
            <a:r>
              <a:rPr lang="en-US" altLang="ko-KR" sz="2000" dirty="0"/>
              <a:t>(</a:t>
            </a:r>
            <a:r>
              <a:rPr lang="ko-KR" altLang="en-US" sz="2000" dirty="0"/>
              <a:t>발생일지</a:t>
            </a:r>
            <a:r>
              <a:rPr lang="en-US" altLang="ko-KR" sz="2000" dirty="0"/>
              <a:t>, </a:t>
            </a:r>
            <a:r>
              <a:rPr lang="ko-KR" altLang="en-US" sz="2000" dirty="0"/>
              <a:t>사고유형</a:t>
            </a:r>
            <a:r>
              <a:rPr lang="en-US" altLang="ko-KR" sz="2000" dirty="0"/>
              <a:t>, </a:t>
            </a:r>
            <a:r>
              <a:rPr lang="ko-KR" altLang="en-US" sz="2000" dirty="0"/>
              <a:t>위치좌표 등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9267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BB14E5F-7933-62D3-DFD3-9E6D8117B51E}"/>
              </a:ext>
            </a:extLst>
          </p:cNvPr>
          <p:cNvGrpSpPr/>
          <p:nvPr/>
        </p:nvGrpSpPr>
        <p:grpSpPr>
          <a:xfrm>
            <a:off x="3637036" y="1310665"/>
            <a:ext cx="5097222" cy="3196763"/>
            <a:chOff x="3637036" y="1058128"/>
            <a:chExt cx="5097222" cy="31967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BC9C59-1297-5115-75B5-E32CA3564C1A}"/>
                </a:ext>
              </a:extLst>
            </p:cNvPr>
            <p:cNvSpPr txBox="1"/>
            <p:nvPr/>
          </p:nvSpPr>
          <p:spPr>
            <a:xfrm>
              <a:off x="3637036" y="3670116"/>
              <a:ext cx="5097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accent2"/>
                  </a:solidFill>
                </a:rPr>
                <a:t>데이터 탐색 및 가공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3DEC621-63A2-331C-20B1-C5E77C92BD5B}"/>
                </a:ext>
              </a:extLst>
            </p:cNvPr>
            <p:cNvCxnSpPr>
              <a:cxnSpLocks/>
            </p:cNvCxnSpPr>
            <p:nvPr/>
          </p:nvCxnSpPr>
          <p:spPr>
            <a:xfrm>
              <a:off x="5538877" y="2872059"/>
              <a:ext cx="1293541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055ACD-9322-772C-AA47-5BDF0B060178}"/>
                </a:ext>
              </a:extLst>
            </p:cNvPr>
            <p:cNvSpPr txBox="1"/>
            <p:nvPr/>
          </p:nvSpPr>
          <p:spPr>
            <a:xfrm>
              <a:off x="5781530" y="1058128"/>
              <a:ext cx="8082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b="1" dirty="0">
                  <a:solidFill>
                    <a:schemeClr val="accent2"/>
                  </a:solidFill>
                </a:rPr>
                <a:t>2</a:t>
              </a:r>
              <a:endParaRPr lang="ko-KR" altLang="en-US" sz="96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77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5" name="_x304970696">
            <a:extLst>
              <a:ext uri="{FF2B5EF4-FFF2-40B4-BE49-F238E27FC236}">
                <a16:creationId xmlns:a16="http://schemas.microsoft.com/office/drawing/2014/main" id="{64E5B5E3-BC32-18B4-7A66-CD5E6A666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" r="41012"/>
          <a:stretch/>
        </p:blipFill>
        <p:spPr bwMode="auto">
          <a:xfrm>
            <a:off x="3291375" y="1711699"/>
            <a:ext cx="4711291" cy="108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304970336">
            <a:extLst>
              <a:ext uri="{FF2B5EF4-FFF2-40B4-BE49-F238E27FC236}">
                <a16:creationId xmlns:a16="http://schemas.microsoft.com/office/drawing/2014/main" id="{8860FD07-3DDA-D705-DDE6-99F47D1DE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"/>
          <a:stretch/>
        </p:blipFill>
        <p:spPr bwMode="auto">
          <a:xfrm>
            <a:off x="1067848" y="3637445"/>
            <a:ext cx="9995022" cy="201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5F973-77A1-A732-F1CD-A7715429231E}"/>
              </a:ext>
            </a:extLst>
          </p:cNvPr>
          <p:cNvSpPr txBox="1"/>
          <p:nvPr/>
        </p:nvSpPr>
        <p:spPr>
          <a:xfrm>
            <a:off x="5647020" y="1524808"/>
            <a:ext cx="221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2816</a:t>
            </a:r>
            <a:r>
              <a:rPr lang="ko-KR" altLang="en-US" dirty="0"/>
              <a:t>개 행</a:t>
            </a:r>
            <a:r>
              <a:rPr lang="en-US" altLang="ko-KR" dirty="0"/>
              <a:t>, 23</a:t>
            </a:r>
            <a:r>
              <a:rPr lang="ko-KR" altLang="en-US" dirty="0"/>
              <a:t>개 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EB7A6-34C4-4D44-C621-7F53057A02AA}"/>
              </a:ext>
            </a:extLst>
          </p:cNvPr>
          <p:cNvSpPr txBox="1"/>
          <p:nvPr/>
        </p:nvSpPr>
        <p:spPr>
          <a:xfrm>
            <a:off x="7434313" y="3907064"/>
            <a:ext cx="38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분석에 활용하지 않는 특정 열 제외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4F1A3-34F9-06DE-36DF-AEB427682892}"/>
              </a:ext>
            </a:extLst>
          </p:cNvPr>
          <p:cNvSpPr txBox="1"/>
          <p:nvPr/>
        </p:nvSpPr>
        <p:spPr>
          <a:xfrm>
            <a:off x="1779156" y="390291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탐색 및 가공</a:t>
            </a:r>
          </a:p>
        </p:txBody>
      </p:sp>
    </p:spTree>
    <p:extLst>
      <p:ext uri="{BB962C8B-B14F-4D97-AF65-F5344CB8AC3E}">
        <p14:creationId xmlns:p14="http://schemas.microsoft.com/office/powerpoint/2010/main" val="28264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4F1A3-34F9-06DE-36DF-AEB427682892}"/>
              </a:ext>
            </a:extLst>
          </p:cNvPr>
          <p:cNvSpPr txBox="1"/>
          <p:nvPr/>
        </p:nvSpPr>
        <p:spPr>
          <a:xfrm>
            <a:off x="1779156" y="390291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탐색 및 가공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3CE750-3066-7466-D374-6B466ED7D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" t="1635" r="-115" b="3377"/>
          <a:stretch/>
        </p:blipFill>
        <p:spPr>
          <a:xfrm>
            <a:off x="2334089" y="2451855"/>
            <a:ext cx="7791450" cy="977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8A4764-3D4C-0406-CFAA-67A34ABFB05E}"/>
              </a:ext>
            </a:extLst>
          </p:cNvPr>
          <p:cNvSpPr txBox="1"/>
          <p:nvPr/>
        </p:nvSpPr>
        <p:spPr>
          <a:xfrm>
            <a:off x="3738282" y="4141693"/>
            <a:ext cx="471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데이터에 </a:t>
            </a:r>
            <a:r>
              <a:rPr lang="ko-KR" altLang="en-US" dirty="0" err="1"/>
              <a:t>결측치가</a:t>
            </a:r>
            <a:r>
              <a:rPr lang="ko-KR" altLang="en-US" dirty="0"/>
              <a:t> 존재하지 않는 것 확인</a:t>
            </a:r>
          </a:p>
        </p:txBody>
      </p:sp>
    </p:spTree>
    <p:extLst>
      <p:ext uri="{BB962C8B-B14F-4D97-AF65-F5344CB8AC3E}">
        <p14:creationId xmlns:p14="http://schemas.microsoft.com/office/powerpoint/2010/main" val="105105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2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390291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탐색 및 가공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9" name="_x304969832">
            <a:extLst>
              <a:ext uri="{FF2B5EF4-FFF2-40B4-BE49-F238E27FC236}">
                <a16:creationId xmlns:a16="http://schemas.microsoft.com/office/drawing/2014/main" id="{2812A9D5-C84C-7FCA-38BB-62CD00C3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8" y="1241568"/>
            <a:ext cx="8235030" cy="243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C99CE9-E2B5-4B42-A0A4-CAAAF2798FDB}"/>
              </a:ext>
            </a:extLst>
          </p:cNvPr>
          <p:cNvSpPr txBox="1"/>
          <p:nvPr/>
        </p:nvSpPr>
        <p:spPr>
          <a:xfrm>
            <a:off x="7579244" y="3722611"/>
            <a:ext cx="3702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종속변수인 주야</a:t>
            </a:r>
            <a:r>
              <a:rPr lang="en-US" altLang="ko-KR" dirty="0"/>
              <a:t>: </a:t>
            </a:r>
            <a:r>
              <a:rPr lang="ko-KR" altLang="en-US" dirty="0">
                <a:highlight>
                  <a:srgbClr val="FFFF00"/>
                </a:highlight>
              </a:rPr>
              <a:t>범주형 → 숫자형</a:t>
            </a:r>
          </a:p>
        </p:txBody>
      </p:sp>
      <p:pic>
        <p:nvPicPr>
          <p:cNvPr id="11" name="_x181221120">
            <a:extLst>
              <a:ext uri="{FF2B5EF4-FFF2-40B4-BE49-F238E27FC236}">
                <a16:creationId xmlns:a16="http://schemas.microsoft.com/office/drawing/2014/main" id="{D0833339-051E-6CCB-EEFF-380D5499C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8" y="3781952"/>
            <a:ext cx="6047387" cy="186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3F83B3E0-8C29-70A0-82F2-FE90EB65A8F9}"/>
              </a:ext>
            </a:extLst>
          </p:cNvPr>
          <p:cNvSpPr/>
          <p:nvPr/>
        </p:nvSpPr>
        <p:spPr>
          <a:xfrm>
            <a:off x="6427694" y="5047130"/>
            <a:ext cx="287431" cy="596197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7CB63-3952-42B2-0535-135B1FC5D2C7}"/>
              </a:ext>
            </a:extLst>
          </p:cNvPr>
          <p:cNvSpPr txBox="1"/>
          <p:nvPr/>
        </p:nvSpPr>
        <p:spPr>
          <a:xfrm>
            <a:off x="6733869" y="5172455"/>
            <a:ext cx="189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정수형 → 실수형 </a:t>
            </a:r>
          </a:p>
        </p:txBody>
      </p:sp>
    </p:spTree>
    <p:extLst>
      <p:ext uri="{BB962C8B-B14F-4D97-AF65-F5344CB8AC3E}">
        <p14:creationId xmlns:p14="http://schemas.microsoft.com/office/powerpoint/2010/main" val="404693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BB14E5F-7933-62D3-DFD3-9E6D8117B51E}"/>
              </a:ext>
            </a:extLst>
          </p:cNvPr>
          <p:cNvGrpSpPr/>
          <p:nvPr/>
        </p:nvGrpSpPr>
        <p:grpSpPr>
          <a:xfrm>
            <a:off x="3637036" y="1310665"/>
            <a:ext cx="5097222" cy="3196763"/>
            <a:chOff x="3637036" y="1058128"/>
            <a:chExt cx="5097222" cy="31967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BC9C59-1297-5115-75B5-E32CA3564C1A}"/>
                </a:ext>
              </a:extLst>
            </p:cNvPr>
            <p:cNvSpPr txBox="1"/>
            <p:nvPr/>
          </p:nvSpPr>
          <p:spPr>
            <a:xfrm>
              <a:off x="3637036" y="3670116"/>
              <a:ext cx="5097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accent2"/>
                  </a:solidFill>
                </a:rPr>
                <a:t>모델링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3DEC621-63A2-331C-20B1-C5E77C92BD5B}"/>
                </a:ext>
              </a:extLst>
            </p:cNvPr>
            <p:cNvCxnSpPr>
              <a:cxnSpLocks/>
            </p:cNvCxnSpPr>
            <p:nvPr/>
          </p:nvCxnSpPr>
          <p:spPr>
            <a:xfrm>
              <a:off x="5538877" y="2872059"/>
              <a:ext cx="1293541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055ACD-9322-772C-AA47-5BDF0B060178}"/>
                </a:ext>
              </a:extLst>
            </p:cNvPr>
            <p:cNvSpPr txBox="1"/>
            <p:nvPr/>
          </p:nvSpPr>
          <p:spPr>
            <a:xfrm>
              <a:off x="5781530" y="1058128"/>
              <a:ext cx="8082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b="1" dirty="0">
                  <a:solidFill>
                    <a:schemeClr val="accent2"/>
                  </a:solidFill>
                </a:rPr>
                <a:t>3</a:t>
              </a:r>
              <a:endParaRPr lang="ko-KR" altLang="en-US" sz="9600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69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10000"/>
          </a:schemeClr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274</Words>
  <Application>Microsoft Office PowerPoint</Application>
  <PresentationFormat>와이드스크린</PresentationFormat>
  <Paragraphs>85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Söhne</vt:lpstr>
      <vt:lpstr>Pretendard ExtraBold</vt:lpstr>
      <vt:lpstr>Pretendard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 가을</cp:lastModifiedBy>
  <cp:revision>24</cp:revision>
  <dcterms:created xsi:type="dcterms:W3CDTF">2022-07-11T04:17:28Z</dcterms:created>
  <dcterms:modified xsi:type="dcterms:W3CDTF">2023-05-25T12:43:52Z</dcterms:modified>
</cp:coreProperties>
</file>