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50" d="100"/>
          <a:sy n="50" d="100"/>
        </p:scale>
        <p:origin x="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C1472-DF8F-15BB-0CF4-3DAC0E1D0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0414C-AD1E-ECE8-3983-83B554652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3DEFA-0938-982C-7B3A-A861F05F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5FED3-3C56-A6D8-B041-CC05246C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F2744-1C79-B580-10E9-86F0B7B8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3FE45-3DA9-BD8C-24B7-9274593A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85AD5-7044-282B-61F5-2F521F60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13DD6-2B40-C125-9D24-713F316A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D022D-59CF-04CF-57D6-A3AD7DD1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6CE42-1906-FAE6-2A66-745BC1B5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2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05C930-1699-AD8F-AE51-192133343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73E14-3F04-AE54-8671-4905DD50B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A4588-52B5-69E9-C5B4-24B956EB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34A64-98BB-2245-1027-5D716AF4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976BC-E52C-9BEC-EAC7-736F3C4A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18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3A120-16C5-195E-B16A-C0C8C6CD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72469-5B3B-F25A-6BD5-7F9CBE76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7F780-CDD1-3DA8-533A-04E660FA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D19F5-737A-0AA9-0233-C1BDC7F8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928D4-6980-C0F4-8B01-561011EF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2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0026D-5C56-4494-7F18-95905ECF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C95BB-8913-AF16-032F-8D82ECA1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5FBD5-E2C5-13F7-FA31-D536C686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1A651-6C58-20BC-DEF1-AEA53CFA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576FA-0069-A1BF-D5B6-D174D209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1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769D2-D3F3-DD12-964C-3B1DCBCD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C7111-FA78-1473-9834-74EF8F95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946E9E-44E0-CD95-CAFF-95A92D674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94E8C-5170-8289-A927-247FEF54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0A666-5E27-4BFA-458F-B1EFBC5A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08A54-E411-DAB4-D0B2-7E5C956B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DDF42-C247-0720-5DA5-FA945E48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C1DF0-E451-059E-58ED-01E531944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813B52-A58A-D077-01AC-99CDE3A2F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434BC-DFB7-0203-350B-B58770831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98F7AB-4DEA-60C2-ABA2-7E1C8913A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CF231E-25CD-5FB9-061D-2818A6DE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2D2D4-3B83-11B8-D25E-131C1A63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BC0C03-160C-F23D-4AEF-AA03223D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2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2CF83-E2FE-339B-6EE1-0C61674F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A76CB0-F661-7B58-8643-2DD79C5A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2E9056-DF3F-E794-7C37-92BA6671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FC1CFB-333D-CB14-AB59-E9579EDA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73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1BB4CE-A3C9-3FE3-0CFF-0BC17F5A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33B4F8-F003-F62F-A4C6-30442CC0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84843-3BBD-DB5D-2826-95604E60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5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44AC9-431C-424A-864C-D6E05C0D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A82B1-A9FC-7BDC-71D9-83426275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57718F-3B7C-973E-6EB1-84939C982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C2F51-9684-BC9D-C685-0B6AFB57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27A87-8598-BC7D-1E30-8FBCB6EC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638F5-DB90-75DC-BD81-C21EC88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88A76-6D2B-E698-4B43-E5FBF0E8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F433D-5B95-6997-2917-28C3A38BB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6B386E-62DF-7ADA-3E42-440C55E5B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CBA12-2D12-7942-F727-A05D86E82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F800C-51AD-CA63-F929-E0A3CACD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A866E-741D-D6E7-30E6-7C242FD4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B055A3-5109-1578-CEA4-2B3C5C6C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7E531-F987-86E1-B36E-EB797E644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9C6A1-F968-4193-3AEB-086550150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234CC-E834-4C53-9999-B3CBFC0527D3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523A8-F7E9-26A3-824B-B63082E52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CDAB0-50E2-1004-8399-027B993E9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CE63C-334F-4A32-8D26-2BB7FC5CE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255078-FD7F-D262-8265-211702EA5452}"/>
              </a:ext>
            </a:extLst>
          </p:cNvPr>
          <p:cNvSpPr/>
          <p:nvPr/>
        </p:nvSpPr>
        <p:spPr>
          <a:xfrm>
            <a:off x="1783402" y="2227640"/>
            <a:ext cx="2354094" cy="400779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48CFF7-5D63-9D54-1B65-2B8FFEE7A212}"/>
              </a:ext>
            </a:extLst>
          </p:cNvPr>
          <p:cNvCxnSpPr>
            <a:cxnSpLocks/>
          </p:cNvCxnSpPr>
          <p:nvPr/>
        </p:nvCxnSpPr>
        <p:spPr>
          <a:xfrm flipV="1">
            <a:off x="1781456" y="2932881"/>
            <a:ext cx="9361998" cy="66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F1D968-2111-CD08-05BE-093D6CE7B34A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1783402" y="4200508"/>
            <a:ext cx="9360052" cy="3103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6E4EF7-01B1-D1B3-942B-67CC13CD79F7}"/>
              </a:ext>
            </a:extLst>
          </p:cNvPr>
          <p:cNvSpPr txBox="1"/>
          <p:nvPr/>
        </p:nvSpPr>
        <p:spPr>
          <a:xfrm>
            <a:off x="4839130" y="179147"/>
            <a:ext cx="6159872" cy="194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dirty="0"/>
              <a:t>건강 관리 기록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예방접종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건강검진 기록 관리</a:t>
            </a: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 추적 및 분실 방지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실시간 위치 추적 및 알림</a:t>
            </a: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맞춤형 식단 및 운동 추천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AI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기반 맞춤형 건강 플랜</a:t>
            </a: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온라인 수의사 상담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긴급 건강 문제 시 신속한 상담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AF1742-98E3-7EA3-758A-78C04088C368}"/>
              </a:ext>
            </a:extLst>
          </p:cNvPr>
          <p:cNvSpPr txBox="1"/>
          <p:nvPr/>
        </p:nvSpPr>
        <p:spPr>
          <a:xfrm>
            <a:off x="5362856" y="2191746"/>
            <a:ext cx="565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안전 중심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위치 추적 → 온라인 수의사 상담 → 커뮤니티 알림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83ABC2-BB7F-1DA7-74B3-18DDE9779A57}"/>
              </a:ext>
            </a:extLst>
          </p:cNvPr>
          <p:cNvSpPr txBox="1"/>
          <p:nvPr/>
        </p:nvSpPr>
        <p:spPr>
          <a:xfrm>
            <a:off x="5362856" y="3177120"/>
            <a:ext cx="490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 </a:t>
            </a:r>
            <a:r>
              <a:rPr lang="ko-KR" altLang="en-US" dirty="0" err="1"/>
              <a:t>쾌적성</a:t>
            </a:r>
            <a:r>
              <a:rPr lang="ko-KR" altLang="en-US" dirty="0"/>
              <a:t> 중심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반려동물 케어 스케줄러 → 맞춤형 운동 플랜→ 건강 관리 기록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DFAF85-F83C-0C7D-DD43-813895CFB8AE}"/>
              </a:ext>
            </a:extLst>
          </p:cNvPr>
          <p:cNvSpPr txBox="1"/>
          <p:nvPr/>
        </p:nvSpPr>
        <p:spPr>
          <a:xfrm>
            <a:off x="5362856" y="4670499"/>
            <a:ext cx="577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건강 효율성 중심 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건강 관리 기록 → 맞춤형 운동 플랜 → 건강 관리 기록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A8A6F8-5B8D-88B7-0FAD-75525734EE12}"/>
              </a:ext>
            </a:extLst>
          </p:cNvPr>
          <p:cNvSpPr txBox="1"/>
          <p:nvPr/>
        </p:nvSpPr>
        <p:spPr>
          <a:xfrm>
            <a:off x="1588614" y="751611"/>
            <a:ext cx="334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펫 케어 앱 서비스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8EE89EF-CAEF-858D-8CDA-4526542EC809}"/>
              </a:ext>
            </a:extLst>
          </p:cNvPr>
          <p:cNvCxnSpPr/>
          <p:nvPr/>
        </p:nvCxnSpPr>
        <p:spPr>
          <a:xfrm>
            <a:off x="4205519" y="399679"/>
            <a:ext cx="0" cy="126459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가을 김</dc:creator>
  <cp:lastModifiedBy>가을 김</cp:lastModifiedBy>
  <cp:revision>1</cp:revision>
  <dcterms:created xsi:type="dcterms:W3CDTF">2024-11-15T10:50:40Z</dcterms:created>
  <dcterms:modified xsi:type="dcterms:W3CDTF">2024-11-15T11:12:18Z</dcterms:modified>
</cp:coreProperties>
</file>