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2" r:id="rId3"/>
    <p:sldId id="273" r:id="rId4"/>
    <p:sldId id="281" r:id="rId5"/>
    <p:sldId id="286" r:id="rId6"/>
    <p:sldId id="279" r:id="rId7"/>
    <p:sldId id="276" r:id="rId8"/>
    <p:sldId id="285" r:id="rId9"/>
    <p:sldId id="283" r:id="rId10"/>
    <p:sldId id="280" r:id="rId11"/>
    <p:sldId id="288" r:id="rId12"/>
    <p:sldId id="287" r:id="rId13"/>
    <p:sldId id="294" r:id="rId14"/>
    <p:sldId id="297" r:id="rId15"/>
    <p:sldId id="278" r:id="rId16"/>
    <p:sldId id="299" r:id="rId17"/>
    <p:sldId id="300" r:id="rId18"/>
    <p:sldId id="296" r:id="rId19"/>
    <p:sldId id="275" r:id="rId20"/>
    <p:sldId id="298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F2B20-BCD2-4213-94A6-FB9AADF0DDCB}" v="688" dt="2024-12-01T07:36:09.65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75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가을 김" userId="fe186db035f2a547" providerId="LiveId" clId="{808F2B20-BCD2-4213-94A6-FB9AADF0DDCB}"/>
    <pc:docChg chg="undo redo custSel addSld delSld modSld sldOrd">
      <pc:chgData name="가을 김" userId="fe186db035f2a547" providerId="LiveId" clId="{808F2B20-BCD2-4213-94A6-FB9AADF0DDCB}" dt="2024-12-01T07:36:09.653" v="6525"/>
      <pc:docMkLst>
        <pc:docMk/>
      </pc:docMkLst>
      <pc:sldChg chg="del">
        <pc:chgData name="가을 김" userId="fe186db035f2a547" providerId="LiveId" clId="{808F2B20-BCD2-4213-94A6-FB9AADF0DDCB}" dt="2024-12-01T07:35:17.866" v="6508" actId="47"/>
        <pc:sldMkLst>
          <pc:docMk/>
          <pc:sldMk cId="272497175" sldId="264"/>
        </pc:sldMkLst>
      </pc:sldChg>
      <pc:sldChg chg="addSp delSp modSp mod">
        <pc:chgData name="가을 김" userId="fe186db035f2a547" providerId="LiveId" clId="{808F2B20-BCD2-4213-94A6-FB9AADF0DDCB}" dt="2024-12-01T07:36:09.653" v="6525"/>
        <pc:sldMkLst>
          <pc:docMk/>
          <pc:sldMk cId="2915345313" sldId="265"/>
        </pc:sldMkLst>
        <pc:spChg chg="del mod">
          <ac:chgData name="가을 김" userId="fe186db035f2a547" providerId="LiveId" clId="{808F2B20-BCD2-4213-94A6-FB9AADF0DDCB}" dt="2024-12-01T07:35:38.436" v="6521" actId="478"/>
          <ac:spMkLst>
            <pc:docMk/>
            <pc:sldMk cId="2915345313" sldId="265"/>
            <ac:spMk id="229" creationId="{82E972E3-5A9F-5EC8-8519-037C335D1561}"/>
          </ac:spMkLst>
        </pc:spChg>
        <pc:spChg chg="del">
          <ac:chgData name="가을 김" userId="fe186db035f2a547" providerId="LiveId" clId="{808F2B20-BCD2-4213-94A6-FB9AADF0DDCB}" dt="2024-12-01T07:35:39.812" v="6522" actId="478"/>
          <ac:spMkLst>
            <pc:docMk/>
            <pc:sldMk cId="2915345313" sldId="265"/>
            <ac:spMk id="230" creationId="{99BAEDBE-12FD-5EE1-9883-1EEE1DBAB417}"/>
          </ac:spMkLst>
        </pc:spChg>
        <pc:picChg chg="del">
          <ac:chgData name="가을 김" userId="fe186db035f2a547" providerId="LiveId" clId="{808F2B20-BCD2-4213-94A6-FB9AADF0DDCB}" dt="2024-12-01T07:35:40.724" v="6523" actId="478"/>
          <ac:picMkLst>
            <pc:docMk/>
            <pc:sldMk cId="2915345313" sldId="265"/>
            <ac:picMk id="226" creationId="{E9F710E5-3FCD-3534-52F4-43CAFFA8561F}"/>
          </ac:picMkLst>
        </pc:picChg>
        <pc:cxnChg chg="add mod">
          <ac:chgData name="가을 김" userId="fe186db035f2a547" providerId="LiveId" clId="{808F2B20-BCD2-4213-94A6-FB9AADF0DDCB}" dt="2024-12-01T07:35:51.466" v="6524"/>
          <ac:cxnSpMkLst>
            <pc:docMk/>
            <pc:sldMk cId="2915345313" sldId="265"/>
            <ac:cxnSpMk id="2" creationId="{8DE81DF5-356B-3D80-4B15-F5FBE2AB03D8}"/>
          </ac:cxnSpMkLst>
        </pc:cxnChg>
        <pc:cxnChg chg="add mod">
          <ac:chgData name="가을 김" userId="fe186db035f2a547" providerId="LiveId" clId="{808F2B20-BCD2-4213-94A6-FB9AADF0DDCB}" dt="2024-12-01T07:36:09.653" v="6525"/>
          <ac:cxnSpMkLst>
            <pc:docMk/>
            <pc:sldMk cId="2915345313" sldId="265"/>
            <ac:cxnSpMk id="3" creationId="{596BC54E-3CBB-7474-51A4-6857BC214D01}"/>
          </ac:cxnSpMkLst>
        </pc:cxnChg>
      </pc:sldChg>
      <pc:sldChg chg="del">
        <pc:chgData name="가을 김" userId="fe186db035f2a547" providerId="LiveId" clId="{808F2B20-BCD2-4213-94A6-FB9AADF0DDCB}" dt="2024-12-01T07:35:25.302" v="6515" actId="47"/>
        <pc:sldMkLst>
          <pc:docMk/>
          <pc:sldMk cId="246960982" sldId="268"/>
        </pc:sldMkLst>
      </pc:sldChg>
      <pc:sldChg chg="del">
        <pc:chgData name="가을 김" userId="fe186db035f2a547" providerId="LiveId" clId="{808F2B20-BCD2-4213-94A6-FB9AADF0DDCB}" dt="2024-12-01T07:35:19.422" v="6509" actId="47"/>
        <pc:sldMkLst>
          <pc:docMk/>
          <pc:sldMk cId="4107778872" sldId="270"/>
        </pc:sldMkLst>
      </pc:sldChg>
      <pc:sldChg chg="modSp mod">
        <pc:chgData name="가을 김" userId="fe186db035f2a547" providerId="LiveId" clId="{808F2B20-BCD2-4213-94A6-FB9AADF0DDCB}" dt="2024-12-01T04:34:36.340" v="114" actId="20577"/>
        <pc:sldMkLst>
          <pc:docMk/>
          <pc:sldMk cId="3929628333" sldId="271"/>
        </pc:sldMkLst>
        <pc:spChg chg="mod">
          <ac:chgData name="가을 김" userId="fe186db035f2a547" providerId="LiveId" clId="{808F2B20-BCD2-4213-94A6-FB9AADF0DDCB}" dt="2024-12-01T04:34:36.340" v="114" actId="20577"/>
          <ac:spMkLst>
            <pc:docMk/>
            <pc:sldMk cId="3929628333" sldId="271"/>
            <ac:spMk id="5" creationId="{B6956878-ABEC-AF9A-D2CE-3CA826B6E387}"/>
          </ac:spMkLst>
        </pc:spChg>
        <pc:spChg chg="mod">
          <ac:chgData name="가을 김" userId="fe186db035f2a547" providerId="LiveId" clId="{808F2B20-BCD2-4213-94A6-FB9AADF0DDCB}" dt="2024-12-01T04:30:47.722" v="19"/>
          <ac:spMkLst>
            <pc:docMk/>
            <pc:sldMk cId="3929628333" sldId="271"/>
            <ac:spMk id="6" creationId="{B1BEB93D-E860-DD72-63D2-BA2ACD126D65}"/>
          </ac:spMkLst>
        </pc:spChg>
      </pc:sldChg>
      <pc:sldChg chg="addSp delSp modSp mod">
        <pc:chgData name="가을 김" userId="fe186db035f2a547" providerId="LiveId" clId="{808F2B20-BCD2-4213-94A6-FB9AADF0DDCB}" dt="2024-12-01T06:02:43.628" v="3987" actId="20577"/>
        <pc:sldMkLst>
          <pc:docMk/>
          <pc:sldMk cId="4207314371" sldId="272"/>
        </pc:sldMkLst>
        <pc:spChg chg="add mod">
          <ac:chgData name="가을 김" userId="fe186db035f2a547" providerId="LiveId" clId="{808F2B20-BCD2-4213-94A6-FB9AADF0DDCB}" dt="2024-12-01T04:40:04.325" v="288"/>
          <ac:spMkLst>
            <pc:docMk/>
            <pc:sldMk cId="4207314371" sldId="272"/>
            <ac:spMk id="2" creationId="{7DF0FF03-293F-AB22-4B71-D68FCA3A39C8}"/>
          </ac:spMkLst>
        </pc:spChg>
        <pc:spChg chg="add mod">
          <ac:chgData name="가을 김" userId="fe186db035f2a547" providerId="LiveId" clId="{808F2B20-BCD2-4213-94A6-FB9AADF0DDCB}" dt="2024-12-01T04:40:04.325" v="288"/>
          <ac:spMkLst>
            <pc:docMk/>
            <pc:sldMk cId="4207314371" sldId="272"/>
            <ac:spMk id="6" creationId="{22536723-B0F4-514E-2D2F-5587F03B96C3}"/>
          </ac:spMkLst>
        </pc:spChg>
        <pc:spChg chg="mod">
          <ac:chgData name="가을 김" userId="fe186db035f2a547" providerId="LiveId" clId="{808F2B20-BCD2-4213-94A6-FB9AADF0DDCB}" dt="2024-12-01T04:41:23.824" v="326" actId="1036"/>
          <ac:spMkLst>
            <pc:docMk/>
            <pc:sldMk cId="4207314371" sldId="272"/>
            <ac:spMk id="7" creationId="{CE308183-DB54-F711-9B69-C8C5752AF7AF}"/>
          </ac:spMkLst>
        </pc:spChg>
        <pc:spChg chg="mod">
          <ac:chgData name="가을 김" userId="fe186db035f2a547" providerId="LiveId" clId="{808F2B20-BCD2-4213-94A6-FB9AADF0DDCB}" dt="2024-12-01T04:41:23.824" v="326" actId="1036"/>
          <ac:spMkLst>
            <pc:docMk/>
            <pc:sldMk cId="4207314371" sldId="272"/>
            <ac:spMk id="8" creationId="{BC5F8E78-68AC-B048-5336-EE835D4169E6}"/>
          </ac:spMkLst>
        </pc:spChg>
        <pc:spChg chg="mod">
          <ac:chgData name="가을 김" userId="fe186db035f2a547" providerId="LiveId" clId="{808F2B20-BCD2-4213-94A6-FB9AADF0DDCB}" dt="2024-12-01T04:41:27.260" v="331" actId="1035"/>
          <ac:spMkLst>
            <pc:docMk/>
            <pc:sldMk cId="4207314371" sldId="272"/>
            <ac:spMk id="9" creationId="{313F5BEB-A29E-EC98-4681-67E53CB0B3C2}"/>
          </ac:spMkLst>
        </pc:spChg>
        <pc:spChg chg="mod">
          <ac:chgData name="가을 김" userId="fe186db035f2a547" providerId="LiveId" clId="{808F2B20-BCD2-4213-94A6-FB9AADF0DDCB}" dt="2024-12-01T04:41:27.260" v="331" actId="1035"/>
          <ac:spMkLst>
            <pc:docMk/>
            <pc:sldMk cId="4207314371" sldId="272"/>
            <ac:spMk id="10" creationId="{15EF1453-BC33-8329-E803-35808F5E93AA}"/>
          </ac:spMkLst>
        </pc:spChg>
        <pc:spChg chg="mod">
          <ac:chgData name="가을 김" userId="fe186db035f2a547" providerId="LiveId" clId="{808F2B20-BCD2-4213-94A6-FB9AADF0DDCB}" dt="2024-12-01T04:41:31.061" v="336" actId="1035"/>
          <ac:spMkLst>
            <pc:docMk/>
            <pc:sldMk cId="4207314371" sldId="272"/>
            <ac:spMk id="11" creationId="{C67FBC02-6717-E326-10F3-EED37C2CE102}"/>
          </ac:spMkLst>
        </pc:spChg>
        <pc:spChg chg="mod">
          <ac:chgData name="가을 김" userId="fe186db035f2a547" providerId="LiveId" clId="{808F2B20-BCD2-4213-94A6-FB9AADF0DDCB}" dt="2024-12-01T04:41:31.061" v="336" actId="1035"/>
          <ac:spMkLst>
            <pc:docMk/>
            <pc:sldMk cId="4207314371" sldId="272"/>
            <ac:spMk id="12" creationId="{475A99F0-E26F-49EF-19FA-5DA225DF25D0}"/>
          </ac:spMkLst>
        </pc:spChg>
        <pc:spChg chg="mod">
          <ac:chgData name="가을 김" userId="fe186db035f2a547" providerId="LiveId" clId="{808F2B20-BCD2-4213-94A6-FB9AADF0DDCB}" dt="2024-12-01T04:41:34.399" v="341" actId="1035"/>
          <ac:spMkLst>
            <pc:docMk/>
            <pc:sldMk cId="4207314371" sldId="272"/>
            <ac:spMk id="13" creationId="{CEC5CD14-4594-1730-18CF-710701846C6F}"/>
          </ac:spMkLst>
        </pc:spChg>
        <pc:spChg chg="mod">
          <ac:chgData name="가을 김" userId="fe186db035f2a547" providerId="LiveId" clId="{808F2B20-BCD2-4213-94A6-FB9AADF0DDCB}" dt="2024-12-01T06:02:43.628" v="3987" actId="20577"/>
          <ac:spMkLst>
            <pc:docMk/>
            <pc:sldMk cId="4207314371" sldId="272"/>
            <ac:spMk id="14" creationId="{E4BB9965-4F0D-8E0C-4C5A-019C795529F3}"/>
          </ac:spMkLst>
        </pc:spChg>
        <pc:spChg chg="add mod">
          <ac:chgData name="가을 김" userId="fe186db035f2a547" providerId="LiveId" clId="{808F2B20-BCD2-4213-94A6-FB9AADF0DDCB}" dt="2024-12-01T04:41:37.645" v="346" actId="1035"/>
          <ac:spMkLst>
            <pc:docMk/>
            <pc:sldMk cId="4207314371" sldId="272"/>
            <ac:spMk id="16" creationId="{E38B1222-7FCD-5258-13D0-539DC52D0E70}"/>
          </ac:spMkLst>
        </pc:spChg>
        <pc:spChg chg="add mod">
          <ac:chgData name="가을 김" userId="fe186db035f2a547" providerId="LiveId" clId="{808F2B20-BCD2-4213-94A6-FB9AADF0DDCB}" dt="2024-12-01T04:41:37.645" v="346" actId="1035"/>
          <ac:spMkLst>
            <pc:docMk/>
            <pc:sldMk cId="4207314371" sldId="272"/>
            <ac:spMk id="17" creationId="{3A3F4CB0-5421-3385-0765-D9CBC86BA4B4}"/>
          </ac:spMkLst>
        </pc:spChg>
        <pc:spChg chg="del">
          <ac:chgData name="가을 김" userId="fe186db035f2a547" providerId="LiveId" clId="{808F2B20-BCD2-4213-94A6-FB9AADF0DDCB}" dt="2024-12-01T04:41:46.333" v="347" actId="478"/>
          <ac:spMkLst>
            <pc:docMk/>
            <pc:sldMk cId="4207314371" sldId="272"/>
            <ac:spMk id="19" creationId="{3D258E78-E0A3-AE12-64E5-C4481F9EEFE4}"/>
          </ac:spMkLst>
        </pc:spChg>
        <pc:picChg chg="del">
          <ac:chgData name="가을 김" userId="fe186db035f2a547" providerId="LiveId" clId="{808F2B20-BCD2-4213-94A6-FB9AADF0DDCB}" dt="2024-12-01T04:38:50.160" v="193" actId="478"/>
          <ac:picMkLst>
            <pc:docMk/>
            <pc:sldMk cId="4207314371" sldId="272"/>
            <ac:picMk id="18" creationId="{02CED0DE-6F71-71B8-7E6B-E4BBFE001510}"/>
          </ac:picMkLst>
        </pc:picChg>
      </pc:sldChg>
      <pc:sldChg chg="modSp mod">
        <pc:chgData name="가을 김" userId="fe186db035f2a547" providerId="LiveId" clId="{808F2B20-BCD2-4213-94A6-FB9AADF0DDCB}" dt="2024-12-01T04:43:36.163" v="384"/>
        <pc:sldMkLst>
          <pc:docMk/>
          <pc:sldMk cId="1867445370" sldId="273"/>
        </pc:sldMkLst>
        <pc:spChg chg="mod">
          <ac:chgData name="가을 김" userId="fe186db035f2a547" providerId="LiveId" clId="{808F2B20-BCD2-4213-94A6-FB9AADF0DDCB}" dt="2024-12-01T04:43:36.163" v="384"/>
          <ac:spMkLst>
            <pc:docMk/>
            <pc:sldMk cId="1867445370" sldId="273"/>
            <ac:spMk id="3" creationId="{773F2969-8E1F-0403-B6B6-037C4B0D5DB2}"/>
          </ac:spMkLst>
        </pc:spChg>
      </pc:sldChg>
      <pc:sldChg chg="addSp delSp modSp mod ord">
        <pc:chgData name="가을 김" userId="fe186db035f2a547" providerId="LiveId" clId="{808F2B20-BCD2-4213-94A6-FB9AADF0DDCB}" dt="2024-12-01T07:29:57.216" v="6287"/>
        <pc:sldMkLst>
          <pc:docMk/>
          <pc:sldMk cId="396970646" sldId="275"/>
        </pc:sldMkLst>
        <pc:spChg chg="add del mod">
          <ac:chgData name="가을 김" userId="fe186db035f2a547" providerId="LiveId" clId="{808F2B20-BCD2-4213-94A6-FB9AADF0DDCB}" dt="2024-12-01T07:21:39.787" v="6004" actId="478"/>
          <ac:spMkLst>
            <pc:docMk/>
            <pc:sldMk cId="396970646" sldId="275"/>
            <ac:spMk id="2" creationId="{4D111E86-FC61-E4D0-BA17-55E7B5FF8E3C}"/>
          </ac:spMkLst>
        </pc:spChg>
        <pc:spChg chg="mod">
          <ac:chgData name="가을 김" userId="fe186db035f2a547" providerId="LiveId" clId="{808F2B20-BCD2-4213-94A6-FB9AADF0DDCB}" dt="2024-12-01T07:23:59.633" v="6029" actId="1076"/>
          <ac:spMkLst>
            <pc:docMk/>
            <pc:sldMk cId="396970646" sldId="275"/>
            <ac:spMk id="8" creationId="{F001C1F6-1EBD-E5CE-94C9-5878C1918FEC}"/>
          </ac:spMkLst>
        </pc:spChg>
        <pc:spChg chg="mod">
          <ac:chgData name="가을 김" userId="fe186db035f2a547" providerId="LiveId" clId="{808F2B20-BCD2-4213-94A6-FB9AADF0DDCB}" dt="2024-12-01T07:29:57.216" v="6287"/>
          <ac:spMkLst>
            <pc:docMk/>
            <pc:sldMk cId="396970646" sldId="275"/>
            <ac:spMk id="10" creationId="{C5FB81F6-76A1-1777-8953-CB7B9A32A7A3}"/>
          </ac:spMkLst>
        </pc:spChg>
        <pc:spChg chg="mod">
          <ac:chgData name="가을 김" userId="fe186db035f2a547" providerId="LiveId" clId="{808F2B20-BCD2-4213-94A6-FB9AADF0DDCB}" dt="2024-12-01T07:19:40.802" v="5929" actId="1076"/>
          <ac:spMkLst>
            <pc:docMk/>
            <pc:sldMk cId="396970646" sldId="275"/>
            <ac:spMk id="11" creationId="{4944080C-AE31-0B6A-5362-529043FB2DAB}"/>
          </ac:spMkLst>
        </pc:spChg>
        <pc:spChg chg="mod">
          <ac:chgData name="가을 김" userId="fe186db035f2a547" providerId="LiveId" clId="{808F2B20-BCD2-4213-94A6-FB9AADF0DDCB}" dt="2024-12-01T07:20:00.544" v="5964" actId="1076"/>
          <ac:spMkLst>
            <pc:docMk/>
            <pc:sldMk cId="396970646" sldId="275"/>
            <ac:spMk id="12" creationId="{D83DC3D5-AD91-D8AB-C428-25FDAE44CB12}"/>
          </ac:spMkLst>
        </pc:spChg>
        <pc:spChg chg="mod">
          <ac:chgData name="가을 김" userId="fe186db035f2a547" providerId="LiveId" clId="{808F2B20-BCD2-4213-94A6-FB9AADF0DDCB}" dt="2024-12-01T07:20:20.834" v="5999" actId="1076"/>
          <ac:spMkLst>
            <pc:docMk/>
            <pc:sldMk cId="396970646" sldId="275"/>
            <ac:spMk id="13" creationId="{1BE54AF5-E257-82CE-23EB-3A7247442C43}"/>
          </ac:spMkLst>
        </pc:spChg>
        <pc:spChg chg="add mod">
          <ac:chgData name="가을 김" userId="fe186db035f2a547" providerId="LiveId" clId="{808F2B20-BCD2-4213-94A6-FB9AADF0DDCB}" dt="2024-12-01T07:28:55.428" v="6255" actId="122"/>
          <ac:spMkLst>
            <pc:docMk/>
            <pc:sldMk cId="396970646" sldId="275"/>
            <ac:spMk id="28" creationId="{9849C7C4-DD13-1B0C-10E5-20A0C05FA063}"/>
          </ac:spMkLst>
        </pc:spChg>
        <pc:spChg chg="add mod">
          <ac:chgData name="가을 김" userId="fe186db035f2a547" providerId="LiveId" clId="{808F2B20-BCD2-4213-94A6-FB9AADF0DDCB}" dt="2024-12-01T07:29:04.860" v="6263" actId="1037"/>
          <ac:spMkLst>
            <pc:docMk/>
            <pc:sldMk cId="396970646" sldId="275"/>
            <ac:spMk id="34" creationId="{C52BC698-820C-45EB-F3C4-6DC052D22095}"/>
          </ac:spMkLst>
        </pc:spChg>
        <pc:spChg chg="add mod">
          <ac:chgData name="가을 김" userId="fe186db035f2a547" providerId="LiveId" clId="{808F2B20-BCD2-4213-94A6-FB9AADF0DDCB}" dt="2024-12-01T07:28:43.016" v="6254" actId="1076"/>
          <ac:spMkLst>
            <pc:docMk/>
            <pc:sldMk cId="396970646" sldId="275"/>
            <ac:spMk id="40" creationId="{4B04ABD1-F4E4-5C04-659C-3429DF4DA12D}"/>
          </ac:spMkLst>
        </pc:spChg>
        <pc:cxnChg chg="add mod">
          <ac:chgData name="가을 김" userId="fe186db035f2a547" providerId="LiveId" clId="{808F2B20-BCD2-4213-94A6-FB9AADF0DDCB}" dt="2024-12-01T07:25:22.263" v="6096" actId="1036"/>
          <ac:cxnSpMkLst>
            <pc:docMk/>
            <pc:sldMk cId="396970646" sldId="275"/>
            <ac:cxnSpMk id="5" creationId="{0F61258D-DEAB-B171-14D9-100A26347BE9}"/>
          </ac:cxnSpMkLst>
        </pc:cxnChg>
        <pc:cxnChg chg="add del mod">
          <ac:chgData name="가을 김" userId="fe186db035f2a547" providerId="LiveId" clId="{808F2B20-BCD2-4213-94A6-FB9AADF0DDCB}" dt="2024-12-01T07:24:03.747" v="6030" actId="478"/>
          <ac:cxnSpMkLst>
            <pc:docMk/>
            <pc:sldMk cId="396970646" sldId="275"/>
            <ac:cxnSpMk id="25" creationId="{049AF34D-E650-5BB2-12ED-319CEB6D1233}"/>
          </ac:cxnSpMkLst>
        </pc:cxnChg>
        <pc:cxnChg chg="add mod">
          <ac:chgData name="가을 김" userId="fe186db035f2a547" providerId="LiveId" clId="{808F2B20-BCD2-4213-94A6-FB9AADF0DDCB}" dt="2024-12-01T07:25:18.156" v="6095" actId="14100"/>
          <ac:cxnSpMkLst>
            <pc:docMk/>
            <pc:sldMk cId="396970646" sldId="275"/>
            <ac:cxnSpMk id="29" creationId="{72A4FA99-FFE1-9600-12D2-A94E73AD105E}"/>
          </ac:cxnSpMkLst>
        </pc:cxnChg>
        <pc:cxnChg chg="add del mod">
          <ac:chgData name="가을 김" userId="fe186db035f2a547" providerId="LiveId" clId="{808F2B20-BCD2-4213-94A6-FB9AADF0DDCB}" dt="2024-12-01T07:27:04.974" v="6176" actId="478"/>
          <ac:cxnSpMkLst>
            <pc:docMk/>
            <pc:sldMk cId="396970646" sldId="275"/>
            <ac:cxnSpMk id="35" creationId="{61D0D0E3-0FDA-FDD4-3A0B-AED1DD9C0E69}"/>
          </ac:cxnSpMkLst>
        </pc:cxnChg>
        <pc:cxnChg chg="add mod">
          <ac:chgData name="가을 김" userId="fe186db035f2a547" providerId="LiveId" clId="{808F2B20-BCD2-4213-94A6-FB9AADF0DDCB}" dt="2024-12-01T07:27:54.292" v="6184" actId="14100"/>
          <ac:cxnSpMkLst>
            <pc:docMk/>
            <pc:sldMk cId="396970646" sldId="275"/>
            <ac:cxnSpMk id="37" creationId="{3F090644-0450-13C6-3E77-96A19D738DEC}"/>
          </ac:cxnSpMkLst>
        </pc:cxnChg>
      </pc:sldChg>
      <pc:sldChg chg="addSp delSp modSp mod ord">
        <pc:chgData name="가을 김" userId="fe186db035f2a547" providerId="LiveId" clId="{808F2B20-BCD2-4213-94A6-FB9AADF0DDCB}" dt="2024-12-01T05:31:10.603" v="2606" actId="478"/>
        <pc:sldMkLst>
          <pc:docMk/>
          <pc:sldMk cId="1122762649" sldId="276"/>
        </pc:sldMkLst>
        <pc:spChg chg="mod">
          <ac:chgData name="가을 김" userId="fe186db035f2a547" providerId="LiveId" clId="{808F2B20-BCD2-4213-94A6-FB9AADF0DDCB}" dt="2024-12-01T05:26:58.712" v="2017" actId="14100"/>
          <ac:spMkLst>
            <pc:docMk/>
            <pc:sldMk cId="1122762649" sldId="276"/>
            <ac:spMk id="2" creationId="{B3BB2C81-2C36-BFAF-F8BF-91BC4B766C18}"/>
          </ac:spMkLst>
        </pc:spChg>
        <pc:spChg chg="mod">
          <ac:chgData name="가을 김" userId="fe186db035f2a547" providerId="LiveId" clId="{808F2B20-BCD2-4213-94A6-FB9AADF0DDCB}" dt="2024-12-01T05:23:48.848" v="1742" actId="20577"/>
          <ac:spMkLst>
            <pc:docMk/>
            <pc:sldMk cId="1122762649" sldId="276"/>
            <ac:spMk id="4" creationId="{B8326A7D-F71C-ED1C-CBFD-93F557654D2A}"/>
          </ac:spMkLst>
        </pc:spChg>
        <pc:spChg chg="mod">
          <ac:chgData name="가을 김" userId="fe186db035f2a547" providerId="LiveId" clId="{808F2B20-BCD2-4213-94A6-FB9AADF0DDCB}" dt="2024-12-01T05:23:58.935" v="1765"/>
          <ac:spMkLst>
            <pc:docMk/>
            <pc:sldMk cId="1122762649" sldId="276"/>
            <ac:spMk id="5" creationId="{3251639B-29EB-6E9D-733B-6F917838F571}"/>
          </ac:spMkLst>
        </pc:spChg>
        <pc:spChg chg="mod">
          <ac:chgData name="가을 김" userId="fe186db035f2a547" providerId="LiveId" clId="{808F2B20-BCD2-4213-94A6-FB9AADF0DDCB}" dt="2024-12-01T05:26:58.712" v="2017" actId="14100"/>
          <ac:spMkLst>
            <pc:docMk/>
            <pc:sldMk cId="1122762649" sldId="276"/>
            <ac:spMk id="9" creationId="{5CC9E76E-8EE8-7CCC-512E-560C10F30FD6}"/>
          </ac:spMkLst>
        </pc:spChg>
        <pc:spChg chg="mod">
          <ac:chgData name="가을 김" userId="fe186db035f2a547" providerId="LiveId" clId="{808F2B20-BCD2-4213-94A6-FB9AADF0DDCB}" dt="2024-12-01T05:26:58.712" v="2017" actId="14100"/>
          <ac:spMkLst>
            <pc:docMk/>
            <pc:sldMk cId="1122762649" sldId="276"/>
            <ac:spMk id="10" creationId="{8440672B-A8EF-ECCB-0200-D3BA1AFF1A40}"/>
          </ac:spMkLst>
        </pc:spChg>
        <pc:spChg chg="del">
          <ac:chgData name="가을 김" userId="fe186db035f2a547" providerId="LiveId" clId="{808F2B20-BCD2-4213-94A6-FB9AADF0DDCB}" dt="2024-12-01T05:31:07.734" v="2605" actId="478"/>
          <ac:spMkLst>
            <pc:docMk/>
            <pc:sldMk cId="1122762649" sldId="276"/>
            <ac:spMk id="13" creationId="{356C14DF-3209-6D48-AE52-BD33B68FF16F}"/>
          </ac:spMkLst>
        </pc:spChg>
        <pc:spChg chg="add mod">
          <ac:chgData name="가을 김" userId="fe186db035f2a547" providerId="LiveId" clId="{808F2B20-BCD2-4213-94A6-FB9AADF0DDCB}" dt="2024-12-01T05:30:59.582" v="2604" actId="1076"/>
          <ac:spMkLst>
            <pc:docMk/>
            <pc:sldMk cId="1122762649" sldId="276"/>
            <ac:spMk id="15" creationId="{E11D450E-FD5B-19D1-7313-1EAD5A3E69D8}"/>
          </ac:spMkLst>
        </pc:spChg>
        <pc:spChg chg="del">
          <ac:chgData name="가을 김" userId="fe186db035f2a547" providerId="LiveId" clId="{808F2B20-BCD2-4213-94A6-FB9AADF0DDCB}" dt="2024-12-01T05:31:10.603" v="2606" actId="478"/>
          <ac:spMkLst>
            <pc:docMk/>
            <pc:sldMk cId="1122762649" sldId="276"/>
            <ac:spMk id="16" creationId="{FA02CB6D-D812-5ABF-9060-B2F109FB9D3D}"/>
          </ac:spMkLst>
        </pc:spChg>
        <pc:spChg chg="mod">
          <ac:chgData name="가을 김" userId="fe186db035f2a547" providerId="LiveId" clId="{808F2B20-BCD2-4213-94A6-FB9AADF0DDCB}" dt="2024-12-01T05:27:07.735" v="2037" actId="1035"/>
          <ac:spMkLst>
            <pc:docMk/>
            <pc:sldMk cId="1122762649" sldId="276"/>
            <ac:spMk id="17" creationId="{9F677B01-8FB5-8DC6-B676-456D321BD005}"/>
          </ac:spMkLst>
        </pc:spChg>
        <pc:spChg chg="mod">
          <ac:chgData name="가을 김" userId="fe186db035f2a547" providerId="LiveId" clId="{808F2B20-BCD2-4213-94A6-FB9AADF0DDCB}" dt="2024-12-01T05:27:07.735" v="2037" actId="1035"/>
          <ac:spMkLst>
            <pc:docMk/>
            <pc:sldMk cId="1122762649" sldId="276"/>
            <ac:spMk id="18" creationId="{970E707E-BE05-865D-DA63-75A73413D84A}"/>
          </ac:spMkLst>
        </pc:spChg>
        <pc:spChg chg="mod">
          <ac:chgData name="가을 김" userId="fe186db035f2a547" providerId="LiveId" clId="{808F2B20-BCD2-4213-94A6-FB9AADF0DDCB}" dt="2024-12-01T05:27:07.735" v="2037" actId="1035"/>
          <ac:spMkLst>
            <pc:docMk/>
            <pc:sldMk cId="1122762649" sldId="276"/>
            <ac:spMk id="19" creationId="{5C1E65C2-5AE4-E701-E003-9BF73E2E398E}"/>
          </ac:spMkLst>
        </pc:spChg>
        <pc:spChg chg="del">
          <ac:chgData name="가을 김" userId="fe186db035f2a547" providerId="LiveId" clId="{808F2B20-BCD2-4213-94A6-FB9AADF0DDCB}" dt="2024-12-01T05:14:34.350" v="1663" actId="478"/>
          <ac:spMkLst>
            <pc:docMk/>
            <pc:sldMk cId="1122762649" sldId="276"/>
            <ac:spMk id="20" creationId="{30454894-0171-1E1A-CBB1-970768B52DC7}"/>
          </ac:spMkLst>
        </pc:spChg>
        <pc:spChg chg="del mod">
          <ac:chgData name="가을 김" userId="fe186db035f2a547" providerId="LiveId" clId="{808F2B20-BCD2-4213-94A6-FB9AADF0DDCB}" dt="2024-12-01T05:14:31.352" v="1662" actId="478"/>
          <ac:spMkLst>
            <pc:docMk/>
            <pc:sldMk cId="1122762649" sldId="276"/>
            <ac:spMk id="21" creationId="{15A4542A-93EF-F6D8-0FCA-0E92CE1BCF23}"/>
          </ac:spMkLst>
        </pc:spChg>
        <pc:spChg chg="del">
          <ac:chgData name="가을 김" userId="fe186db035f2a547" providerId="LiveId" clId="{808F2B20-BCD2-4213-94A6-FB9AADF0DDCB}" dt="2024-12-01T05:14:36.302" v="1664" actId="478"/>
          <ac:spMkLst>
            <pc:docMk/>
            <pc:sldMk cId="1122762649" sldId="276"/>
            <ac:spMk id="22" creationId="{509B1A0F-2409-C589-9525-947EA3C1F374}"/>
          </ac:spMkLst>
        </pc:spChg>
        <pc:spChg chg="mod">
          <ac:chgData name="가을 김" userId="fe186db035f2a547" providerId="LiveId" clId="{808F2B20-BCD2-4213-94A6-FB9AADF0DDCB}" dt="2024-12-01T05:27:25.256" v="2054" actId="1035"/>
          <ac:spMkLst>
            <pc:docMk/>
            <pc:sldMk cId="1122762649" sldId="276"/>
            <ac:spMk id="23" creationId="{7353C824-937A-E110-963F-5F8649640E2E}"/>
          </ac:spMkLst>
        </pc:spChg>
        <pc:spChg chg="mod">
          <ac:chgData name="가을 김" userId="fe186db035f2a547" providerId="LiveId" clId="{808F2B20-BCD2-4213-94A6-FB9AADF0DDCB}" dt="2024-12-01T05:30:42.028" v="2602" actId="948"/>
          <ac:spMkLst>
            <pc:docMk/>
            <pc:sldMk cId="1122762649" sldId="276"/>
            <ac:spMk id="24" creationId="{3488B951-445B-EE1A-916B-A8BF6CFE58AC}"/>
          </ac:spMkLst>
        </pc:spChg>
        <pc:spChg chg="del mod">
          <ac:chgData name="가을 김" userId="fe186db035f2a547" providerId="LiveId" clId="{808F2B20-BCD2-4213-94A6-FB9AADF0DDCB}" dt="2024-12-01T05:28:59.478" v="2306" actId="478"/>
          <ac:spMkLst>
            <pc:docMk/>
            <pc:sldMk cId="1122762649" sldId="276"/>
            <ac:spMk id="25" creationId="{51CA7F28-1BA9-633D-4F8E-6D730B3B3494}"/>
          </ac:spMkLst>
        </pc:spChg>
        <pc:picChg chg="add del mod">
          <ac:chgData name="가을 김" userId="fe186db035f2a547" providerId="LiveId" clId="{808F2B20-BCD2-4213-94A6-FB9AADF0DDCB}" dt="2024-12-01T05:15:34.052" v="1668" actId="478"/>
          <ac:picMkLst>
            <pc:docMk/>
            <pc:sldMk cId="1122762649" sldId="276"/>
            <ac:picMk id="7" creationId="{16EA86F2-C2CD-842F-CD0F-D48F3F32C3B3}"/>
          </ac:picMkLst>
        </pc:picChg>
        <pc:picChg chg="add mod modCrop">
          <ac:chgData name="가을 김" userId="fe186db035f2a547" providerId="LiveId" clId="{808F2B20-BCD2-4213-94A6-FB9AADF0DDCB}" dt="2024-12-01T05:27:07.735" v="2037" actId="1035"/>
          <ac:picMkLst>
            <pc:docMk/>
            <pc:sldMk cId="1122762649" sldId="276"/>
            <ac:picMk id="11" creationId="{2AA6B05A-94FF-D26E-9992-74EEF44748BD}"/>
          </ac:picMkLst>
        </pc:picChg>
        <pc:picChg chg="add mod">
          <ac:chgData name="가을 김" userId="fe186db035f2a547" providerId="LiveId" clId="{808F2B20-BCD2-4213-94A6-FB9AADF0DDCB}" dt="2024-12-01T05:27:07.735" v="2037" actId="1035"/>
          <ac:picMkLst>
            <pc:docMk/>
            <pc:sldMk cId="1122762649" sldId="276"/>
            <ac:picMk id="14" creationId="{7971B6C9-DD0C-B148-5433-3DC3EA56828E}"/>
          </ac:picMkLst>
        </pc:picChg>
        <pc:picChg chg="add mod">
          <ac:chgData name="가을 김" userId="fe186db035f2a547" providerId="LiveId" clId="{808F2B20-BCD2-4213-94A6-FB9AADF0DDCB}" dt="2024-12-01T05:27:07.735" v="2037" actId="1035"/>
          <ac:picMkLst>
            <pc:docMk/>
            <pc:sldMk cId="1122762649" sldId="276"/>
            <ac:picMk id="1026" creationId="{7C79749F-D705-6155-A836-1E8DB4FB9EEF}"/>
          </ac:picMkLst>
        </pc:picChg>
      </pc:sldChg>
      <pc:sldChg chg="del">
        <pc:chgData name="가을 김" userId="fe186db035f2a547" providerId="LiveId" clId="{808F2B20-BCD2-4213-94A6-FB9AADF0DDCB}" dt="2024-12-01T07:35:20.679" v="6510" actId="47"/>
        <pc:sldMkLst>
          <pc:docMk/>
          <pc:sldMk cId="3031788846" sldId="277"/>
        </pc:sldMkLst>
      </pc:sldChg>
      <pc:sldChg chg="addSp delSp modSp mod ord">
        <pc:chgData name="가을 김" userId="fe186db035f2a547" providerId="LiveId" clId="{808F2B20-BCD2-4213-94A6-FB9AADF0DDCB}" dt="2024-12-01T06:44:08.707" v="5131" actId="14100"/>
        <pc:sldMkLst>
          <pc:docMk/>
          <pc:sldMk cId="858320850" sldId="278"/>
        </pc:sldMkLst>
        <pc:spChg chg="add mod">
          <ac:chgData name="가을 김" userId="fe186db035f2a547" providerId="LiveId" clId="{808F2B20-BCD2-4213-94A6-FB9AADF0DDCB}" dt="2024-12-01T06:29:36.394" v="4473"/>
          <ac:spMkLst>
            <pc:docMk/>
            <pc:sldMk cId="858320850" sldId="278"/>
            <ac:spMk id="2" creationId="{B412AFFC-BBBB-CE4E-8EAF-1EDBECF0D08A}"/>
          </ac:spMkLst>
        </pc:spChg>
        <pc:spChg chg="del">
          <ac:chgData name="가을 김" userId="fe186db035f2a547" providerId="LiveId" clId="{808F2B20-BCD2-4213-94A6-FB9AADF0DDCB}" dt="2024-12-01T06:29:31.129" v="4472" actId="478"/>
          <ac:spMkLst>
            <pc:docMk/>
            <pc:sldMk cId="858320850" sldId="278"/>
            <ac:spMk id="4" creationId="{B8326A7D-F71C-ED1C-CBFD-93F557654D2A}"/>
          </ac:spMkLst>
        </pc:spChg>
        <pc:spChg chg="del">
          <ac:chgData name="가을 김" userId="fe186db035f2a547" providerId="LiveId" clId="{808F2B20-BCD2-4213-94A6-FB9AADF0DDCB}" dt="2024-12-01T06:29:31.129" v="4472" actId="478"/>
          <ac:spMkLst>
            <pc:docMk/>
            <pc:sldMk cId="858320850" sldId="278"/>
            <ac:spMk id="5" creationId="{3251639B-29EB-6E9D-733B-6F917838F571}"/>
          </ac:spMkLst>
        </pc:spChg>
        <pc:spChg chg="add mod">
          <ac:chgData name="가을 김" userId="fe186db035f2a547" providerId="LiveId" clId="{808F2B20-BCD2-4213-94A6-FB9AADF0DDCB}" dt="2024-12-01T06:29:43.214" v="4489"/>
          <ac:spMkLst>
            <pc:docMk/>
            <pc:sldMk cId="858320850" sldId="278"/>
            <ac:spMk id="7" creationId="{98EA3F9D-0ABF-17B3-007F-5E920885F166}"/>
          </ac:spMkLst>
        </pc:spChg>
        <pc:spChg chg="add mod">
          <ac:chgData name="가을 김" userId="fe186db035f2a547" providerId="LiveId" clId="{808F2B20-BCD2-4213-94A6-FB9AADF0DDCB}" dt="2024-12-01T06:36:41.383" v="4791" actId="1037"/>
          <ac:spMkLst>
            <pc:docMk/>
            <pc:sldMk cId="858320850" sldId="278"/>
            <ac:spMk id="16" creationId="{6262F11E-15C0-6930-D743-B2C423134794}"/>
          </ac:spMkLst>
        </pc:spChg>
        <pc:spChg chg="add mod">
          <ac:chgData name="가을 김" userId="fe186db035f2a547" providerId="LiveId" clId="{808F2B20-BCD2-4213-94A6-FB9AADF0DDCB}" dt="2024-12-01T06:36:31.361" v="4788" actId="113"/>
          <ac:spMkLst>
            <pc:docMk/>
            <pc:sldMk cId="858320850" sldId="278"/>
            <ac:spMk id="17" creationId="{FE6673E2-9C48-36CB-3F94-386CA477747D}"/>
          </ac:spMkLst>
        </pc:spChg>
        <pc:spChg chg="add mod">
          <ac:chgData name="가을 김" userId="fe186db035f2a547" providerId="LiveId" clId="{808F2B20-BCD2-4213-94A6-FB9AADF0DDCB}" dt="2024-12-01T06:36:29.182" v="4787" actId="113"/>
          <ac:spMkLst>
            <pc:docMk/>
            <pc:sldMk cId="858320850" sldId="278"/>
            <ac:spMk id="18" creationId="{36E49EE9-A1D1-7309-990A-4047EFB655F7}"/>
          </ac:spMkLst>
        </pc:spChg>
        <pc:spChg chg="mod">
          <ac:chgData name="가을 김" userId="fe186db035f2a547" providerId="LiveId" clId="{808F2B20-BCD2-4213-94A6-FB9AADF0DDCB}" dt="2024-12-01T06:32:56.213" v="4573" actId="1035"/>
          <ac:spMkLst>
            <pc:docMk/>
            <pc:sldMk cId="858320850" sldId="278"/>
            <ac:spMk id="20" creationId="{4630D0C4-CD27-311E-F616-B633CC9CE878}"/>
          </ac:spMkLst>
        </pc:spChg>
        <pc:spChg chg="del">
          <ac:chgData name="가을 김" userId="fe186db035f2a547" providerId="LiveId" clId="{808F2B20-BCD2-4213-94A6-FB9AADF0DDCB}" dt="2024-12-01T06:29:44.894" v="4490" actId="478"/>
          <ac:spMkLst>
            <pc:docMk/>
            <pc:sldMk cId="858320850" sldId="278"/>
            <ac:spMk id="21" creationId="{778E7A99-2F57-DF62-F795-10681CB164FF}"/>
          </ac:spMkLst>
        </pc:spChg>
        <pc:spChg chg="del">
          <ac:chgData name="가을 김" userId="fe186db035f2a547" providerId="LiveId" clId="{808F2B20-BCD2-4213-94A6-FB9AADF0DDCB}" dt="2024-12-01T06:29:45.885" v="4491" actId="478"/>
          <ac:spMkLst>
            <pc:docMk/>
            <pc:sldMk cId="858320850" sldId="278"/>
            <ac:spMk id="22" creationId="{43B84433-B0FE-A780-2874-EE3A5E879D9D}"/>
          </ac:spMkLst>
        </pc:spChg>
        <pc:spChg chg="mod">
          <ac:chgData name="가을 김" userId="fe186db035f2a547" providerId="LiveId" clId="{808F2B20-BCD2-4213-94A6-FB9AADF0DDCB}" dt="2024-12-01T06:32:56.213" v="4573" actId="1035"/>
          <ac:spMkLst>
            <pc:docMk/>
            <pc:sldMk cId="858320850" sldId="278"/>
            <ac:spMk id="23" creationId="{BAA071E5-2661-94C6-E0C0-740E74273F70}"/>
          </ac:spMkLst>
        </pc:spChg>
        <pc:spChg chg="del">
          <ac:chgData name="가을 김" userId="fe186db035f2a547" providerId="LiveId" clId="{808F2B20-BCD2-4213-94A6-FB9AADF0DDCB}" dt="2024-12-01T06:29:48.698" v="4493" actId="478"/>
          <ac:spMkLst>
            <pc:docMk/>
            <pc:sldMk cId="858320850" sldId="278"/>
            <ac:spMk id="24" creationId="{11566C0E-EB8B-BC07-D168-1468C507E345}"/>
          </ac:spMkLst>
        </pc:spChg>
        <pc:spChg chg="del">
          <ac:chgData name="가을 김" userId="fe186db035f2a547" providerId="LiveId" clId="{808F2B20-BCD2-4213-94A6-FB9AADF0DDCB}" dt="2024-12-01T06:29:47.228" v="4492" actId="478"/>
          <ac:spMkLst>
            <pc:docMk/>
            <pc:sldMk cId="858320850" sldId="278"/>
            <ac:spMk id="25" creationId="{139DE83F-8853-D272-76F6-4149BE895E69}"/>
          </ac:spMkLst>
        </pc:spChg>
        <pc:spChg chg="add mod">
          <ac:chgData name="가을 김" userId="fe186db035f2a547" providerId="LiveId" clId="{808F2B20-BCD2-4213-94A6-FB9AADF0DDCB}" dt="2024-12-01T06:36:33.288" v="4789" actId="113"/>
          <ac:spMkLst>
            <pc:docMk/>
            <pc:sldMk cId="858320850" sldId="278"/>
            <ac:spMk id="29" creationId="{906BA57A-6CBF-5D34-434F-98966A7A322F}"/>
          </ac:spMkLst>
        </pc:spChg>
        <pc:spChg chg="add mod">
          <ac:chgData name="가을 김" userId="fe186db035f2a547" providerId="LiveId" clId="{808F2B20-BCD2-4213-94A6-FB9AADF0DDCB}" dt="2024-12-01T06:41:48.927" v="5003"/>
          <ac:spMkLst>
            <pc:docMk/>
            <pc:sldMk cId="858320850" sldId="278"/>
            <ac:spMk id="30" creationId="{1455E312-39CB-2576-59EF-8DEB18D41352}"/>
          </ac:spMkLst>
        </pc:spChg>
        <pc:spChg chg="add mod">
          <ac:chgData name="가을 김" userId="fe186db035f2a547" providerId="LiveId" clId="{808F2B20-BCD2-4213-94A6-FB9AADF0DDCB}" dt="2024-12-01T06:40:43.644" v="4978" actId="1037"/>
          <ac:spMkLst>
            <pc:docMk/>
            <pc:sldMk cId="858320850" sldId="278"/>
            <ac:spMk id="33" creationId="{CE140F4F-806D-1B53-0123-7DA2508374CF}"/>
          </ac:spMkLst>
        </pc:spChg>
        <pc:spChg chg="add mod">
          <ac:chgData name="가을 김" userId="fe186db035f2a547" providerId="LiveId" clId="{808F2B20-BCD2-4213-94A6-FB9AADF0DDCB}" dt="2024-12-01T06:39:28.948" v="4913" actId="1076"/>
          <ac:spMkLst>
            <pc:docMk/>
            <pc:sldMk cId="858320850" sldId="278"/>
            <ac:spMk id="38" creationId="{5CEF920E-9720-949B-D089-8E07A6E22B29}"/>
          </ac:spMkLst>
        </pc:spChg>
        <pc:spChg chg="add mod">
          <ac:chgData name="가을 김" userId="fe186db035f2a547" providerId="LiveId" clId="{808F2B20-BCD2-4213-94A6-FB9AADF0DDCB}" dt="2024-12-01T06:40:32.226" v="4974" actId="1037"/>
          <ac:spMkLst>
            <pc:docMk/>
            <pc:sldMk cId="858320850" sldId="278"/>
            <ac:spMk id="46" creationId="{F1297C88-B955-6AF3-30F7-14622188D10D}"/>
          </ac:spMkLst>
        </pc:spChg>
        <pc:spChg chg="add mod">
          <ac:chgData name="가을 김" userId="fe186db035f2a547" providerId="LiveId" clId="{808F2B20-BCD2-4213-94A6-FB9AADF0DDCB}" dt="2024-12-01T06:42:05.178" v="5029" actId="1076"/>
          <ac:spMkLst>
            <pc:docMk/>
            <pc:sldMk cId="858320850" sldId="278"/>
            <ac:spMk id="50" creationId="{39AE640F-C1A9-89F6-6B69-C9229ED97377}"/>
          </ac:spMkLst>
        </pc:spChg>
        <pc:spChg chg="add mod">
          <ac:chgData name="가을 김" userId="fe186db035f2a547" providerId="LiveId" clId="{808F2B20-BCD2-4213-94A6-FB9AADF0DDCB}" dt="2024-12-01T06:42:27.903" v="5037" actId="1036"/>
          <ac:spMkLst>
            <pc:docMk/>
            <pc:sldMk cId="858320850" sldId="278"/>
            <ac:spMk id="51" creationId="{E8BB3F43-7E99-D0FC-49BF-0D790F6DEB03}"/>
          </ac:spMkLst>
        </pc:spChg>
        <pc:spChg chg="add mod">
          <ac:chgData name="가을 김" userId="fe186db035f2a547" providerId="LiveId" clId="{808F2B20-BCD2-4213-94A6-FB9AADF0DDCB}" dt="2024-12-01T06:43:19.350" v="5082" actId="1076"/>
          <ac:spMkLst>
            <pc:docMk/>
            <pc:sldMk cId="858320850" sldId="278"/>
            <ac:spMk id="53" creationId="{EEE827E3-F676-5049-2853-266A6919AF76}"/>
          </ac:spMkLst>
        </pc:spChg>
        <pc:spChg chg="add mod">
          <ac:chgData name="가을 김" userId="fe186db035f2a547" providerId="LiveId" clId="{808F2B20-BCD2-4213-94A6-FB9AADF0DDCB}" dt="2024-12-01T06:43:52.055" v="5126" actId="1076"/>
          <ac:spMkLst>
            <pc:docMk/>
            <pc:sldMk cId="858320850" sldId="278"/>
            <ac:spMk id="58" creationId="{BD741E25-EFBE-B8E8-3CF3-FA2E77EE41CB}"/>
          </ac:spMkLst>
        </pc:spChg>
        <pc:cxnChg chg="add del mod">
          <ac:chgData name="가을 김" userId="fe186db035f2a547" providerId="LiveId" clId="{808F2B20-BCD2-4213-94A6-FB9AADF0DDCB}" dt="2024-12-01T06:31:31.868" v="4554" actId="11529"/>
          <ac:cxnSpMkLst>
            <pc:docMk/>
            <pc:sldMk cId="858320850" sldId="278"/>
            <ac:cxnSpMk id="9" creationId="{0A897FD2-AA59-C2D2-C284-699C15CBE9B4}"/>
          </ac:cxnSpMkLst>
        </pc:cxnChg>
        <pc:cxnChg chg="add mod">
          <ac:chgData name="가을 김" userId="fe186db035f2a547" providerId="LiveId" clId="{808F2B20-BCD2-4213-94A6-FB9AADF0DDCB}" dt="2024-12-01T06:32:56.213" v="4573" actId="1035"/>
          <ac:cxnSpMkLst>
            <pc:docMk/>
            <pc:sldMk cId="858320850" sldId="278"/>
            <ac:cxnSpMk id="11" creationId="{44227DA3-20FE-30F5-5F3A-9997495B4F4B}"/>
          </ac:cxnSpMkLst>
        </pc:cxnChg>
        <pc:cxnChg chg="add mod">
          <ac:chgData name="가을 김" userId="fe186db035f2a547" providerId="LiveId" clId="{808F2B20-BCD2-4213-94A6-FB9AADF0DDCB}" dt="2024-12-01T06:32:56.213" v="4573" actId="1035"/>
          <ac:cxnSpMkLst>
            <pc:docMk/>
            <pc:sldMk cId="858320850" sldId="278"/>
            <ac:cxnSpMk id="12" creationId="{BFCD7168-B9FD-0609-6218-44E1FA1ABA95}"/>
          </ac:cxnSpMkLst>
        </pc:cxnChg>
        <pc:cxnChg chg="add del mod">
          <ac:chgData name="가을 김" userId="fe186db035f2a547" providerId="LiveId" clId="{808F2B20-BCD2-4213-94A6-FB9AADF0DDCB}" dt="2024-12-01T06:35:05.893" v="4708" actId="478"/>
          <ac:cxnSpMkLst>
            <pc:docMk/>
            <pc:sldMk cId="858320850" sldId="278"/>
            <ac:cxnSpMk id="14" creationId="{24337B43-36AE-D251-34DE-ED6A5FA5B644}"/>
          </ac:cxnSpMkLst>
        </pc:cxnChg>
        <pc:cxnChg chg="add mod">
          <ac:chgData name="가을 김" userId="fe186db035f2a547" providerId="LiveId" clId="{808F2B20-BCD2-4213-94A6-FB9AADF0DDCB}" dt="2024-12-01T06:35:16.735" v="4712" actId="1037"/>
          <ac:cxnSpMkLst>
            <pc:docMk/>
            <pc:sldMk cId="858320850" sldId="278"/>
            <ac:cxnSpMk id="26" creationId="{69749CAB-61B6-A360-1F9E-F9B690CDD703}"/>
          </ac:cxnSpMkLst>
        </pc:cxnChg>
        <pc:cxnChg chg="add mod">
          <ac:chgData name="가을 김" userId="fe186db035f2a547" providerId="LiveId" clId="{808F2B20-BCD2-4213-94A6-FB9AADF0DDCB}" dt="2024-12-01T06:35:31.444" v="4715" actId="1076"/>
          <ac:cxnSpMkLst>
            <pc:docMk/>
            <pc:sldMk cId="858320850" sldId="278"/>
            <ac:cxnSpMk id="27" creationId="{8E4EFF59-B6C4-6614-D504-0BE4686F268D}"/>
          </ac:cxnSpMkLst>
        </pc:cxnChg>
        <pc:cxnChg chg="add del mod">
          <ac:chgData name="가을 김" userId="fe186db035f2a547" providerId="LiveId" clId="{808F2B20-BCD2-4213-94A6-FB9AADF0DDCB}" dt="2024-12-01T06:36:03.809" v="4758" actId="478"/>
          <ac:cxnSpMkLst>
            <pc:docMk/>
            <pc:sldMk cId="858320850" sldId="278"/>
            <ac:cxnSpMk id="28" creationId="{02638C26-E17E-9D04-A03C-D42F78D923BB}"/>
          </ac:cxnSpMkLst>
        </pc:cxnChg>
        <pc:cxnChg chg="add mod">
          <ac:chgData name="가을 김" userId="fe186db035f2a547" providerId="LiveId" clId="{808F2B20-BCD2-4213-94A6-FB9AADF0DDCB}" dt="2024-12-01T06:37:17.999" v="4821" actId="14100"/>
          <ac:cxnSpMkLst>
            <pc:docMk/>
            <pc:sldMk cId="858320850" sldId="278"/>
            <ac:cxnSpMk id="31" creationId="{55AEF603-9EC8-847F-9E97-C6DDC6753CA6}"/>
          </ac:cxnSpMkLst>
        </pc:cxnChg>
        <pc:cxnChg chg="add mod">
          <ac:chgData name="가을 김" userId="fe186db035f2a547" providerId="LiveId" clId="{808F2B20-BCD2-4213-94A6-FB9AADF0DDCB}" dt="2024-12-01T06:38:01.177" v="4857" actId="14100"/>
          <ac:cxnSpMkLst>
            <pc:docMk/>
            <pc:sldMk cId="858320850" sldId="278"/>
            <ac:cxnSpMk id="34" creationId="{EA69F6D2-94B2-34F6-C8E0-778E915F7D95}"/>
          </ac:cxnSpMkLst>
        </pc:cxnChg>
        <pc:cxnChg chg="add mod">
          <ac:chgData name="가을 김" userId="fe186db035f2a547" providerId="LiveId" clId="{808F2B20-BCD2-4213-94A6-FB9AADF0DDCB}" dt="2024-12-01T06:41:07.052" v="4981" actId="1076"/>
          <ac:cxnSpMkLst>
            <pc:docMk/>
            <pc:sldMk cId="858320850" sldId="278"/>
            <ac:cxnSpMk id="39" creationId="{01C125CD-BA26-37CD-D0A9-A50242337713}"/>
          </ac:cxnSpMkLst>
        </pc:cxnChg>
        <pc:cxnChg chg="add mod">
          <ac:chgData name="가을 김" userId="fe186db035f2a547" providerId="LiveId" clId="{808F2B20-BCD2-4213-94A6-FB9AADF0DDCB}" dt="2024-12-01T06:39:49.339" v="4929" actId="1038"/>
          <ac:cxnSpMkLst>
            <pc:docMk/>
            <pc:sldMk cId="858320850" sldId="278"/>
            <ac:cxnSpMk id="42" creationId="{C84D79AC-5A42-0732-D75B-98163227B04D}"/>
          </ac:cxnSpMkLst>
        </pc:cxnChg>
        <pc:cxnChg chg="add mod">
          <ac:chgData name="가을 김" userId="fe186db035f2a547" providerId="LiveId" clId="{808F2B20-BCD2-4213-94A6-FB9AADF0DDCB}" dt="2024-12-01T06:42:17.935" v="5033" actId="1035"/>
          <ac:cxnSpMkLst>
            <pc:docMk/>
            <pc:sldMk cId="858320850" sldId="278"/>
            <ac:cxnSpMk id="48" creationId="{B166EA86-846F-CF0F-9348-55F4FE6B6FF4}"/>
          </ac:cxnSpMkLst>
        </pc:cxnChg>
        <pc:cxnChg chg="add mod">
          <ac:chgData name="가을 김" userId="fe186db035f2a547" providerId="LiveId" clId="{808F2B20-BCD2-4213-94A6-FB9AADF0DDCB}" dt="2024-12-01T06:42:23.238" v="5035" actId="1036"/>
          <ac:cxnSpMkLst>
            <pc:docMk/>
            <pc:sldMk cId="858320850" sldId="278"/>
            <ac:cxnSpMk id="52" creationId="{934E49A4-5011-18A7-54A8-88D3A0665418}"/>
          </ac:cxnSpMkLst>
        </pc:cxnChg>
        <pc:cxnChg chg="add mod">
          <ac:chgData name="가을 김" userId="fe186db035f2a547" providerId="LiveId" clId="{808F2B20-BCD2-4213-94A6-FB9AADF0DDCB}" dt="2024-12-01T06:43:26.374" v="5085" actId="14100"/>
          <ac:cxnSpMkLst>
            <pc:docMk/>
            <pc:sldMk cId="858320850" sldId="278"/>
            <ac:cxnSpMk id="54" creationId="{CABF2025-8DF6-3984-3702-183C280D9CED}"/>
          </ac:cxnSpMkLst>
        </pc:cxnChg>
        <pc:cxnChg chg="add mod">
          <ac:chgData name="가을 김" userId="fe186db035f2a547" providerId="LiveId" clId="{808F2B20-BCD2-4213-94A6-FB9AADF0DDCB}" dt="2024-12-01T06:44:08.707" v="5131" actId="14100"/>
          <ac:cxnSpMkLst>
            <pc:docMk/>
            <pc:sldMk cId="858320850" sldId="278"/>
            <ac:cxnSpMk id="59" creationId="{47320C3C-C02E-D173-A9D2-8DC9A7A4C570}"/>
          </ac:cxnSpMkLst>
        </pc:cxnChg>
      </pc:sldChg>
      <pc:sldChg chg="modSp mod ord">
        <pc:chgData name="가을 김" userId="fe186db035f2a547" providerId="LiveId" clId="{808F2B20-BCD2-4213-94A6-FB9AADF0DDCB}" dt="2024-12-01T05:08:28.885" v="1660"/>
        <pc:sldMkLst>
          <pc:docMk/>
          <pc:sldMk cId="484164959" sldId="279"/>
        </pc:sldMkLst>
        <pc:spChg chg="mod">
          <ac:chgData name="가을 김" userId="fe186db035f2a547" providerId="LiveId" clId="{808F2B20-BCD2-4213-94A6-FB9AADF0DDCB}" dt="2024-12-01T05:08:28.885" v="1660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mod ord">
        <pc:chgData name="가을 김" userId="fe186db035f2a547" providerId="LiveId" clId="{808F2B20-BCD2-4213-94A6-FB9AADF0DDCB}" dt="2024-12-01T05:54:44.355" v="3487"/>
        <pc:sldMkLst>
          <pc:docMk/>
          <pc:sldMk cId="1505662997" sldId="280"/>
        </pc:sldMkLst>
        <pc:spChg chg="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2" creationId="{D60A2222-1861-0C93-F3FF-B480F0A8C532}"/>
          </ac:spMkLst>
        </pc:spChg>
        <pc:spChg chg="mod">
          <ac:chgData name="가을 김" userId="fe186db035f2a547" providerId="LiveId" clId="{808F2B20-BCD2-4213-94A6-FB9AADF0DDCB}" dt="2024-12-01T05:40:39.192" v="3014" actId="20577"/>
          <ac:spMkLst>
            <pc:docMk/>
            <pc:sldMk cId="1505662997" sldId="280"/>
            <ac:spMk id="4" creationId="{B8326A7D-F71C-ED1C-CBFD-93F557654D2A}"/>
          </ac:spMkLst>
        </pc:spChg>
        <pc:spChg chg="mod">
          <ac:chgData name="가을 김" userId="fe186db035f2a547" providerId="LiveId" clId="{808F2B20-BCD2-4213-94A6-FB9AADF0DDCB}" dt="2024-12-01T05:40:50.795" v="3065" actId="20577"/>
          <ac:spMkLst>
            <pc:docMk/>
            <pc:sldMk cId="1505662997" sldId="280"/>
            <ac:spMk id="5" creationId="{3251639B-29EB-6E9D-733B-6F917838F571}"/>
          </ac:spMkLst>
        </pc:spChg>
        <pc:spChg chg="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7" creationId="{9C86559F-3837-B749-A77F-EE960F0146CE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8" creationId="{43C8C25A-844B-8FFA-1272-6223DD0085C9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9" creationId="{4AF95BF3-A33E-3ED4-D4B8-1B89DC6B1DC5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0" creationId="{7970CC38-9B93-3086-7155-DB6D495644D4}"/>
          </ac:spMkLst>
        </pc:spChg>
        <pc:spChg chg="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11" creationId="{5925BD38-1355-AAE3-2553-362CAFB84745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2" creationId="{40F86137-706A-7C35-3E7B-48C64B8441B0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3" creationId="{372AFCB4-70C9-58E5-F2A7-831DC41BFDD2}"/>
          </ac:spMkLst>
        </pc:spChg>
        <pc:spChg chg="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14" creationId="{2F9B041E-DDEB-6C62-ECA0-3BC0C2E9BA85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5" creationId="{D71F45B0-605A-3EEB-231C-67A24AD70A01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6" creationId="{6D46FD89-E348-2DE4-1889-54E2ADFDD6B6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7" creationId="{1E1A3D78-ED92-F94F-B0D0-BC15DEBDC75A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8" creationId="{5109BDDB-F8CF-CC54-B1E4-A028C81111AD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19" creationId="{BD681D37-D302-8C28-4973-B7F299E24EAC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20" creationId="{903BEDFB-CD23-0158-3EC2-D039ED625191}"/>
          </ac:spMkLst>
        </pc:spChg>
        <pc:spChg chg="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21" creationId="{ABE2E9DD-A907-410C-F125-ADC1C9942C5F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22" creationId="{0245D7FA-2EDE-736A-9A25-5D557ABCECD3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23" creationId="{C867BD25-5B93-EA6F-5BCB-D6D765DDE32D}"/>
          </ac:spMkLst>
        </pc:spChg>
        <pc:spChg chg="del mod">
          <ac:chgData name="가을 김" userId="fe186db035f2a547" providerId="LiveId" clId="{808F2B20-BCD2-4213-94A6-FB9AADF0DDCB}" dt="2024-12-01T05:43:45.489" v="3266" actId="478"/>
          <ac:spMkLst>
            <pc:docMk/>
            <pc:sldMk cId="1505662997" sldId="280"/>
            <ac:spMk id="24" creationId="{D017F5C0-7DEE-E4FF-F4EC-87DA8045BD02}"/>
          </ac:spMkLst>
        </pc:spChg>
        <pc:spChg chg="add mod">
          <ac:chgData name="가을 김" userId="fe186db035f2a547" providerId="LiveId" clId="{808F2B20-BCD2-4213-94A6-FB9AADF0DDCB}" dt="2024-12-01T05:45:47.355" v="3297" actId="1076"/>
          <ac:spMkLst>
            <pc:docMk/>
            <pc:sldMk cId="1505662997" sldId="280"/>
            <ac:spMk id="25" creationId="{EFE259DF-1063-51EC-2E1B-71FCB68D1AC3}"/>
          </ac:spMkLst>
        </pc:spChg>
        <pc:spChg chg="add mod">
          <ac:chgData name="가을 김" userId="fe186db035f2a547" providerId="LiveId" clId="{808F2B20-BCD2-4213-94A6-FB9AADF0DDCB}" dt="2024-12-01T05:45:47.355" v="3297" actId="1076"/>
          <ac:spMkLst>
            <pc:docMk/>
            <pc:sldMk cId="1505662997" sldId="280"/>
            <ac:spMk id="26" creationId="{607731A5-3065-C321-5491-38678414F99B}"/>
          </ac:spMkLst>
        </pc:spChg>
        <pc:spChg chg="add mod">
          <ac:chgData name="가을 김" userId="fe186db035f2a547" providerId="LiveId" clId="{808F2B20-BCD2-4213-94A6-FB9AADF0DDCB}" dt="2024-12-01T05:45:47.355" v="3297" actId="1076"/>
          <ac:spMkLst>
            <pc:docMk/>
            <pc:sldMk cId="1505662997" sldId="280"/>
            <ac:spMk id="27" creationId="{830A5023-5B2E-E961-16E1-F6C04B6A8C35}"/>
          </ac:spMkLst>
        </pc:spChg>
        <pc:spChg chg="add mod">
          <ac:chgData name="가을 김" userId="fe186db035f2a547" providerId="LiveId" clId="{808F2B20-BCD2-4213-94A6-FB9AADF0DDCB}" dt="2024-12-01T05:45:47.355" v="3297" actId="1076"/>
          <ac:spMkLst>
            <pc:docMk/>
            <pc:sldMk cId="1505662997" sldId="280"/>
            <ac:spMk id="28" creationId="{C0D4F9D4-4E76-B4C9-0D2D-2A5C044DC5DB}"/>
          </ac:spMkLst>
        </pc:spChg>
        <pc:spChg chg="add mod">
          <ac:chgData name="가을 김" userId="fe186db035f2a547" providerId="LiveId" clId="{808F2B20-BCD2-4213-94A6-FB9AADF0DDCB}" dt="2024-12-01T05:45:44.100" v="3295" actId="1076"/>
          <ac:spMkLst>
            <pc:docMk/>
            <pc:sldMk cId="1505662997" sldId="280"/>
            <ac:spMk id="29" creationId="{C732E655-A58B-1790-CCE4-895F3BEFE634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0" creationId="{43E7AE02-1EB4-C0A8-2AB6-B74B8E853D55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1" creationId="{2CCE2D7C-5CB3-6A7E-CB95-C80F7575E444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2" creationId="{CE920D03-6115-285C-F5CB-0BBDD86A00E9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3" creationId="{BF13B6BD-F6CC-BC89-4448-3231654D5567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4" creationId="{F6AD20E6-7E86-F1C4-B406-EEBC336FFB83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5" creationId="{EA5CA56A-4312-242C-7760-CB483A6C512D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6" creationId="{500CFC26-8238-55F1-9974-ACC90EFEFFDC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7" creationId="{2E49B4CE-48D4-3C2F-912D-F1C3A1FF36D9}"/>
          </ac:spMkLst>
        </pc:spChg>
        <pc:spChg chg="add mod">
          <ac:chgData name="가을 김" userId="fe186db035f2a547" providerId="LiveId" clId="{808F2B20-BCD2-4213-94A6-FB9AADF0DDCB}" dt="2024-12-01T05:45:42.168" v="3294" actId="1076"/>
          <ac:spMkLst>
            <pc:docMk/>
            <pc:sldMk cId="1505662997" sldId="280"/>
            <ac:spMk id="38" creationId="{86DE1CF5-B1EA-6338-84A6-4CDA0B9327C7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0" creationId="{03D5036B-4337-9BD0-E6E8-46EC38DB5915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1" creationId="{ADF91190-EBFE-2236-9DC1-05AC762F9207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2" creationId="{3B901FC5-DA75-5FC8-43A0-233CE40D4151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3" creationId="{F3C08421-6F71-6F68-65AC-63E5B4401B65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4" creationId="{D41222FD-11AB-66A0-D524-84A1BA9DFC34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5" creationId="{244DDEAE-F543-C033-EC55-8DD9793DC2AA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6" creationId="{AA6400C0-DB26-64C9-C10B-76845F9875D9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7" creationId="{2876D4BC-F149-A3E5-EFC0-ECF89E2ECE66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8" creationId="{3DE973F7-0D15-2E6F-7104-E42C88532192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49" creationId="{F8805899-FC54-BD81-04C6-40AAF5531A13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50" creationId="{644278FF-007C-A7DB-3AC2-195105129A9F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51" creationId="{038EE768-36E3-D732-B4E6-DCA7760952EF}"/>
          </ac:spMkLst>
        </pc:spChg>
        <pc:spChg chg="add mod">
          <ac:chgData name="가을 김" userId="fe186db035f2a547" providerId="LiveId" clId="{808F2B20-BCD2-4213-94A6-FB9AADF0DDCB}" dt="2024-12-01T05:54:44.355" v="3487"/>
          <ac:spMkLst>
            <pc:docMk/>
            <pc:sldMk cId="1505662997" sldId="280"/>
            <ac:spMk id="52" creationId="{98AA56B6-9E51-A3DD-B41A-21E95E96FEBC}"/>
          </ac:spMkLst>
        </pc:spChg>
        <pc:spChg chg="add mod">
          <ac:chgData name="가을 김" userId="fe186db035f2a547" providerId="LiveId" clId="{808F2B20-BCD2-4213-94A6-FB9AADF0DDCB}" dt="2024-12-01T05:50:29.330" v="3404" actId="1035"/>
          <ac:spMkLst>
            <pc:docMk/>
            <pc:sldMk cId="1505662997" sldId="280"/>
            <ac:spMk id="53" creationId="{7DE4FFCE-37E2-DBEE-3DA0-39C2F6161C42}"/>
          </ac:spMkLst>
        </pc:spChg>
        <pc:cxnChg chg="mod">
          <ac:chgData name="가을 김" userId="fe186db035f2a547" providerId="LiveId" clId="{808F2B20-BCD2-4213-94A6-FB9AADF0DDCB}" dt="2024-12-01T05:45:25.234" v="3291" actId="14100"/>
          <ac:cxnSpMkLst>
            <pc:docMk/>
            <pc:sldMk cId="1505662997" sldId="280"/>
            <ac:cxnSpMk id="6" creationId="{227D3D02-66A7-B0C0-2CF2-A0900C18861C}"/>
          </ac:cxnSpMkLst>
        </pc:cxnChg>
      </pc:sldChg>
      <pc:sldChg chg="addSp delSp modSp mod ord">
        <pc:chgData name="가을 김" userId="fe186db035f2a547" providerId="LiveId" clId="{808F2B20-BCD2-4213-94A6-FB9AADF0DDCB}" dt="2024-12-01T04:56:28.100" v="1020"/>
        <pc:sldMkLst>
          <pc:docMk/>
          <pc:sldMk cId="1636054354" sldId="281"/>
        </pc:sldMkLst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2" creationId="{8E881CF8-446C-F0A6-C23F-73C4527DDE49}"/>
          </ac:spMkLst>
        </pc:spChg>
        <pc:spChg chg="mod">
          <ac:chgData name="가을 김" userId="fe186db035f2a547" providerId="LiveId" clId="{808F2B20-BCD2-4213-94A6-FB9AADF0DDCB}" dt="2024-12-01T04:46:47.255" v="411"/>
          <ac:spMkLst>
            <pc:docMk/>
            <pc:sldMk cId="1636054354" sldId="281"/>
            <ac:spMk id="5" creationId="{3251639B-29EB-6E9D-733B-6F917838F571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9" creationId="{0B4B4394-508A-F880-4605-DC3ED74B1F1F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10" creationId="{A533E35D-5D7C-9775-C063-E4161DFEE7C5}"/>
          </ac:spMkLst>
        </pc:spChg>
        <pc:spChg chg="add mod">
          <ac:chgData name="가을 김" userId="fe186db035f2a547" providerId="LiveId" clId="{808F2B20-BCD2-4213-94A6-FB9AADF0DDCB}" dt="2024-12-01T04:53:59.243" v="1015" actId="1076"/>
          <ac:spMkLst>
            <pc:docMk/>
            <pc:sldMk cId="1636054354" sldId="281"/>
            <ac:spMk id="11" creationId="{E5AFBF0C-BC34-8F20-81B1-EA7FFC7D0DF3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12" creationId="{DA48AEE2-82B1-6D9E-5CBB-6918EC49DC2A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13" creationId="{BEF7AA54-918F-E449-38FE-9DB519BCC48F}"/>
          </ac:spMkLst>
        </pc:spChg>
        <pc:spChg chg="mod">
          <ac:chgData name="가을 김" userId="fe186db035f2a547" providerId="LiveId" clId="{808F2B20-BCD2-4213-94A6-FB9AADF0DDCB}" dt="2024-12-01T04:48:01.190" v="506" actId="20577"/>
          <ac:spMkLst>
            <pc:docMk/>
            <pc:sldMk cId="1636054354" sldId="281"/>
            <ac:spMk id="14" creationId="{A6EE510B-CBB0-C770-7D0F-5E75EBB47954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15" creationId="{0C095E96-C995-F11E-293F-F485FC4E3223}"/>
          </ac:spMkLst>
        </pc:spChg>
        <pc:spChg chg="mod">
          <ac:chgData name="가을 김" userId="fe186db035f2a547" providerId="LiveId" clId="{808F2B20-BCD2-4213-94A6-FB9AADF0DDCB}" dt="2024-12-01T04:47:57.969" v="503" actId="14100"/>
          <ac:spMkLst>
            <pc:docMk/>
            <pc:sldMk cId="1636054354" sldId="281"/>
            <ac:spMk id="16" creationId="{8AECA5E6-28CC-9BFF-90A6-0B495ACFC4F9}"/>
          </ac:spMkLst>
        </pc:spChg>
        <pc:spChg chg="add mod">
          <ac:chgData name="가을 김" userId="fe186db035f2a547" providerId="LiveId" clId="{808F2B20-BCD2-4213-94A6-FB9AADF0DDCB}" dt="2024-12-01T04:54:11.784" v="1017" actId="20577"/>
          <ac:spMkLst>
            <pc:docMk/>
            <pc:sldMk cId="1636054354" sldId="281"/>
            <ac:spMk id="18" creationId="{D6F0B113-0B89-B07C-6A9B-630EECF7C788}"/>
          </ac:spMkLst>
        </pc:spChg>
        <pc:spChg chg="add mod">
          <ac:chgData name="가을 김" userId="fe186db035f2a547" providerId="LiveId" clId="{808F2B20-BCD2-4213-94A6-FB9AADF0DDCB}" dt="2024-12-01T04:52:15.673" v="1003" actId="1076"/>
          <ac:spMkLst>
            <pc:docMk/>
            <pc:sldMk cId="1636054354" sldId="281"/>
            <ac:spMk id="20" creationId="{E02CBD88-A6CA-6615-2607-E1EAA1D52067}"/>
          </ac:spMkLst>
        </pc:spChg>
        <pc:cxnChg chg="add del mod">
          <ac:chgData name="가을 김" userId="fe186db035f2a547" providerId="LiveId" clId="{808F2B20-BCD2-4213-94A6-FB9AADF0DDCB}" dt="2024-12-01T04:52:30.931" v="1005" actId="21"/>
          <ac:cxnSpMkLst>
            <pc:docMk/>
            <pc:sldMk cId="1636054354" sldId="281"/>
            <ac:cxnSpMk id="8" creationId="{D3EF1A0B-6025-3F72-5F79-0508CF82C5A6}"/>
          </ac:cxnSpMkLst>
        </pc:cxnChg>
        <pc:cxnChg chg="add del mod">
          <ac:chgData name="가을 김" userId="fe186db035f2a547" providerId="LiveId" clId="{808F2B20-BCD2-4213-94A6-FB9AADF0DDCB}" dt="2024-12-01T04:52:30.931" v="1005" actId="21"/>
          <ac:cxnSpMkLst>
            <pc:docMk/>
            <pc:sldMk cId="1636054354" sldId="281"/>
            <ac:cxnSpMk id="17" creationId="{4D03723B-400E-136C-99D2-8FF500070368}"/>
          </ac:cxnSpMkLst>
        </pc:cxnChg>
        <pc:cxnChg chg="add mod">
          <ac:chgData name="가을 김" userId="fe186db035f2a547" providerId="LiveId" clId="{808F2B20-BCD2-4213-94A6-FB9AADF0DDCB}" dt="2024-12-01T04:50:48.682" v="832" actId="1076"/>
          <ac:cxnSpMkLst>
            <pc:docMk/>
            <pc:sldMk cId="1636054354" sldId="281"/>
            <ac:cxnSpMk id="19" creationId="{8CCF0BB3-1CD4-D348-0E68-94EAF2EE704D}"/>
          </ac:cxnSpMkLst>
        </pc:cxnChg>
        <pc:cxnChg chg="add del mod">
          <ac:chgData name="가을 김" userId="fe186db035f2a547" providerId="LiveId" clId="{808F2B20-BCD2-4213-94A6-FB9AADF0DDCB}" dt="2024-12-01T04:52:56.431" v="1007" actId="478"/>
          <ac:cxnSpMkLst>
            <pc:docMk/>
            <pc:sldMk cId="1636054354" sldId="281"/>
            <ac:cxnSpMk id="23" creationId="{EAE243D3-C3F1-AA89-B471-80A8A128DBF7}"/>
          </ac:cxnSpMkLst>
        </pc:cxnChg>
        <pc:cxnChg chg="add mod">
          <ac:chgData name="가을 김" userId="fe186db035f2a547" providerId="LiveId" clId="{808F2B20-BCD2-4213-94A6-FB9AADF0DDCB}" dt="2024-12-01T04:53:30.400" v="1011" actId="1037"/>
          <ac:cxnSpMkLst>
            <pc:docMk/>
            <pc:sldMk cId="1636054354" sldId="281"/>
            <ac:cxnSpMk id="25" creationId="{B9455B9E-640E-8457-E0BA-FB2483F9ADD7}"/>
          </ac:cxnSpMkLst>
        </pc:cxnChg>
        <pc:cxnChg chg="add mod">
          <ac:chgData name="가을 김" userId="fe186db035f2a547" providerId="LiveId" clId="{808F2B20-BCD2-4213-94A6-FB9AADF0DDCB}" dt="2024-12-01T04:54:29.482" v="1018" actId="1076"/>
          <ac:cxnSpMkLst>
            <pc:docMk/>
            <pc:sldMk cId="1636054354" sldId="281"/>
            <ac:cxnSpMk id="27" creationId="{08A62045-DC35-AB65-57A4-0785EC873440}"/>
          </ac:cxnSpMkLst>
        </pc:cxnChg>
      </pc:sldChg>
      <pc:sldChg chg="del">
        <pc:chgData name="가을 김" userId="fe186db035f2a547" providerId="LiveId" clId="{808F2B20-BCD2-4213-94A6-FB9AADF0DDCB}" dt="2024-12-01T07:35:21.626" v="6511" actId="47"/>
        <pc:sldMkLst>
          <pc:docMk/>
          <pc:sldMk cId="2472891769" sldId="282"/>
        </pc:sldMkLst>
      </pc:sldChg>
      <pc:sldChg chg="modSp mod ord">
        <pc:chgData name="가을 김" userId="fe186db035f2a547" providerId="LiveId" clId="{808F2B20-BCD2-4213-94A6-FB9AADF0DDCB}" dt="2024-12-01T05:51:48.952" v="3460" actId="20577"/>
        <pc:sldMkLst>
          <pc:docMk/>
          <pc:sldMk cId="3984252838" sldId="283"/>
        </pc:sldMkLst>
        <pc:spChg chg="mod">
          <ac:chgData name="가을 김" userId="fe186db035f2a547" providerId="LiveId" clId="{808F2B20-BCD2-4213-94A6-FB9AADF0DDCB}" dt="2024-12-01T05:51:48.952" v="3460" actId="20577"/>
          <ac:spMkLst>
            <pc:docMk/>
            <pc:sldMk cId="3984252838" sldId="283"/>
            <ac:spMk id="3" creationId="{773F2969-8E1F-0403-B6B6-037C4B0D5DB2}"/>
          </ac:spMkLst>
        </pc:spChg>
      </pc:sldChg>
      <pc:sldChg chg="del">
        <pc:chgData name="가을 김" userId="fe186db035f2a547" providerId="LiveId" clId="{808F2B20-BCD2-4213-94A6-FB9AADF0DDCB}" dt="2024-12-01T07:35:23.469" v="6513" actId="47"/>
        <pc:sldMkLst>
          <pc:docMk/>
          <pc:sldMk cId="466753353" sldId="284"/>
        </pc:sldMkLst>
      </pc:sldChg>
      <pc:sldChg chg="delSp modSp mod ord">
        <pc:chgData name="가을 김" userId="fe186db035f2a547" providerId="LiveId" clId="{808F2B20-BCD2-4213-94A6-FB9AADF0DDCB}" dt="2024-12-01T05:38:04.483" v="2983"/>
        <pc:sldMkLst>
          <pc:docMk/>
          <pc:sldMk cId="3025818305" sldId="285"/>
        </pc:sldMkLst>
        <pc:spChg chg="mod">
          <ac:chgData name="가을 김" userId="fe186db035f2a547" providerId="LiveId" clId="{808F2B20-BCD2-4213-94A6-FB9AADF0DDCB}" dt="2024-12-01T05:34:31.043" v="2745" actId="20577"/>
          <ac:spMkLst>
            <pc:docMk/>
            <pc:sldMk cId="3025818305" sldId="285"/>
            <ac:spMk id="4" creationId="{B8326A7D-F71C-ED1C-CBFD-93F557654D2A}"/>
          </ac:spMkLst>
        </pc:spChg>
        <pc:spChg chg="mod">
          <ac:chgData name="가을 김" userId="fe186db035f2a547" providerId="LiveId" clId="{808F2B20-BCD2-4213-94A6-FB9AADF0DDCB}" dt="2024-12-01T05:34:42.414" v="2764"/>
          <ac:spMkLst>
            <pc:docMk/>
            <pc:sldMk cId="3025818305" sldId="285"/>
            <ac:spMk id="5" creationId="{3251639B-29EB-6E9D-733B-6F917838F571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15" creationId="{EB348F7E-0FDD-9362-B1AA-44FC8CB1E8BC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16" creationId="{943A9B5A-F3DF-3AC1-8BD1-45C7981E7953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17" creationId="{37071474-5B8C-68E0-BF32-607D43F4D468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18" creationId="{F8D2C43B-0916-A66C-7CD0-625FED5C26E9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22" creationId="{3E94EE78-0FDE-2311-8341-638770B4C9FF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23" creationId="{563B2749-ADF9-123D-6874-C96B9CBF7994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24" creationId="{326DB760-AE33-0262-98A0-83AC01D25B9D}"/>
          </ac:spMkLst>
        </pc:spChg>
        <pc:spChg chg="del">
          <ac:chgData name="가을 김" userId="fe186db035f2a547" providerId="LiveId" clId="{808F2B20-BCD2-4213-94A6-FB9AADF0DDCB}" dt="2024-12-01T05:34:27.413" v="2743" actId="478"/>
          <ac:spMkLst>
            <pc:docMk/>
            <pc:sldMk cId="3025818305" sldId="285"/>
            <ac:spMk id="25" creationId="{A4FEFDDC-E51E-F389-ADA2-B0A0E2D20E3B}"/>
          </ac:spMkLst>
        </pc:spChg>
        <pc:spChg chg="mod">
          <ac:chgData name="가을 김" userId="fe186db035f2a547" providerId="LiveId" clId="{808F2B20-BCD2-4213-94A6-FB9AADF0DDCB}" dt="2024-12-01T05:37:56.404" v="2981" actId="1037"/>
          <ac:spMkLst>
            <pc:docMk/>
            <pc:sldMk cId="3025818305" sldId="285"/>
            <ac:spMk id="26" creationId="{C9ACDC34-FABE-8024-672E-09A5EDECD671}"/>
          </ac:spMkLst>
        </pc:spChg>
        <pc:spChg chg="mod">
          <ac:chgData name="가을 김" userId="fe186db035f2a547" providerId="LiveId" clId="{808F2B20-BCD2-4213-94A6-FB9AADF0DDCB}" dt="2024-12-01T05:37:56.404" v="2981" actId="1037"/>
          <ac:spMkLst>
            <pc:docMk/>
            <pc:sldMk cId="3025818305" sldId="285"/>
            <ac:spMk id="27" creationId="{EED19CE9-5E96-A5F0-932F-2D2B2D06FB2E}"/>
          </ac:spMkLst>
        </pc:spChg>
        <pc:spChg chg="mod">
          <ac:chgData name="가을 김" userId="fe186db035f2a547" providerId="LiveId" clId="{808F2B20-BCD2-4213-94A6-FB9AADF0DDCB}" dt="2024-12-01T05:37:56.404" v="2981" actId="1037"/>
          <ac:spMkLst>
            <pc:docMk/>
            <pc:sldMk cId="3025818305" sldId="285"/>
            <ac:spMk id="28" creationId="{32DFFBFC-0C66-E140-BD39-415AAE24E27B}"/>
          </ac:spMkLst>
        </pc:spChg>
        <pc:grpChg chg="mod">
          <ac:chgData name="가을 김" userId="fe186db035f2a547" providerId="LiveId" clId="{808F2B20-BCD2-4213-94A6-FB9AADF0DDCB}" dt="2024-12-01T05:37:56.404" v="2981" actId="1037"/>
          <ac:grpSpMkLst>
            <pc:docMk/>
            <pc:sldMk cId="3025818305" sldId="285"/>
            <ac:grpSpMk id="20" creationId="{E681005F-7B57-81E6-7FD6-E8C0A762AB9C}"/>
          </ac:grpSpMkLst>
        </pc:grpChg>
        <pc:cxnChg chg="del">
          <ac:chgData name="가을 김" userId="fe186db035f2a547" providerId="LiveId" clId="{808F2B20-BCD2-4213-94A6-FB9AADF0DDCB}" dt="2024-12-01T05:34:27.413" v="2743" actId="478"/>
          <ac:cxnSpMkLst>
            <pc:docMk/>
            <pc:sldMk cId="3025818305" sldId="285"/>
            <ac:cxnSpMk id="14" creationId="{831FB9FB-78D9-3DD7-1057-15E6949213AA}"/>
          </ac:cxnSpMkLst>
        </pc:cxnChg>
      </pc:sldChg>
      <pc:sldChg chg="addSp delSp modSp mod ord">
        <pc:chgData name="가을 김" userId="fe186db035f2a547" providerId="LiveId" clId="{808F2B20-BCD2-4213-94A6-FB9AADF0DDCB}" dt="2024-12-01T05:07:30.398" v="1639" actId="1076"/>
        <pc:sldMkLst>
          <pc:docMk/>
          <pc:sldMk cId="3297790647" sldId="286"/>
        </pc:sldMkLst>
        <pc:spChg chg="mod">
          <ac:chgData name="가을 김" userId="fe186db035f2a547" providerId="LiveId" clId="{808F2B20-BCD2-4213-94A6-FB9AADF0DDCB}" dt="2024-12-01T04:59:27.166" v="1056" actId="1076"/>
          <ac:spMkLst>
            <pc:docMk/>
            <pc:sldMk cId="3297790647" sldId="286"/>
            <ac:spMk id="2" creationId="{ACCCA016-C3D2-955F-012A-E18CDC3A14BA}"/>
          </ac:spMkLst>
        </pc:spChg>
        <pc:spChg chg="mod">
          <ac:chgData name="가을 김" userId="fe186db035f2a547" providerId="LiveId" clId="{808F2B20-BCD2-4213-94A6-FB9AADF0DDCB}" dt="2024-12-01T05:07:01.595" v="1636" actId="20577"/>
          <ac:spMkLst>
            <pc:docMk/>
            <pc:sldMk cId="3297790647" sldId="286"/>
            <ac:spMk id="4" creationId="{B8326A7D-F71C-ED1C-CBFD-93F557654D2A}"/>
          </ac:spMkLst>
        </pc:spChg>
        <pc:spChg chg="mod">
          <ac:chgData name="가을 김" userId="fe186db035f2a547" providerId="LiveId" clId="{808F2B20-BCD2-4213-94A6-FB9AADF0DDCB}" dt="2024-12-01T05:07:10.295" v="1637"/>
          <ac:spMkLst>
            <pc:docMk/>
            <pc:sldMk cId="3297790647" sldId="286"/>
            <ac:spMk id="5" creationId="{3251639B-29EB-6E9D-733B-6F917838F571}"/>
          </ac:spMkLst>
        </pc:spChg>
        <pc:spChg chg="add mod">
          <ac:chgData name="가을 김" userId="fe186db035f2a547" providerId="LiveId" clId="{808F2B20-BCD2-4213-94A6-FB9AADF0DDCB}" dt="2024-12-01T05:02:01.441" v="1157" actId="1076"/>
          <ac:spMkLst>
            <pc:docMk/>
            <pc:sldMk cId="3297790647" sldId="286"/>
            <ac:spMk id="7" creationId="{D44A61D4-C71E-3C87-E364-016AF9CB777C}"/>
          </ac:spMkLst>
        </pc:spChg>
        <pc:spChg chg="add mod">
          <ac:chgData name="가을 김" userId="fe186db035f2a547" providerId="LiveId" clId="{808F2B20-BCD2-4213-94A6-FB9AADF0DDCB}" dt="2024-12-01T05:01:53.162" v="1156" actId="1076"/>
          <ac:spMkLst>
            <pc:docMk/>
            <pc:sldMk cId="3297790647" sldId="286"/>
            <ac:spMk id="8" creationId="{FEA6DA4F-BB67-419C-3A75-AEE18E9D8682}"/>
          </ac:spMkLst>
        </pc:spChg>
        <pc:spChg chg="mod">
          <ac:chgData name="가을 김" userId="fe186db035f2a547" providerId="LiveId" clId="{808F2B20-BCD2-4213-94A6-FB9AADF0DDCB}" dt="2024-12-01T05:06:03.452" v="1573" actId="14100"/>
          <ac:spMkLst>
            <pc:docMk/>
            <pc:sldMk cId="3297790647" sldId="286"/>
            <ac:spMk id="10" creationId="{8A1F3E0B-13AF-3324-EB69-85A207AF6982}"/>
          </ac:spMkLst>
        </pc:spChg>
        <pc:spChg chg="add mod">
          <ac:chgData name="가을 김" userId="fe186db035f2a547" providerId="LiveId" clId="{808F2B20-BCD2-4213-94A6-FB9AADF0DDCB}" dt="2024-12-01T05:03:28.786" v="1209" actId="113"/>
          <ac:spMkLst>
            <pc:docMk/>
            <pc:sldMk cId="3297790647" sldId="286"/>
            <ac:spMk id="11" creationId="{D8ADD914-0C60-9557-42EE-A0228E48B440}"/>
          </ac:spMkLst>
        </pc:spChg>
        <pc:spChg chg="mod">
          <ac:chgData name="가을 김" userId="fe186db035f2a547" providerId="LiveId" clId="{808F2B20-BCD2-4213-94A6-FB9AADF0DDCB}" dt="2024-12-01T05:02:01.441" v="1157" actId="1076"/>
          <ac:spMkLst>
            <pc:docMk/>
            <pc:sldMk cId="3297790647" sldId="286"/>
            <ac:spMk id="12" creationId="{5A0FA901-53D4-B76D-CCF0-3A9E2A49AC42}"/>
          </ac:spMkLst>
        </pc:spChg>
        <pc:spChg chg="del">
          <ac:chgData name="가을 김" userId="fe186db035f2a547" providerId="LiveId" clId="{808F2B20-BCD2-4213-94A6-FB9AADF0DDCB}" dt="2024-12-01T04:59:30.265" v="1057" actId="478"/>
          <ac:spMkLst>
            <pc:docMk/>
            <pc:sldMk cId="3297790647" sldId="286"/>
            <ac:spMk id="13" creationId="{4B75C303-81E5-C6A9-A7BE-944597D1B4BB}"/>
          </ac:spMkLst>
        </pc:spChg>
        <pc:spChg chg="add mod">
          <ac:chgData name="가을 김" userId="fe186db035f2a547" providerId="LiveId" clId="{808F2B20-BCD2-4213-94A6-FB9AADF0DDCB}" dt="2024-12-01T05:04:08.638" v="1357"/>
          <ac:spMkLst>
            <pc:docMk/>
            <pc:sldMk cId="3297790647" sldId="286"/>
            <ac:spMk id="14" creationId="{40EBDBD2-B2CC-059F-2CEA-1BE4A4B7B720}"/>
          </ac:spMkLst>
        </pc:spChg>
        <pc:spChg chg="add mod">
          <ac:chgData name="가을 김" userId="fe186db035f2a547" providerId="LiveId" clId="{808F2B20-BCD2-4213-94A6-FB9AADF0DDCB}" dt="2024-12-01T05:03:08.901" v="1169" actId="1036"/>
          <ac:spMkLst>
            <pc:docMk/>
            <pc:sldMk cId="3297790647" sldId="286"/>
            <ac:spMk id="16" creationId="{A5716F02-3077-D874-BA96-10807E5AF8F9}"/>
          </ac:spMkLst>
        </pc:spChg>
        <pc:spChg chg="add mod">
          <ac:chgData name="가을 김" userId="fe186db035f2a547" providerId="LiveId" clId="{808F2B20-BCD2-4213-94A6-FB9AADF0DDCB}" dt="2024-12-01T05:03:36.983" v="1234" actId="113"/>
          <ac:spMkLst>
            <pc:docMk/>
            <pc:sldMk cId="3297790647" sldId="286"/>
            <ac:spMk id="17" creationId="{E9159DAC-003E-ABBE-68C6-9A9ABD770AFD}"/>
          </ac:spMkLst>
        </pc:spChg>
        <pc:spChg chg="add mod">
          <ac:chgData name="가을 김" userId="fe186db035f2a547" providerId="LiveId" clId="{808F2B20-BCD2-4213-94A6-FB9AADF0DDCB}" dt="2024-12-01T05:04:23.503" v="1425"/>
          <ac:spMkLst>
            <pc:docMk/>
            <pc:sldMk cId="3297790647" sldId="286"/>
            <ac:spMk id="18" creationId="{1C0396E8-D98C-2A63-080A-D32507AFD1C9}"/>
          </ac:spMkLst>
        </pc:spChg>
        <pc:spChg chg="del">
          <ac:chgData name="가을 김" userId="fe186db035f2a547" providerId="LiveId" clId="{808F2B20-BCD2-4213-94A6-FB9AADF0DDCB}" dt="2024-12-01T04:59:38.772" v="1060" actId="478"/>
          <ac:spMkLst>
            <pc:docMk/>
            <pc:sldMk cId="3297790647" sldId="286"/>
            <ac:spMk id="19" creationId="{F7FD1A94-54C7-314E-1373-FCC29DAAB342}"/>
          </ac:spMkLst>
        </pc:spChg>
        <pc:spChg chg="add mod">
          <ac:chgData name="가을 김" userId="fe186db035f2a547" providerId="LiveId" clId="{808F2B20-BCD2-4213-94A6-FB9AADF0DDCB}" dt="2024-12-01T05:03:08.901" v="1169" actId="1036"/>
          <ac:spMkLst>
            <pc:docMk/>
            <pc:sldMk cId="3297790647" sldId="286"/>
            <ac:spMk id="20" creationId="{A4876D72-DD2D-C1AA-B90C-B7ED6B89BD0A}"/>
          </ac:spMkLst>
        </pc:spChg>
        <pc:spChg chg="mod">
          <ac:chgData name="가을 김" userId="fe186db035f2a547" providerId="LiveId" clId="{808F2B20-BCD2-4213-94A6-FB9AADF0DDCB}" dt="2024-12-01T05:03:16.490" v="1170" actId="113"/>
          <ac:spMkLst>
            <pc:docMk/>
            <pc:sldMk cId="3297790647" sldId="286"/>
            <ac:spMk id="21" creationId="{2DBF584D-4223-2877-D31E-6B66405A4D31}"/>
          </ac:spMkLst>
        </pc:spChg>
        <pc:spChg chg="add mod">
          <ac:chgData name="가을 김" userId="fe186db035f2a547" providerId="LiveId" clId="{808F2B20-BCD2-4213-94A6-FB9AADF0DDCB}" dt="2024-12-01T05:03:45.646" v="1261" actId="113"/>
          <ac:spMkLst>
            <pc:docMk/>
            <pc:sldMk cId="3297790647" sldId="286"/>
            <ac:spMk id="22" creationId="{1C883B70-CA28-C064-18B1-F250DE8521A9}"/>
          </ac:spMkLst>
        </pc:spChg>
        <pc:spChg chg="add mod">
          <ac:chgData name="가을 김" userId="fe186db035f2a547" providerId="LiveId" clId="{808F2B20-BCD2-4213-94A6-FB9AADF0DDCB}" dt="2024-12-01T05:04:40.979" v="1522"/>
          <ac:spMkLst>
            <pc:docMk/>
            <pc:sldMk cId="3297790647" sldId="286"/>
            <ac:spMk id="23" creationId="{EEA64937-CCEA-5E85-E176-C52657BBC099}"/>
          </ac:spMkLst>
        </pc:spChg>
        <pc:spChg chg="add mod">
          <ac:chgData name="가을 김" userId="fe186db035f2a547" providerId="LiveId" clId="{808F2B20-BCD2-4213-94A6-FB9AADF0DDCB}" dt="2024-12-01T05:07:22.615" v="1638" actId="1076"/>
          <ac:spMkLst>
            <pc:docMk/>
            <pc:sldMk cId="3297790647" sldId="286"/>
            <ac:spMk id="25" creationId="{A7F07325-8417-51C4-98AA-02A2F5E88A36}"/>
          </ac:spMkLst>
        </pc:spChg>
        <pc:spChg chg="del mod">
          <ac:chgData name="가을 김" userId="fe186db035f2a547" providerId="LiveId" clId="{808F2B20-BCD2-4213-94A6-FB9AADF0DDCB}" dt="2024-12-01T04:59:34.841" v="1059" actId="478"/>
          <ac:spMkLst>
            <pc:docMk/>
            <pc:sldMk cId="3297790647" sldId="286"/>
            <ac:spMk id="29" creationId="{21200E7F-A953-0C5F-A2F9-9C52656ED3C5}"/>
          </ac:spMkLst>
        </pc:spChg>
        <pc:spChg chg="del">
          <ac:chgData name="가을 김" userId="fe186db035f2a547" providerId="LiveId" clId="{808F2B20-BCD2-4213-94A6-FB9AADF0DDCB}" dt="2024-12-01T04:59:38.772" v="1060" actId="478"/>
          <ac:spMkLst>
            <pc:docMk/>
            <pc:sldMk cId="3297790647" sldId="286"/>
            <ac:spMk id="30" creationId="{6C5949CD-49B2-671A-F83A-043DBEED7E4B}"/>
          </ac:spMkLst>
        </pc:spChg>
        <pc:spChg chg="mod">
          <ac:chgData name="가을 김" userId="fe186db035f2a547" providerId="LiveId" clId="{808F2B20-BCD2-4213-94A6-FB9AADF0DDCB}" dt="2024-12-01T05:07:30.398" v="1639" actId="1076"/>
          <ac:spMkLst>
            <pc:docMk/>
            <pc:sldMk cId="3297790647" sldId="286"/>
            <ac:spMk id="31" creationId="{67729DA9-1C06-F2F3-25BE-0D12CADB2BB1}"/>
          </ac:spMkLst>
        </pc:spChg>
        <pc:cxnChg chg="mod">
          <ac:chgData name="가을 김" userId="fe186db035f2a547" providerId="LiveId" clId="{808F2B20-BCD2-4213-94A6-FB9AADF0DDCB}" dt="2024-12-01T05:02:50.625" v="1164" actId="1076"/>
          <ac:cxnSpMkLst>
            <pc:docMk/>
            <pc:sldMk cId="3297790647" sldId="286"/>
            <ac:cxnSpMk id="6" creationId="{227D3D02-66A7-B0C0-2CF2-A0900C18861C}"/>
          </ac:cxnSpMkLst>
        </pc:cxnChg>
        <pc:cxnChg chg="mod">
          <ac:chgData name="가을 김" userId="fe186db035f2a547" providerId="LiveId" clId="{808F2B20-BCD2-4213-94A6-FB9AADF0DDCB}" dt="2024-12-01T05:05:31.913" v="1566" actId="14100"/>
          <ac:cxnSpMkLst>
            <pc:docMk/>
            <pc:sldMk cId="3297790647" sldId="286"/>
            <ac:cxnSpMk id="9" creationId="{9D758C93-DE1A-7108-6950-9E0416DEFAB3}"/>
          </ac:cxnSpMkLst>
        </pc:cxnChg>
        <pc:cxnChg chg="add del mod">
          <ac:chgData name="가을 김" userId="fe186db035f2a547" providerId="LiveId" clId="{808F2B20-BCD2-4213-94A6-FB9AADF0DDCB}" dt="2024-12-01T05:02:20.417" v="1160" actId="478"/>
          <ac:cxnSpMkLst>
            <pc:docMk/>
            <pc:sldMk cId="3297790647" sldId="286"/>
            <ac:cxnSpMk id="15" creationId="{643BBFC1-1C69-B2FC-D1BD-938997C84E56}"/>
          </ac:cxnSpMkLst>
        </pc:cxnChg>
      </pc:sldChg>
      <pc:sldChg chg="modSp mod ord">
        <pc:chgData name="가을 김" userId="fe186db035f2a547" providerId="LiveId" clId="{808F2B20-BCD2-4213-94A6-FB9AADF0DDCB}" dt="2024-12-01T06:03:14.884" v="4030"/>
        <pc:sldMkLst>
          <pc:docMk/>
          <pc:sldMk cId="3251937357" sldId="287"/>
        </pc:sldMkLst>
        <pc:spChg chg="mod">
          <ac:chgData name="가을 김" userId="fe186db035f2a547" providerId="LiveId" clId="{808F2B20-BCD2-4213-94A6-FB9AADF0DDCB}" dt="2024-12-01T06:03:07.611" v="4028" actId="20577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mod ord">
        <pc:chgData name="가을 김" userId="fe186db035f2a547" providerId="LiveId" clId="{808F2B20-BCD2-4213-94A6-FB9AADF0DDCB}" dt="2024-12-01T07:12:50.003" v="5888" actId="1076"/>
        <pc:sldMkLst>
          <pc:docMk/>
          <pc:sldMk cId="1093036882" sldId="288"/>
        </pc:sldMkLst>
        <pc:spChg chg="mod">
          <ac:chgData name="가을 김" userId="fe186db035f2a547" providerId="LiveId" clId="{808F2B20-BCD2-4213-94A6-FB9AADF0DDCB}" dt="2024-12-01T05:59:05.154" v="3690" actId="20577"/>
          <ac:spMkLst>
            <pc:docMk/>
            <pc:sldMk cId="1093036882" sldId="288"/>
            <ac:spMk id="4" creationId="{B8326A7D-F71C-ED1C-CBFD-93F557654D2A}"/>
          </ac:spMkLst>
        </pc:spChg>
        <pc:spChg chg="mod">
          <ac:chgData name="가을 김" userId="fe186db035f2a547" providerId="LiveId" clId="{808F2B20-BCD2-4213-94A6-FB9AADF0DDCB}" dt="2024-12-01T05:59:16.861" v="3693"/>
          <ac:spMkLst>
            <pc:docMk/>
            <pc:sldMk cId="1093036882" sldId="288"/>
            <ac:spMk id="5" creationId="{3251639B-29EB-6E9D-733B-6F917838F571}"/>
          </ac:spMkLst>
        </pc:spChg>
        <pc:graphicFrameChg chg="add del mod modGraphic">
          <ac:chgData name="가을 김" userId="fe186db035f2a547" providerId="LiveId" clId="{808F2B20-BCD2-4213-94A6-FB9AADF0DDCB}" dt="2024-12-01T07:12:50.003" v="5888" actId="1076"/>
          <ac:graphicFrameMkLst>
            <pc:docMk/>
            <pc:sldMk cId="1093036882" sldId="288"/>
            <ac:graphicFrameMk id="2" creationId="{EE901189-A3F0-994A-EDA1-98BFBC2BB17A}"/>
          </ac:graphicFrameMkLst>
        </pc:graphicFrameChg>
      </pc:sldChg>
      <pc:sldChg chg="del">
        <pc:chgData name="가을 김" userId="fe186db035f2a547" providerId="LiveId" clId="{808F2B20-BCD2-4213-94A6-FB9AADF0DDCB}" dt="2024-12-01T07:35:26.059" v="6516" actId="47"/>
        <pc:sldMkLst>
          <pc:docMk/>
          <pc:sldMk cId="3043384315" sldId="289"/>
        </pc:sldMkLst>
      </pc:sldChg>
      <pc:sldChg chg="del">
        <pc:chgData name="가을 김" userId="fe186db035f2a547" providerId="LiveId" clId="{808F2B20-BCD2-4213-94A6-FB9AADF0DDCB}" dt="2024-12-01T07:35:27.613" v="6518" actId="47"/>
        <pc:sldMkLst>
          <pc:docMk/>
          <pc:sldMk cId="1773652500" sldId="290"/>
        </pc:sldMkLst>
      </pc:sldChg>
      <pc:sldChg chg="del">
        <pc:chgData name="가을 김" userId="fe186db035f2a547" providerId="LiveId" clId="{808F2B20-BCD2-4213-94A6-FB9AADF0DDCB}" dt="2024-12-01T07:35:28.259" v="6519" actId="47"/>
        <pc:sldMkLst>
          <pc:docMk/>
          <pc:sldMk cId="133509190" sldId="291"/>
        </pc:sldMkLst>
      </pc:sldChg>
      <pc:sldChg chg="add del ord">
        <pc:chgData name="가을 김" userId="fe186db035f2a547" providerId="LiveId" clId="{808F2B20-BCD2-4213-94A6-FB9AADF0DDCB}" dt="2024-12-01T07:35:22.530" v="6512" actId="47"/>
        <pc:sldMkLst>
          <pc:docMk/>
          <pc:sldMk cId="3880827661" sldId="292"/>
        </pc:sldMkLst>
      </pc:sldChg>
      <pc:sldChg chg="add del">
        <pc:chgData name="가을 김" userId="fe186db035f2a547" providerId="LiveId" clId="{808F2B20-BCD2-4213-94A6-FB9AADF0DDCB}" dt="2024-12-01T07:35:24.498" v="6514" actId="47"/>
        <pc:sldMkLst>
          <pc:docMk/>
          <pc:sldMk cId="383085712" sldId="293"/>
        </pc:sldMkLst>
      </pc:sldChg>
      <pc:sldChg chg="addSp delSp modSp add mod ord">
        <pc:chgData name="가을 김" userId="fe186db035f2a547" providerId="LiveId" clId="{808F2B20-BCD2-4213-94A6-FB9AADF0DDCB}" dt="2024-12-01T06:21:32.937" v="4347" actId="20577"/>
        <pc:sldMkLst>
          <pc:docMk/>
          <pc:sldMk cId="2070945735" sldId="294"/>
        </pc:sldMkLst>
        <pc:spChg chg="mod">
          <ac:chgData name="가을 김" userId="fe186db035f2a547" providerId="LiveId" clId="{808F2B20-BCD2-4213-94A6-FB9AADF0DDCB}" dt="2024-12-01T06:06:43.007" v="4039" actId="20577"/>
          <ac:spMkLst>
            <pc:docMk/>
            <pc:sldMk cId="2070945735" sldId="294"/>
            <ac:spMk id="4" creationId="{208E2830-470F-DC38-1231-782B1ED75FDB}"/>
          </ac:spMkLst>
        </pc:spChg>
        <pc:spChg chg="mod">
          <ac:chgData name="가을 김" userId="fe186db035f2a547" providerId="LiveId" clId="{808F2B20-BCD2-4213-94A6-FB9AADF0DDCB}" dt="2024-12-01T06:21:32.937" v="4347" actId="20577"/>
          <ac:spMkLst>
            <pc:docMk/>
            <pc:sldMk cId="2070945735" sldId="294"/>
            <ac:spMk id="5" creationId="{CA252D55-1270-C245-12D9-E0BDCA8DDCBA}"/>
          </ac:spMkLst>
        </pc:spChg>
        <pc:spChg chg="add mod">
          <ac:chgData name="가을 김" userId="fe186db035f2a547" providerId="LiveId" clId="{808F2B20-BCD2-4213-94A6-FB9AADF0DDCB}" dt="2024-12-01T06:16:45.806" v="4336" actId="113"/>
          <ac:spMkLst>
            <pc:docMk/>
            <pc:sldMk cId="2070945735" sldId="294"/>
            <ac:spMk id="12" creationId="{C0793600-84B5-9034-468E-33A4EF027C98}"/>
          </ac:spMkLst>
        </pc:spChg>
        <pc:spChg chg="add mod">
          <ac:chgData name="가을 김" userId="fe186db035f2a547" providerId="LiveId" clId="{808F2B20-BCD2-4213-94A6-FB9AADF0DDCB}" dt="2024-12-01T06:17:06.269" v="4337" actId="207"/>
          <ac:spMkLst>
            <pc:docMk/>
            <pc:sldMk cId="2070945735" sldId="294"/>
            <ac:spMk id="13" creationId="{FB013899-BD76-BDDF-6CC9-8DF7C7186973}"/>
          </ac:spMkLst>
        </pc:spChg>
        <pc:spChg chg="add mod">
          <ac:chgData name="가을 김" userId="fe186db035f2a547" providerId="LiveId" clId="{808F2B20-BCD2-4213-94A6-FB9AADF0DDCB}" dt="2024-12-01T06:14:38.808" v="4326" actId="13822"/>
          <ac:spMkLst>
            <pc:docMk/>
            <pc:sldMk cId="2070945735" sldId="294"/>
            <ac:spMk id="14" creationId="{28F3262E-B1FB-76F7-01D9-8F5E2721FD3C}"/>
          </ac:spMkLst>
        </pc:spChg>
        <pc:spChg chg="del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0" creationId="{5B91B9CB-6487-65CA-826F-C7B7AF37448A}"/>
          </ac:spMkLst>
        </pc:spChg>
        <pc:spChg chg="del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1" creationId="{70E699FA-7DA9-7B5D-03CB-F4CAB2F253F0}"/>
          </ac:spMkLst>
        </pc:spChg>
        <pc:spChg chg="del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2" creationId="{B44DDCF1-AF06-0A33-E152-EA05D90F124F}"/>
          </ac:spMkLst>
        </pc:spChg>
        <pc:spChg chg="del mod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3" creationId="{3F863A14-7AA7-DBF3-F79E-3C4BA5949E75}"/>
          </ac:spMkLst>
        </pc:spChg>
        <pc:spChg chg="del mod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4" creationId="{00F318DF-DC81-AF0B-E74A-7E2DD6489D9C}"/>
          </ac:spMkLst>
        </pc:spChg>
        <pc:spChg chg="del">
          <ac:chgData name="가을 김" userId="fe186db035f2a547" providerId="LiveId" clId="{808F2B20-BCD2-4213-94A6-FB9AADF0DDCB}" dt="2024-12-01T06:06:33.468" v="4037" actId="478"/>
          <ac:spMkLst>
            <pc:docMk/>
            <pc:sldMk cId="2070945735" sldId="294"/>
            <ac:spMk id="25" creationId="{55715BD1-D9C3-7465-08F5-C52F751B0873}"/>
          </ac:spMkLst>
        </pc:spChg>
        <pc:picChg chg="add del mod">
          <ac:chgData name="가을 김" userId="fe186db035f2a547" providerId="LiveId" clId="{808F2B20-BCD2-4213-94A6-FB9AADF0DDCB}" dt="2024-12-01T06:07:25.119" v="4079" actId="478"/>
          <ac:picMkLst>
            <pc:docMk/>
            <pc:sldMk cId="2070945735" sldId="294"/>
            <ac:picMk id="2" creationId="{3EC825B3-89EB-FB37-96CA-86BF4FEA79A3}"/>
          </ac:picMkLst>
        </pc:picChg>
        <pc:picChg chg="add mod">
          <ac:chgData name="가을 김" userId="fe186db035f2a547" providerId="LiveId" clId="{808F2B20-BCD2-4213-94A6-FB9AADF0DDCB}" dt="2024-12-01T06:14:09.571" v="4319" actId="1076"/>
          <ac:picMkLst>
            <pc:docMk/>
            <pc:sldMk cId="2070945735" sldId="294"/>
            <ac:picMk id="8" creationId="{CFA727A5-55DC-7CFD-FD57-79967E389702}"/>
          </ac:picMkLst>
        </pc:picChg>
        <pc:picChg chg="add mod">
          <ac:chgData name="가을 김" userId="fe186db035f2a547" providerId="LiveId" clId="{808F2B20-BCD2-4213-94A6-FB9AADF0DDCB}" dt="2024-12-01T06:14:17.353" v="4324" actId="1038"/>
          <ac:picMkLst>
            <pc:docMk/>
            <pc:sldMk cId="2070945735" sldId="294"/>
            <ac:picMk id="10" creationId="{2E39EC04-74D5-A66B-11AB-04982A2D147B}"/>
          </ac:picMkLst>
        </pc:picChg>
        <pc:picChg chg="add mod">
          <ac:chgData name="가을 김" userId="fe186db035f2a547" providerId="LiveId" clId="{808F2B20-BCD2-4213-94A6-FB9AADF0DDCB}" dt="2024-12-01T06:14:09.571" v="4319" actId="1076"/>
          <ac:picMkLst>
            <pc:docMk/>
            <pc:sldMk cId="2070945735" sldId="294"/>
            <ac:picMk id="11" creationId="{13C1176C-096B-EDD1-FFAC-2D9912BAA60C}"/>
          </ac:picMkLst>
        </pc:picChg>
      </pc:sldChg>
      <pc:sldChg chg="add del">
        <pc:chgData name="가을 김" userId="fe186db035f2a547" providerId="LiveId" clId="{808F2B20-BCD2-4213-94A6-FB9AADF0DDCB}" dt="2024-12-01T07:35:26.745" v="6517" actId="47"/>
        <pc:sldMkLst>
          <pc:docMk/>
          <pc:sldMk cId="3864101467" sldId="295"/>
        </pc:sldMkLst>
      </pc:sldChg>
      <pc:sldChg chg="modSp add mod ord">
        <pc:chgData name="가을 김" userId="fe186db035f2a547" providerId="LiveId" clId="{808F2B20-BCD2-4213-94A6-FB9AADF0DDCB}" dt="2024-12-01T06:03:27.147" v="4034"/>
        <pc:sldMkLst>
          <pc:docMk/>
          <pc:sldMk cId="785747702" sldId="296"/>
        </pc:sldMkLst>
        <pc:spChg chg="mod">
          <ac:chgData name="가을 김" userId="fe186db035f2a547" providerId="LiveId" clId="{808F2B20-BCD2-4213-94A6-FB9AADF0DDCB}" dt="2024-12-01T06:02:27.388" v="3979" actId="20577"/>
          <ac:spMkLst>
            <pc:docMk/>
            <pc:sldMk cId="785747702" sldId="296"/>
            <ac:spMk id="2" creationId="{B5A084BD-A0A7-10E3-2685-C4FE9F25F937}"/>
          </ac:spMkLst>
        </pc:spChg>
        <pc:spChg chg="mod">
          <ac:chgData name="가을 김" userId="fe186db035f2a547" providerId="LiveId" clId="{808F2B20-BCD2-4213-94A6-FB9AADF0DDCB}" dt="2024-12-01T06:02:34.608" v="3986"/>
          <ac:spMkLst>
            <pc:docMk/>
            <pc:sldMk cId="785747702" sldId="296"/>
            <ac:spMk id="3" creationId="{4D7537C9-1474-5B8F-6E3D-F2ED84B5588E}"/>
          </ac:spMkLst>
        </pc:spChg>
      </pc:sldChg>
      <pc:sldChg chg="addSp delSp modSp add mod ord">
        <pc:chgData name="가을 김" userId="fe186db035f2a547" providerId="LiveId" clId="{808F2B20-BCD2-4213-94A6-FB9AADF0DDCB}" dt="2024-12-01T06:24:28.468" v="4465"/>
        <pc:sldMkLst>
          <pc:docMk/>
          <pc:sldMk cId="1428982654" sldId="297"/>
        </pc:sldMkLst>
        <pc:spChg chg="add del mod">
          <ac:chgData name="가을 김" userId="fe186db035f2a547" providerId="LiveId" clId="{808F2B20-BCD2-4213-94A6-FB9AADF0DDCB}" dt="2024-12-01T06:23:18.154" v="4439" actId="478"/>
          <ac:spMkLst>
            <pc:docMk/>
            <pc:sldMk cId="1428982654" sldId="297"/>
            <ac:spMk id="2" creationId="{86B9D19B-A138-308E-C575-E08558684A67}"/>
          </ac:spMkLst>
        </pc:spChg>
        <pc:spChg chg="mod">
          <ac:chgData name="가을 김" userId="fe186db035f2a547" providerId="LiveId" clId="{808F2B20-BCD2-4213-94A6-FB9AADF0DDCB}" dt="2024-12-01T06:21:22.238" v="4344" actId="20577"/>
          <ac:spMkLst>
            <pc:docMk/>
            <pc:sldMk cId="1428982654" sldId="297"/>
            <ac:spMk id="4" creationId="{52D3873D-86C2-0FA9-ACC8-525AC2358BFC}"/>
          </ac:spMkLst>
        </pc:spChg>
        <pc:spChg chg="mod">
          <ac:chgData name="가을 김" userId="fe186db035f2a547" providerId="LiveId" clId="{808F2B20-BCD2-4213-94A6-FB9AADF0DDCB}" dt="2024-12-01T06:24:28.468" v="4465"/>
          <ac:spMkLst>
            <pc:docMk/>
            <pc:sldMk cId="1428982654" sldId="297"/>
            <ac:spMk id="5" creationId="{4F45CA55-A280-7F81-738E-596C5D0C7682}"/>
          </ac:spMkLst>
        </pc:spChg>
        <pc:spChg chg="del">
          <ac:chgData name="가을 김" userId="fe186db035f2a547" providerId="LiveId" clId="{808F2B20-BCD2-4213-94A6-FB9AADF0DDCB}" dt="2024-12-01T06:22:15.170" v="4348" actId="478"/>
          <ac:spMkLst>
            <pc:docMk/>
            <pc:sldMk cId="1428982654" sldId="297"/>
            <ac:spMk id="7" creationId="{F59506F2-A03D-CC41-1BC2-77ABDFA25A25}"/>
          </ac:spMkLst>
        </pc:spChg>
        <pc:spChg chg="mod">
          <ac:chgData name="가을 김" userId="fe186db035f2a547" providerId="LiveId" clId="{808F2B20-BCD2-4213-94A6-FB9AADF0DDCB}" dt="2024-12-01T06:22:51.595" v="4436" actId="1076"/>
          <ac:spMkLst>
            <pc:docMk/>
            <pc:sldMk cId="1428982654" sldId="297"/>
            <ac:spMk id="8" creationId="{0AD8FF6A-C059-630B-397E-DB41AA5E5710}"/>
          </ac:spMkLst>
        </pc:spChg>
        <pc:spChg chg="mod">
          <ac:chgData name="가을 김" userId="fe186db035f2a547" providerId="LiveId" clId="{808F2B20-BCD2-4213-94A6-FB9AADF0DDCB}" dt="2024-12-01T06:24:16.150" v="4458" actId="1076"/>
          <ac:spMkLst>
            <pc:docMk/>
            <pc:sldMk cId="1428982654" sldId="297"/>
            <ac:spMk id="11" creationId="{A670D935-D9F7-70A7-FFCB-C45CB74365C9}"/>
          </ac:spMkLst>
        </pc:spChg>
        <pc:picChg chg="add mod">
          <ac:chgData name="가을 김" userId="fe186db035f2a547" providerId="LiveId" clId="{808F2B20-BCD2-4213-94A6-FB9AADF0DDCB}" dt="2024-12-01T06:24:05.825" v="4457" actId="1076"/>
          <ac:picMkLst>
            <pc:docMk/>
            <pc:sldMk cId="1428982654" sldId="297"/>
            <ac:picMk id="2049" creationId="{7C4EAE1D-F3C6-A215-A03A-801B8E328DB5}"/>
          </ac:picMkLst>
        </pc:picChg>
      </pc:sldChg>
      <pc:sldChg chg="addSp delSp modSp add mod ord">
        <pc:chgData name="가을 김" userId="fe186db035f2a547" providerId="LiveId" clId="{808F2B20-BCD2-4213-94A6-FB9AADF0DDCB}" dt="2024-12-01T07:35:08.671" v="6507" actId="1076"/>
        <pc:sldMkLst>
          <pc:docMk/>
          <pc:sldMk cId="2613786017" sldId="298"/>
        </pc:sldMkLst>
        <pc:spChg chg="add del mod">
          <ac:chgData name="가을 김" userId="fe186db035f2a547" providerId="LiveId" clId="{808F2B20-BCD2-4213-94A6-FB9AADF0DDCB}" dt="2024-12-01T07:33:19.573" v="6317" actId="478"/>
          <ac:spMkLst>
            <pc:docMk/>
            <pc:sldMk cId="2613786017" sldId="298"/>
            <ac:spMk id="2" creationId="{307BC542-442A-3F1D-D886-BA369EF6D759}"/>
          </ac:spMkLst>
        </pc:spChg>
        <pc:spChg chg="mod">
          <ac:chgData name="가을 김" userId="fe186db035f2a547" providerId="LiveId" clId="{808F2B20-BCD2-4213-94A6-FB9AADF0DDCB}" dt="2024-12-01T07:31:30.582" v="6290" actId="20577"/>
          <ac:spMkLst>
            <pc:docMk/>
            <pc:sldMk cId="2613786017" sldId="298"/>
            <ac:spMk id="4" creationId="{7BB764CA-39CC-102F-A276-31AF2C185075}"/>
          </ac:spMkLst>
        </pc:spChg>
        <pc:spChg chg="mod">
          <ac:chgData name="가을 김" userId="fe186db035f2a547" providerId="LiveId" clId="{808F2B20-BCD2-4213-94A6-FB9AADF0DDCB}" dt="2024-12-01T07:31:34.754" v="6297"/>
          <ac:spMkLst>
            <pc:docMk/>
            <pc:sldMk cId="2613786017" sldId="298"/>
            <ac:spMk id="5" creationId="{D723D9A5-667A-3336-A2E5-329AC9AD5732}"/>
          </ac:spMkLst>
        </pc:spChg>
        <pc:spChg chg="add mod">
          <ac:chgData name="가을 김" userId="fe186db035f2a547" providerId="LiveId" clId="{808F2B20-BCD2-4213-94A6-FB9AADF0DDCB}" dt="2024-12-01T07:34:14.355" v="6339" actId="20577"/>
          <ac:spMkLst>
            <pc:docMk/>
            <pc:sldMk cId="2613786017" sldId="298"/>
            <ac:spMk id="7" creationId="{9CA7B390-A123-77DD-3192-4841124A8139}"/>
          </ac:spMkLst>
        </pc:spChg>
        <pc:spChg chg="add mod">
          <ac:chgData name="가을 김" userId="fe186db035f2a547" providerId="LiveId" clId="{808F2B20-BCD2-4213-94A6-FB9AADF0DDCB}" dt="2024-12-01T07:33:55.179" v="6335"/>
          <ac:spMkLst>
            <pc:docMk/>
            <pc:sldMk cId="2613786017" sldId="298"/>
            <ac:spMk id="8" creationId="{8DE67DFC-B073-F96D-C234-EE02700CC1D0}"/>
          </ac:spMkLst>
        </pc:spChg>
        <pc:spChg chg="add mod">
          <ac:chgData name="가을 김" userId="fe186db035f2a547" providerId="LiveId" clId="{808F2B20-BCD2-4213-94A6-FB9AADF0DDCB}" dt="2024-12-01T07:35:08.671" v="6507" actId="1076"/>
          <ac:spMkLst>
            <pc:docMk/>
            <pc:sldMk cId="2613786017" sldId="298"/>
            <ac:spMk id="9" creationId="{D0F95CDA-F472-836E-BBB6-2E14A2F738C1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0" creationId="{DCB1A432-B2E8-ABA1-0A6F-E1587A558511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1" creationId="{34827CD3-64E1-BE70-0EF6-2EBB8F48F992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2" creationId="{1211399A-7A7F-3356-2B09-E0A8BD605944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3" creationId="{3D4D01F6-D814-440E-147D-8D3CED108444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4" creationId="{CD11F1DE-93FA-F5B0-D585-F2243E77D47E}"/>
          </ac:spMkLst>
        </pc:spChg>
        <pc:spChg chg="del">
          <ac:chgData name="가을 김" userId="fe186db035f2a547" providerId="LiveId" clId="{808F2B20-BCD2-4213-94A6-FB9AADF0DDCB}" dt="2024-12-01T07:31:38.501" v="6298" actId="478"/>
          <ac:spMkLst>
            <pc:docMk/>
            <pc:sldMk cId="2613786017" sldId="298"/>
            <ac:spMk id="25" creationId="{B59DF7BE-2DF4-AD31-10EA-0B38CAF680D4}"/>
          </ac:spMkLst>
        </pc:spChg>
      </pc:sldChg>
      <pc:sldChg chg="addSp delSp modSp add mod">
        <pc:chgData name="가을 김" userId="fe186db035f2a547" providerId="LiveId" clId="{808F2B20-BCD2-4213-94A6-FB9AADF0DDCB}" dt="2024-12-01T06:48:21.729" v="5256" actId="1076"/>
        <pc:sldMkLst>
          <pc:docMk/>
          <pc:sldMk cId="1310230509" sldId="299"/>
        </pc:sldMkLst>
        <pc:spChg chg="add mod">
          <ac:chgData name="가을 김" userId="fe186db035f2a547" providerId="LiveId" clId="{808F2B20-BCD2-4213-94A6-FB9AADF0DDCB}" dt="2024-12-01T06:47:49.208" v="5247"/>
          <ac:spMkLst>
            <pc:docMk/>
            <pc:sldMk cId="1310230509" sldId="299"/>
            <ac:spMk id="4" creationId="{122061CD-3D05-F87D-94D3-ADF96B4C4D25}"/>
          </ac:spMkLst>
        </pc:spChg>
        <pc:spChg chg="add mod">
          <ac:chgData name="가을 김" userId="fe186db035f2a547" providerId="LiveId" clId="{808F2B20-BCD2-4213-94A6-FB9AADF0DDCB}" dt="2024-12-01T06:47:10.706" v="5151"/>
          <ac:spMkLst>
            <pc:docMk/>
            <pc:sldMk cId="1310230509" sldId="299"/>
            <ac:spMk id="5" creationId="{9E92C587-0D74-1E37-9C22-64C17F43EA05}"/>
          </ac:spMkLst>
        </pc:spChg>
        <pc:spChg chg="mod">
          <ac:chgData name="가을 김" userId="fe186db035f2a547" providerId="LiveId" clId="{808F2B20-BCD2-4213-94A6-FB9AADF0DDCB}" dt="2024-12-01T06:46:49.912" v="5148"/>
          <ac:spMkLst>
            <pc:docMk/>
            <pc:sldMk cId="1310230509" sldId="299"/>
            <ac:spMk id="7" creationId="{ED10CD71-9FE0-9655-D69A-476796AFC6B3}"/>
          </ac:spMkLst>
        </pc:spChg>
        <pc:spChg chg="add del mod">
          <ac:chgData name="가을 김" userId="fe186db035f2a547" providerId="LiveId" clId="{808F2B20-BCD2-4213-94A6-FB9AADF0DDCB}" dt="2024-12-01T06:48:05.596" v="5252" actId="478"/>
          <ac:spMkLst>
            <pc:docMk/>
            <pc:sldMk cId="1310230509" sldId="299"/>
            <ac:spMk id="9" creationId="{1F0FD35D-81D6-AD97-A309-CD16D1891110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16" creationId="{0CEB2708-2B62-3AA9-C018-888C09A66E4E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17" creationId="{002D7E98-D1DA-E522-C688-71754E767C12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18" creationId="{E3BACEEF-B5FF-31E5-D2DF-3C2D252FD39F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20" creationId="{A0425A26-2A42-4532-AAB4-A141A25123A9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23" creationId="{2DB4ED20-8272-154C-35C7-C0152D49CD3B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29" creationId="{D71B24C5-2AD0-3D6C-CC48-C3C1B6733BC9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30" creationId="{8AF04F41-32DE-1898-8853-82596702A05C}"/>
          </ac:spMkLst>
        </pc:spChg>
        <pc:spChg chg="del">
          <ac:chgData name="가을 김" userId="fe186db035f2a547" providerId="LiveId" clId="{808F2B20-BCD2-4213-94A6-FB9AADF0DDCB}" dt="2024-12-01T06:46:57.058" v="5150" actId="478"/>
          <ac:spMkLst>
            <pc:docMk/>
            <pc:sldMk cId="1310230509" sldId="299"/>
            <ac:spMk id="33" creationId="{D1F939BE-3344-6C29-F7BA-7E28A259F219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38" creationId="{A157E837-A868-3CC9-81D2-8E8A019B1A00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46" creationId="{93D0FAA0-D0AD-345A-3B58-06F78957A599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50" creationId="{2AEF4694-F30A-0B85-10F4-993757B49EDD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51" creationId="{3847E6AE-E0D0-9F76-9878-75B4C4835BFF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53" creationId="{404DB779-CAB3-515C-21ED-860170734511}"/>
          </ac:spMkLst>
        </pc:spChg>
        <pc:spChg chg="del">
          <ac:chgData name="가을 김" userId="fe186db035f2a547" providerId="LiveId" clId="{808F2B20-BCD2-4213-94A6-FB9AADF0DDCB}" dt="2024-12-01T06:46:53.931" v="5149" actId="478"/>
          <ac:spMkLst>
            <pc:docMk/>
            <pc:sldMk cId="1310230509" sldId="299"/>
            <ac:spMk id="58" creationId="{3187A318-B33E-FAE9-EF64-59B638CE9A27}"/>
          </ac:spMkLst>
        </pc:spChg>
        <pc:picChg chg="add del mod">
          <ac:chgData name="가을 김" userId="fe186db035f2a547" providerId="LiveId" clId="{808F2B20-BCD2-4213-94A6-FB9AADF0DDCB}" dt="2024-12-01T06:47:53.052" v="5248" actId="478"/>
          <ac:picMkLst>
            <pc:docMk/>
            <pc:sldMk cId="1310230509" sldId="299"/>
            <ac:picMk id="8" creationId="{8DED3B37-272C-22BF-4523-4E8631D6C35B}"/>
          </ac:picMkLst>
        </pc:picChg>
        <pc:picChg chg="add mod">
          <ac:chgData name="가을 김" userId="fe186db035f2a547" providerId="LiveId" clId="{808F2B20-BCD2-4213-94A6-FB9AADF0DDCB}" dt="2024-12-01T06:48:21.729" v="5256" actId="1076"/>
          <ac:picMkLst>
            <pc:docMk/>
            <pc:sldMk cId="1310230509" sldId="299"/>
            <ac:picMk id="3073" creationId="{00D0AF00-4843-57F9-D042-5526C34DBED6}"/>
          </ac:picMkLst>
        </pc:pic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11" creationId="{ED1E4F74-5C66-A631-39DC-4D0584C8D82C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12" creationId="{08E233CC-7A64-8A17-C454-F19D93C74E5E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26" creationId="{99E5497B-6D28-C537-DF05-5CE921B6BA41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27" creationId="{EBAC64C2-047E-2C59-6155-9829CE7D1B55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31" creationId="{E0322A1F-2D04-1085-8C3A-9392EC3DCCF8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34" creationId="{BDBACD79-2C2B-CEAB-4425-4B848BE8FC73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39" creationId="{D5197F49-37AC-D736-A004-C01507B064CA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42" creationId="{C0BFCBF2-799C-B8F0-9072-4C2C4ED9475D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48" creationId="{E2F4329A-7C5C-87EF-4555-BF3FC7BF9FB4}"/>
          </ac:cxnSpMkLst>
        </pc:cxnChg>
        <pc:cxnChg chg="del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52" creationId="{92DD7E3D-DFEE-5EBB-961E-425306B3F826}"/>
          </ac:cxnSpMkLst>
        </pc:cxnChg>
        <pc:cxnChg chg="del mod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54" creationId="{89D39C37-8FF1-F18C-D5EB-B7C8A30582B9}"/>
          </ac:cxnSpMkLst>
        </pc:cxnChg>
        <pc:cxnChg chg="del mod">
          <ac:chgData name="가을 김" userId="fe186db035f2a547" providerId="LiveId" clId="{808F2B20-BCD2-4213-94A6-FB9AADF0DDCB}" dt="2024-12-01T06:46:53.931" v="5149" actId="478"/>
          <ac:cxnSpMkLst>
            <pc:docMk/>
            <pc:sldMk cId="1310230509" sldId="299"/>
            <ac:cxnSpMk id="59" creationId="{E0917EE5-90E2-D0C5-6701-8DFFC86AFC75}"/>
          </ac:cxnSpMkLst>
        </pc:cxnChg>
      </pc:sldChg>
      <pc:sldChg chg="addSp delSp modSp add mod ord">
        <pc:chgData name="가을 김" userId="fe186db035f2a547" providerId="LiveId" clId="{808F2B20-BCD2-4213-94A6-FB9AADF0DDCB}" dt="2024-12-01T07:13:46.396" v="5901" actId="20577"/>
        <pc:sldMkLst>
          <pc:docMk/>
          <pc:sldMk cId="2832403685" sldId="300"/>
        </pc:sldMkLst>
        <pc:spChg chg="del">
          <ac:chgData name="가을 김" userId="fe186db035f2a547" providerId="LiveId" clId="{808F2B20-BCD2-4213-94A6-FB9AADF0DDCB}" dt="2024-12-01T07:02:57.797" v="5707" actId="478"/>
          <ac:spMkLst>
            <pc:docMk/>
            <pc:sldMk cId="2832403685" sldId="300"/>
            <ac:spMk id="4" creationId="{B8BDDABF-17F0-4C26-A370-D547C01045DA}"/>
          </ac:spMkLst>
        </pc:spChg>
        <pc:spChg chg="del">
          <ac:chgData name="가을 김" userId="fe186db035f2a547" providerId="LiveId" clId="{808F2B20-BCD2-4213-94A6-FB9AADF0DDCB}" dt="2024-12-01T07:02:57.797" v="5707" actId="478"/>
          <ac:spMkLst>
            <pc:docMk/>
            <pc:sldMk cId="2832403685" sldId="300"/>
            <ac:spMk id="5" creationId="{E639BE53-5C3E-A38F-5018-1F0F76FC0CB4}"/>
          </ac:spMkLst>
        </pc:spChg>
        <pc:spChg chg="add mod">
          <ac:chgData name="가을 김" userId="fe186db035f2a547" providerId="LiveId" clId="{808F2B20-BCD2-4213-94A6-FB9AADF0DDCB}" dt="2024-12-01T07:02:58.227" v="5708"/>
          <ac:spMkLst>
            <pc:docMk/>
            <pc:sldMk cId="2832403685" sldId="300"/>
            <ac:spMk id="7" creationId="{011E770F-76CF-FE4D-AB9B-42B21A211F82}"/>
          </ac:spMkLst>
        </pc:spChg>
        <pc:spChg chg="add mod">
          <ac:chgData name="가을 김" userId="fe186db035f2a547" providerId="LiveId" clId="{808F2B20-BCD2-4213-94A6-FB9AADF0DDCB}" dt="2024-12-01T07:03:13.807" v="5717"/>
          <ac:spMkLst>
            <pc:docMk/>
            <pc:sldMk cId="2832403685" sldId="300"/>
            <ac:spMk id="8" creationId="{21CC4DFA-A937-EC04-2888-4656D0B540A5}"/>
          </ac:spMkLst>
        </pc:spChg>
        <pc:spChg chg="add mod">
          <ac:chgData name="가을 김" userId="fe186db035f2a547" providerId="LiveId" clId="{808F2B20-BCD2-4213-94A6-FB9AADF0DDCB}" dt="2024-12-01T07:11:54.091" v="5875" actId="1076"/>
          <ac:spMkLst>
            <pc:docMk/>
            <pc:sldMk cId="2832403685" sldId="300"/>
            <ac:spMk id="9" creationId="{CFED9D0D-3209-FA5B-2BF7-B4E2E2093E67}"/>
          </ac:spMkLst>
        </pc:spChg>
        <pc:spChg chg="add mod">
          <ac:chgData name="가을 김" userId="fe186db035f2a547" providerId="LiveId" clId="{808F2B20-BCD2-4213-94A6-FB9AADF0DDCB}" dt="2024-12-01T07:12:02.309" v="5882" actId="5793"/>
          <ac:spMkLst>
            <pc:docMk/>
            <pc:sldMk cId="2832403685" sldId="300"/>
            <ac:spMk id="10" creationId="{0D0B268E-D8C2-56EE-8AC4-D8E34D3D8DAE}"/>
          </ac:spMkLst>
        </pc:spChg>
        <pc:graphicFrameChg chg="mod modGraphic">
          <ac:chgData name="가을 김" userId="fe186db035f2a547" providerId="LiveId" clId="{808F2B20-BCD2-4213-94A6-FB9AADF0DDCB}" dt="2024-12-01T07:13:46.396" v="5901" actId="20577"/>
          <ac:graphicFrameMkLst>
            <pc:docMk/>
            <pc:sldMk cId="2832403685" sldId="300"/>
            <ac:graphicFrameMk id="2" creationId="{8175B494-7A36-2662-4662-7B937A74A277}"/>
          </ac:graphicFrameMkLst>
        </pc:graphicFrameChg>
        <pc:cxnChg chg="mod">
          <ac:chgData name="가을 김" userId="fe186db035f2a547" providerId="LiveId" clId="{808F2B20-BCD2-4213-94A6-FB9AADF0DDCB}" dt="2024-12-01T07:02:44.163" v="5706" actId="1076"/>
          <ac:cxnSpMkLst>
            <pc:docMk/>
            <pc:sldMk cId="2832403685" sldId="300"/>
            <ac:cxnSpMk id="6" creationId="{3CB45940-3840-7A26-74C3-8EC3D4E47B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BC17-253A-4D99-862B-8CA34BEA800F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C0897-87EB-4DDB-96B6-C0A554A9C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8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C0897-87EB-4DDB-96B6-C0A554A9C5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10200225" y="6501660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bad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10184180" y="6501660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bad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bad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681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아고다</a:t>
            </a:r>
            <a:r>
              <a:rPr lang="en-US" altLang="ko-KR" sz="6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(Agoda)</a:t>
            </a:r>
          </a:p>
          <a:p>
            <a:r>
              <a:rPr lang="en-US" altLang="ko-KR" sz="6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6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개선</a:t>
            </a:r>
            <a:endParaRPr lang="en-US" altLang="ko-KR" sz="6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202104137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김가을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경험 분석 및 개선사항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>
            <a:cxnSpLocks/>
          </p:cNvCxnSpPr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661481" y="1295056"/>
            <a:ext cx="4766553" cy="237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661477" y="1300374"/>
            <a:ext cx="4766553" cy="652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5529186" y="2480704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696888" y="1382121"/>
            <a:ext cx="46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변동 문제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726965" y="2025295"/>
            <a:ext cx="441217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 보장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정책의 번거로운 절차로 사용자 불만 증가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가격 추적 및 자동 차액 보상 기능 부족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D5036B-4337-9BD0-E6E8-46EC38DB5915}"/>
              </a:ext>
            </a:extLst>
          </p:cNvPr>
          <p:cNvSpPr/>
          <p:nvPr/>
        </p:nvSpPr>
        <p:spPr>
          <a:xfrm>
            <a:off x="6154347" y="1295056"/>
            <a:ext cx="4766553" cy="237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F91190-EBFE-2236-9DC1-05AC762F9207}"/>
              </a:ext>
            </a:extLst>
          </p:cNvPr>
          <p:cNvSpPr/>
          <p:nvPr/>
        </p:nvSpPr>
        <p:spPr>
          <a:xfrm>
            <a:off x="6154343" y="1300374"/>
            <a:ext cx="4766553" cy="652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01FC5-DA75-5FC8-43A0-233CE40D4151}"/>
              </a:ext>
            </a:extLst>
          </p:cNvPr>
          <p:cNvSpPr txBox="1"/>
          <p:nvPr/>
        </p:nvSpPr>
        <p:spPr>
          <a:xfrm>
            <a:off x="6189754" y="1382121"/>
            <a:ext cx="46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목적 반영 부족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C08421-6F71-6F68-65AC-63E5B4401B65}"/>
              </a:ext>
            </a:extLst>
          </p:cNvPr>
          <p:cNvSpPr txBox="1"/>
          <p:nvPr/>
        </p:nvSpPr>
        <p:spPr>
          <a:xfrm>
            <a:off x="6219831" y="2025295"/>
            <a:ext cx="441217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 여행 등 다양한 목적에 맞춘 숙소 및 옵션 추천 미흡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선호도를 반영하지 못하는 범용적 추천 시스템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1222FD-11AB-66A0-D524-84A1BA9DFC34}"/>
              </a:ext>
            </a:extLst>
          </p:cNvPr>
          <p:cNvSpPr txBox="1"/>
          <p:nvPr/>
        </p:nvSpPr>
        <p:spPr>
          <a:xfrm>
            <a:off x="661477" y="4867131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4DDEAE-F543-C033-EC55-8DD9793DC2AA}"/>
              </a:ext>
            </a:extLst>
          </p:cNvPr>
          <p:cNvSpPr/>
          <p:nvPr/>
        </p:nvSpPr>
        <p:spPr>
          <a:xfrm>
            <a:off x="1271104" y="3917658"/>
            <a:ext cx="4766553" cy="237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6400C0-DB26-64C9-C10B-76845F9875D9}"/>
              </a:ext>
            </a:extLst>
          </p:cNvPr>
          <p:cNvSpPr/>
          <p:nvPr/>
        </p:nvSpPr>
        <p:spPr>
          <a:xfrm>
            <a:off x="1271100" y="3922976"/>
            <a:ext cx="4766553" cy="652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76D4BC-F149-A3E5-EFC0-ECF89E2ECE66}"/>
              </a:ext>
            </a:extLst>
          </p:cNvPr>
          <p:cNvSpPr txBox="1"/>
          <p:nvPr/>
        </p:nvSpPr>
        <p:spPr>
          <a:xfrm>
            <a:off x="6138809" y="5103306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973F7-0D15-2E6F-7104-E42C88532192}"/>
              </a:ext>
            </a:extLst>
          </p:cNvPr>
          <p:cNvSpPr txBox="1"/>
          <p:nvPr/>
        </p:nvSpPr>
        <p:spPr>
          <a:xfrm>
            <a:off x="1306511" y="4004723"/>
            <a:ext cx="46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관리의 복잡성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05899-FC54-BD81-04C6-40AAF5531A13}"/>
              </a:ext>
            </a:extLst>
          </p:cNvPr>
          <p:cNvSpPr txBox="1"/>
          <p:nvPr/>
        </p:nvSpPr>
        <p:spPr>
          <a:xfrm>
            <a:off x="1336588" y="4647897"/>
            <a:ext cx="441217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이후 숙소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수단의 통합 관리 기능 부재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정보 통합 및 일정 확인 과정의 비효율성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278FF-007C-A7DB-3AC2-195105129A9F}"/>
              </a:ext>
            </a:extLst>
          </p:cNvPr>
          <p:cNvSpPr/>
          <p:nvPr/>
        </p:nvSpPr>
        <p:spPr>
          <a:xfrm>
            <a:off x="6763970" y="3917658"/>
            <a:ext cx="4766553" cy="237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8EE768-36E3-D732-B4E6-DCA7760952EF}"/>
              </a:ext>
            </a:extLst>
          </p:cNvPr>
          <p:cNvSpPr/>
          <p:nvPr/>
        </p:nvSpPr>
        <p:spPr>
          <a:xfrm>
            <a:off x="6763966" y="3922976"/>
            <a:ext cx="4766553" cy="652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AA56B6-9E51-A3DD-B41A-21E95E96FEBC}"/>
              </a:ext>
            </a:extLst>
          </p:cNvPr>
          <p:cNvSpPr txBox="1"/>
          <p:nvPr/>
        </p:nvSpPr>
        <p:spPr>
          <a:xfrm>
            <a:off x="6799377" y="4004723"/>
            <a:ext cx="46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대응 부족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4FFCE-37E2-DBEE-3DA0-39C2F6161C42}"/>
              </a:ext>
            </a:extLst>
          </p:cNvPr>
          <p:cNvSpPr txBox="1"/>
          <p:nvPr/>
        </p:nvSpPr>
        <p:spPr>
          <a:xfrm>
            <a:off x="6829454" y="4647897"/>
            <a:ext cx="446435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돌발 상황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 지연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변경 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실시간 대처 기능 미흡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 상황에서 자동 대안 제시 시스템 부족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경험 분석 및 개선사항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12769"/>
              </p:ext>
            </p:extLst>
          </p:nvPr>
        </p:nvGraphicFramePr>
        <p:xfrm>
          <a:off x="920847" y="1542302"/>
          <a:ext cx="10507061" cy="444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196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672986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834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97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보증 시스템 도입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변동 시 자동 보상으로 사용자 신뢰 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34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 목적 기반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맞춤형 숙소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패키지 제공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97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일정 관리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정보를 통합 관리하고 캘린더와 자동 동기화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34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대안 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돌발 상황 시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대체 옵션 즉시 제공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2976261"/>
              <a:ext cx="50997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디자인씽킹</a:t>
              </a:r>
              <a:endPara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적용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0335-E040-7987-C10E-886EA2F0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BEAE5F-2E09-48E1-0577-84C644CC2EC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8E2830-470F-DC38-1231-782B1ED75FDB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2D55-1270-C245-12D9-E0BDCA8DDCBA}"/>
              </a:ext>
            </a:extLst>
          </p:cNvPr>
          <p:cNvSpPr txBox="1"/>
          <p:nvPr/>
        </p:nvSpPr>
        <p:spPr>
          <a:xfrm>
            <a:off x="1163052" y="27271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B4ABF1-F8B1-9C41-1928-B19C1778B098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CFA727A5-55DC-7CFD-FD57-79967E38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343" y="1451451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2E39EC04-74D5-A66B-11AB-04982A2D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8690" y="3142146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 윤곽선">
            <a:extLst>
              <a:ext uri="{FF2B5EF4-FFF2-40B4-BE49-F238E27FC236}">
                <a16:creationId xmlns:a16="http://schemas.microsoft.com/office/drawing/2014/main" id="{13C1176C-096B-EDD1-FFAC-2D9912BA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343" y="4478216"/>
            <a:ext cx="914400" cy="914400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C0793600-84B5-9034-468E-33A4EF027C98}"/>
              </a:ext>
            </a:extLst>
          </p:cNvPr>
          <p:cNvSpPr/>
          <p:nvPr/>
        </p:nvSpPr>
        <p:spPr>
          <a:xfrm>
            <a:off x="3394132" y="1451450"/>
            <a:ext cx="5015742" cy="981551"/>
          </a:xfrm>
          <a:prstGeom prst="wedgeRoundRectCallout">
            <a:avLst>
              <a:gd name="adj1" fmla="val -53776"/>
              <a:gd name="adj2" fmla="val -22539"/>
              <a:gd name="adj3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변동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불안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FB013899-BD76-BDDF-6CC9-8DF7C7186973}"/>
              </a:ext>
            </a:extLst>
          </p:cNvPr>
          <p:cNvSpPr/>
          <p:nvPr/>
        </p:nvSpPr>
        <p:spPr>
          <a:xfrm>
            <a:off x="3394132" y="2938224"/>
            <a:ext cx="5015742" cy="981551"/>
          </a:xfrm>
          <a:prstGeom prst="wedgeRoundRectCallout">
            <a:avLst>
              <a:gd name="adj1" fmla="val 54083"/>
              <a:gd name="adj2" fmla="val 2172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 추천 부족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28F3262E-B1FB-76F7-01D9-8F5E2721FD3C}"/>
              </a:ext>
            </a:extLst>
          </p:cNvPr>
          <p:cNvSpPr/>
          <p:nvPr/>
        </p:nvSpPr>
        <p:spPr>
          <a:xfrm>
            <a:off x="3394132" y="4490710"/>
            <a:ext cx="5015742" cy="981551"/>
          </a:xfrm>
          <a:prstGeom prst="wedgeRoundRectCallout">
            <a:avLst>
              <a:gd name="adj1" fmla="val -53776"/>
              <a:gd name="adj2" fmla="val -22539"/>
              <a:gd name="adj3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교통이 따로 관리되는 것에 대한 일정 관리의 번거로움</a:t>
            </a:r>
          </a:p>
        </p:txBody>
      </p:sp>
    </p:spTree>
    <p:extLst>
      <p:ext uri="{BB962C8B-B14F-4D97-AF65-F5344CB8AC3E}">
        <p14:creationId xmlns:p14="http://schemas.microsoft.com/office/powerpoint/2010/main" val="20709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6CD4-B0C7-EDB2-25F3-8B4E5A19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10B7FE-C0B9-110C-ABBC-EE7AFF7CCB9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D3873D-86C2-0FA9-ACC8-525AC2358BFC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5CA55-A280-7F81-738E-596C5D0C7682}"/>
              </a:ext>
            </a:extLst>
          </p:cNvPr>
          <p:cNvSpPr txBox="1"/>
          <p:nvPr/>
        </p:nvSpPr>
        <p:spPr>
          <a:xfrm>
            <a:off x="1163052" y="272716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D2B2-6903-7E4B-7516-D92FB4DA0A0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D8FF6A-C059-630B-397E-DB41AA5E5710}"/>
              </a:ext>
            </a:extLst>
          </p:cNvPr>
          <p:cNvSpPr txBox="1"/>
          <p:nvPr/>
        </p:nvSpPr>
        <p:spPr>
          <a:xfrm>
            <a:off x="2082722" y="1188715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아고다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개선을 위해 주요 사용자 페르소나를 정의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A670D935-D9F7-70A7-FFCB-C45CB74365C9}"/>
              </a:ext>
            </a:extLst>
          </p:cNvPr>
          <p:cNvSpPr/>
          <p:nvPr/>
        </p:nvSpPr>
        <p:spPr>
          <a:xfrm>
            <a:off x="1163052" y="2500326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9" name="_x316363584">
            <a:extLst>
              <a:ext uri="{FF2B5EF4-FFF2-40B4-BE49-F238E27FC236}">
                <a16:creationId xmlns:a16="http://schemas.microsoft.com/office/drawing/2014/main" id="{7C4EAE1D-F3C6-A215-A03A-801B8E32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 b="22188"/>
          <a:stretch>
            <a:fillRect/>
          </a:stretch>
        </p:blipFill>
        <p:spPr bwMode="auto">
          <a:xfrm>
            <a:off x="2764631" y="1770300"/>
            <a:ext cx="6662738" cy="4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8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5137190" y="2564028"/>
            <a:ext cx="1917620" cy="19176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5052028" y="3107340"/>
            <a:ext cx="2087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중심</a:t>
            </a:r>
            <a:endParaRPr lang="en-US" altLang="ko-KR" sz="2400" b="1" spc="-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도출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2AFFC-BBBB-CE4E-8EAF-1EDBECF0D08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A3F9D-0ABF-17B3-007F-5E920885F166}"/>
              </a:ext>
            </a:extLst>
          </p:cNvPr>
          <p:cNvSpPr txBox="1"/>
          <p:nvPr/>
        </p:nvSpPr>
        <p:spPr>
          <a:xfrm>
            <a:off x="1163052" y="272716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227DA3-20FE-30F5-5F3A-9997495B4F4B}"/>
              </a:ext>
            </a:extLst>
          </p:cNvPr>
          <p:cNvCxnSpPr/>
          <p:nvPr/>
        </p:nvCxnSpPr>
        <p:spPr>
          <a:xfrm flipH="1" flipV="1">
            <a:off x="4505498" y="2693327"/>
            <a:ext cx="748070" cy="3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CD7168-B9FD-0609-6218-44E1FA1ABA95}"/>
              </a:ext>
            </a:extLst>
          </p:cNvPr>
          <p:cNvCxnSpPr>
            <a:cxnSpLocks/>
          </p:cNvCxnSpPr>
          <p:nvPr/>
        </p:nvCxnSpPr>
        <p:spPr>
          <a:xfrm flipH="1">
            <a:off x="6955057" y="2709952"/>
            <a:ext cx="748070" cy="3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2F11E-15C0-6930-D743-B2C423134794}"/>
              </a:ext>
            </a:extLst>
          </p:cNvPr>
          <p:cNvSpPr txBox="1"/>
          <p:nvPr/>
        </p:nvSpPr>
        <p:spPr>
          <a:xfrm>
            <a:off x="2745822" y="2000961"/>
            <a:ext cx="19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변동 실시간 감지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673E2-9C48-36CB-3F94-386CA477747D}"/>
              </a:ext>
            </a:extLst>
          </p:cNvPr>
          <p:cNvSpPr txBox="1"/>
          <p:nvPr/>
        </p:nvSpPr>
        <p:spPr>
          <a:xfrm>
            <a:off x="7650403" y="2000961"/>
            <a:ext cx="239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출장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공간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/wi-Fi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 숙소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E49EE9-A1D1-7309-990A-4047EFB655F7}"/>
              </a:ext>
            </a:extLst>
          </p:cNvPr>
          <p:cNvSpPr txBox="1"/>
          <p:nvPr/>
        </p:nvSpPr>
        <p:spPr>
          <a:xfrm>
            <a:off x="2376437" y="4132171"/>
            <a:ext cx="2236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숙소예약 통합 관리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749CAB-61B6-A360-1F9E-F9B690CDD703}"/>
              </a:ext>
            </a:extLst>
          </p:cNvPr>
          <p:cNvCxnSpPr>
            <a:cxnSpLocks/>
          </p:cNvCxnSpPr>
          <p:nvPr/>
        </p:nvCxnSpPr>
        <p:spPr>
          <a:xfrm flipH="1">
            <a:off x="4488873" y="3953342"/>
            <a:ext cx="748070" cy="3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4EFF59-B6C4-6614-D504-0BE4686F268D}"/>
              </a:ext>
            </a:extLst>
          </p:cNvPr>
          <p:cNvCxnSpPr/>
          <p:nvPr/>
        </p:nvCxnSpPr>
        <p:spPr>
          <a:xfrm flipH="1" flipV="1">
            <a:off x="6976462" y="3933477"/>
            <a:ext cx="748070" cy="3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6BA57A-6CBF-5D34-434F-98966A7A322F}"/>
              </a:ext>
            </a:extLst>
          </p:cNvPr>
          <p:cNvSpPr txBox="1"/>
          <p:nvPr/>
        </p:nvSpPr>
        <p:spPr>
          <a:xfrm>
            <a:off x="7586825" y="4283047"/>
            <a:ext cx="223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 변화 반영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55E312-39CB-2576-59EF-8DEB18D41352}"/>
              </a:ext>
            </a:extLst>
          </p:cNvPr>
          <p:cNvSpPr txBox="1"/>
          <p:nvPr/>
        </p:nvSpPr>
        <p:spPr>
          <a:xfrm>
            <a:off x="408622" y="4963168"/>
            <a:ext cx="19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캘린더 연동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AEF603-9EC8-847F-9E97-C6DDC6753CA6}"/>
              </a:ext>
            </a:extLst>
          </p:cNvPr>
          <p:cNvCxnSpPr>
            <a:cxnSpLocks/>
          </p:cNvCxnSpPr>
          <p:nvPr/>
        </p:nvCxnSpPr>
        <p:spPr>
          <a:xfrm flipH="1" flipV="1">
            <a:off x="2358104" y="2217765"/>
            <a:ext cx="551351" cy="12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140F4F-806D-1B53-0123-7DA2508374CF}"/>
              </a:ext>
            </a:extLst>
          </p:cNvPr>
          <p:cNvSpPr txBox="1"/>
          <p:nvPr/>
        </p:nvSpPr>
        <p:spPr>
          <a:xfrm>
            <a:off x="111128" y="1006178"/>
            <a:ext cx="2859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신뢰도↑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69F6D2-94B2-34F6-C8E0-778E915F7D95}"/>
              </a:ext>
            </a:extLst>
          </p:cNvPr>
          <p:cNvCxnSpPr>
            <a:cxnSpLocks/>
          </p:cNvCxnSpPr>
          <p:nvPr/>
        </p:nvCxnSpPr>
        <p:spPr>
          <a:xfrm flipH="1" flipV="1">
            <a:off x="1163052" y="1461596"/>
            <a:ext cx="283363" cy="2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EF920E-9720-949B-D089-8E07A6E22B29}"/>
              </a:ext>
            </a:extLst>
          </p:cNvPr>
          <p:cNvSpPr txBox="1"/>
          <p:nvPr/>
        </p:nvSpPr>
        <p:spPr>
          <a:xfrm>
            <a:off x="5494870" y="1103943"/>
            <a:ext cx="26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독창적 경험 제공 숙소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1C125CD-BA26-37CD-D0A9-A50242337713}"/>
              </a:ext>
            </a:extLst>
          </p:cNvPr>
          <p:cNvCxnSpPr>
            <a:cxnSpLocks/>
          </p:cNvCxnSpPr>
          <p:nvPr/>
        </p:nvCxnSpPr>
        <p:spPr>
          <a:xfrm flipH="1" flipV="1">
            <a:off x="7195348" y="1850302"/>
            <a:ext cx="556128" cy="28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4D79AC-5A42-0732-D75B-98163227B04D}"/>
              </a:ext>
            </a:extLst>
          </p:cNvPr>
          <p:cNvCxnSpPr>
            <a:cxnSpLocks/>
          </p:cNvCxnSpPr>
          <p:nvPr/>
        </p:nvCxnSpPr>
        <p:spPr>
          <a:xfrm flipH="1">
            <a:off x="8100422" y="1334843"/>
            <a:ext cx="83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297C88-B955-6AF3-30F7-14622188D10D}"/>
              </a:ext>
            </a:extLst>
          </p:cNvPr>
          <p:cNvSpPr txBox="1"/>
          <p:nvPr/>
        </p:nvSpPr>
        <p:spPr>
          <a:xfrm>
            <a:off x="8788265" y="1103943"/>
            <a:ext cx="3250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편의성↑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66EA86-846F-CF0F-9348-55F4FE6B6FF4}"/>
              </a:ext>
            </a:extLst>
          </p:cNvPr>
          <p:cNvCxnSpPr>
            <a:cxnSpLocks/>
          </p:cNvCxnSpPr>
          <p:nvPr/>
        </p:nvCxnSpPr>
        <p:spPr>
          <a:xfrm flipH="1">
            <a:off x="2061556" y="4805295"/>
            <a:ext cx="670583" cy="1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AE640F-C1A9-89F6-6B69-C9229ED97377}"/>
              </a:ext>
            </a:extLst>
          </p:cNvPr>
          <p:cNvSpPr txBox="1"/>
          <p:nvPr/>
        </p:nvSpPr>
        <p:spPr>
          <a:xfrm>
            <a:off x="886392" y="1793443"/>
            <a:ext cx="19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차액 자동 환급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BB3F43-7E99-D0FC-49BF-0D790F6DEB03}"/>
              </a:ext>
            </a:extLst>
          </p:cNvPr>
          <p:cNvSpPr txBox="1"/>
          <p:nvPr/>
        </p:nvSpPr>
        <p:spPr>
          <a:xfrm>
            <a:off x="1656555" y="5681313"/>
            <a:ext cx="2859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변경 알림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34E49A4-5011-18A7-54A8-88D3A0665418}"/>
              </a:ext>
            </a:extLst>
          </p:cNvPr>
          <p:cNvCxnSpPr>
            <a:cxnSpLocks/>
          </p:cNvCxnSpPr>
          <p:nvPr/>
        </p:nvCxnSpPr>
        <p:spPr>
          <a:xfrm flipH="1" flipV="1">
            <a:off x="1903249" y="5403834"/>
            <a:ext cx="283363" cy="2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E827E3-F676-5049-2853-266A6919AF76}"/>
              </a:ext>
            </a:extLst>
          </p:cNvPr>
          <p:cNvSpPr txBox="1"/>
          <p:nvPr/>
        </p:nvSpPr>
        <p:spPr>
          <a:xfrm>
            <a:off x="6011098" y="5094282"/>
            <a:ext cx="235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 혼잡 대체 경로 제공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BF2025-8DF6-3984-3702-183C280D9CED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7188338" y="4680435"/>
            <a:ext cx="563138" cy="41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D741E25-EFBE-B8E8-3CF3-FA2E77EE41CB}"/>
              </a:ext>
            </a:extLst>
          </p:cNvPr>
          <p:cNvSpPr txBox="1"/>
          <p:nvPr/>
        </p:nvSpPr>
        <p:spPr>
          <a:xfrm>
            <a:off x="8486423" y="5772561"/>
            <a:ext cx="3121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유연한 여행 경험 제공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7320C3C-C02E-D173-A9D2-8DC9A7A4C570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887116" y="5786466"/>
            <a:ext cx="599307" cy="20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D37BC-2E8C-307E-596F-B2C725D6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01C2C8-70AE-7596-E285-A71A2DCAC9F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5FA24D-F9DA-01A7-EE76-E9B02C2CC75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BDA0D3-A67D-34F7-AD6D-B1E32657587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CD71-9FE0-9655-D69A-476796AFC6B3}"/>
              </a:ext>
            </a:extLst>
          </p:cNvPr>
          <p:cNvSpPr txBox="1"/>
          <p:nvPr/>
        </p:nvSpPr>
        <p:spPr>
          <a:xfrm>
            <a:off x="1163052" y="272716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061CD-3D05-F87D-94D3-ADF96B4C4D25}"/>
              </a:ext>
            </a:extLst>
          </p:cNvPr>
          <p:cNvSpPr txBox="1"/>
          <p:nvPr/>
        </p:nvSpPr>
        <p:spPr>
          <a:xfrm>
            <a:off x="2390501" y="1188715"/>
            <a:ext cx="741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아고다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개선을 위한 사용자 요구 반영 솔루션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9E92C587-0D74-1E37-9C22-64C17F43EA05}"/>
              </a:ext>
            </a:extLst>
          </p:cNvPr>
          <p:cNvSpPr/>
          <p:nvPr/>
        </p:nvSpPr>
        <p:spPr>
          <a:xfrm>
            <a:off x="1163052" y="2500326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320544952">
            <a:extLst>
              <a:ext uri="{FF2B5EF4-FFF2-40B4-BE49-F238E27FC236}">
                <a16:creationId xmlns:a16="http://schemas.microsoft.com/office/drawing/2014/main" id="{00D0AF00-4843-57F9-D042-5526C34D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86" y="1824228"/>
            <a:ext cx="6936384" cy="46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3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DF7B-4AB4-B996-5E2A-A6D5F7D8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71FD1C-414B-B885-5FAD-C8D65510AF7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B45940-3840-7A26-74C3-8EC3D4E47B29}"/>
              </a:ext>
            </a:extLst>
          </p:cNvPr>
          <p:cNvCxnSpPr/>
          <p:nvPr/>
        </p:nvCxnSpPr>
        <p:spPr>
          <a:xfrm>
            <a:off x="144378" y="6721060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8175B494-7A36-2662-4662-7B937A7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44812"/>
              </p:ext>
            </p:extLst>
          </p:nvPr>
        </p:nvGraphicFramePr>
        <p:xfrm>
          <a:off x="1163051" y="1380940"/>
          <a:ext cx="9899689" cy="392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433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089256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980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98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Desirable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및 일정 관리 기능의 편의성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 평가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요구 분석으로 개선점 도출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98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Feasible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성능 및 기술적 과제 점검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정확도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변화 감지 신속성 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98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Viable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만족도 및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재이용률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향상 가능성 분석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추가 긍정적 효과 예측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1E770F-76CF-FE4D-AB9B-42B21A211F82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C4DFA-A937-EC04-2888-4656D0B540A5}"/>
              </a:ext>
            </a:extLst>
          </p:cNvPr>
          <p:cNvSpPr txBox="1"/>
          <p:nvPr/>
        </p:nvSpPr>
        <p:spPr>
          <a:xfrm>
            <a:off x="1163052" y="27271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FED9D0D-3209-FA5B-2BF7-B4E2E2093E67}"/>
              </a:ext>
            </a:extLst>
          </p:cNvPr>
          <p:cNvSpPr/>
          <p:nvPr/>
        </p:nvSpPr>
        <p:spPr>
          <a:xfrm>
            <a:off x="2459838" y="5753396"/>
            <a:ext cx="632498" cy="517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B268E-D8C2-56EE-8AC4-D8E34D3D8DAE}"/>
              </a:ext>
            </a:extLst>
          </p:cNvPr>
          <p:cNvSpPr txBox="1"/>
          <p:nvPr/>
        </p:nvSpPr>
        <p:spPr>
          <a:xfrm>
            <a:off x="3494117" y="5596797"/>
            <a:ext cx="779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방향 설정 및 초기 단계 검증 완료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사용자 테스트로 추가 최적화</a:t>
            </a:r>
          </a:p>
        </p:txBody>
      </p:sp>
    </p:spTree>
    <p:extLst>
      <p:ext uri="{BB962C8B-B14F-4D97-AF65-F5344CB8AC3E}">
        <p14:creationId xmlns:p14="http://schemas.microsoft.com/office/powerpoint/2010/main" val="283240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DA04E-2884-6732-2FDA-755997C4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B530047-D739-B88E-8617-3F56F8029F2F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A084BD-A0A7-10E3-2685-C4FE9F25F937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7537C9-1474-5B8F-6E3D-F2ED84B5588E}"/>
                </a:ext>
              </a:extLst>
            </p:cNvPr>
            <p:cNvSpPr txBox="1"/>
            <p:nvPr/>
          </p:nvSpPr>
          <p:spPr>
            <a:xfrm>
              <a:off x="6817895" y="3350782"/>
              <a:ext cx="1338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6E346-5390-B620-5590-718CAE8A75C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5E38FDB-7850-423C-61D5-D6D64FD642FB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74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123586" y="2926903"/>
            <a:ext cx="2002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보증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912607" y="2957817"/>
            <a:ext cx="2366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개인화 추천 시스템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8956106" y="2890389"/>
            <a:ext cx="2140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일정 관리 기능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F61258D-DEAB-B171-14D9-100A26347B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486" y="4881587"/>
            <a:ext cx="627390" cy="419027"/>
          </a:xfrm>
          <a:prstGeom prst="bentConnector3">
            <a:avLst>
              <a:gd name="adj1" fmla="val 100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49C7C4-DD13-1B0C-10E5-20A0C05FA063}"/>
              </a:ext>
            </a:extLst>
          </p:cNvPr>
          <p:cNvSpPr txBox="1"/>
          <p:nvPr/>
        </p:nvSpPr>
        <p:spPr>
          <a:xfrm>
            <a:off x="2543695" y="5213882"/>
            <a:ext cx="307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후 최저가 보장 및 자동 환급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2A4FA99-FFE1-9600-12D2-A94E73AD105E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6014144" y="1475284"/>
            <a:ext cx="696056" cy="516300"/>
          </a:xfrm>
          <a:prstGeom prst="bentConnector3">
            <a:avLst>
              <a:gd name="adj1" fmla="val 100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2BC698-820C-45EB-F3C4-6DC052D22095}"/>
              </a:ext>
            </a:extLst>
          </p:cNvPr>
          <p:cNvSpPr txBox="1"/>
          <p:nvPr/>
        </p:nvSpPr>
        <p:spPr>
          <a:xfrm>
            <a:off x="6542594" y="793950"/>
            <a:ext cx="365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 목적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데이터 기반 맞춤형 추천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F090644-0450-13C6-3E77-96A19D738DE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026316" y="4776536"/>
            <a:ext cx="0" cy="43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04ABD1-F4E4-5C04-659C-3429DF4DA12D}"/>
              </a:ext>
            </a:extLst>
          </p:cNvPr>
          <p:cNvSpPr txBox="1"/>
          <p:nvPr/>
        </p:nvSpPr>
        <p:spPr>
          <a:xfrm>
            <a:off x="8372228" y="5191813"/>
            <a:ext cx="3308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 통합 및 실시간 변경 대처 지원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94247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1880924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주제와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286879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807242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</a:t>
            </a:r>
            <a:r>
              <a:rPr lang="en-US" altLang="ko-KR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37951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3733560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경험 분석 및 개선사항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47214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4659878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디자인씽킹</a:t>
            </a:r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B1222-7FCD-5258-13D0-539DC52D0E70}"/>
              </a:ext>
            </a:extLst>
          </p:cNvPr>
          <p:cNvSpPr txBox="1"/>
          <p:nvPr/>
        </p:nvSpPr>
        <p:spPr>
          <a:xfrm>
            <a:off x="1856247" y="57085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F4CB0-5421-3385-0765-D9CBC86BA4B4}"/>
              </a:ext>
            </a:extLst>
          </p:cNvPr>
          <p:cNvSpPr txBox="1"/>
          <p:nvPr/>
        </p:nvSpPr>
        <p:spPr>
          <a:xfrm>
            <a:off x="2585007" y="564696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3DBB-AB07-A320-5150-1F1FCDFFF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D96CB4-0AF7-0282-543B-7A60C2C84B7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B764CA-39CC-102F-A276-31AF2C185075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3D9A5-667A-3336-A2E5-329AC9AD5732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CF6E1D-6333-3EAA-9C03-B02C9034F51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A7B390-A123-77DD-3192-4841124A8139}"/>
              </a:ext>
            </a:extLst>
          </p:cNvPr>
          <p:cNvSpPr/>
          <p:nvPr/>
        </p:nvSpPr>
        <p:spPr>
          <a:xfrm>
            <a:off x="5007032" y="1507365"/>
            <a:ext cx="2177935" cy="7148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DE67DFC-B073-F96D-C234-EE02700CC1D0}"/>
              </a:ext>
            </a:extLst>
          </p:cNvPr>
          <p:cNvSpPr/>
          <p:nvPr/>
        </p:nvSpPr>
        <p:spPr>
          <a:xfrm>
            <a:off x="1163052" y="2500326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5CDA-F472-836E-BBB6-2E14A2F738C1}"/>
              </a:ext>
            </a:extLst>
          </p:cNvPr>
          <p:cNvSpPr txBox="1"/>
          <p:nvPr/>
        </p:nvSpPr>
        <p:spPr>
          <a:xfrm>
            <a:off x="1951451" y="3439029"/>
            <a:ext cx="907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시간</a:t>
            </a:r>
            <a:r>
              <a:rPr lang="en-US" altLang="ko-KR" sz="2400" dirty="0"/>
              <a:t>, </a:t>
            </a:r>
            <a:r>
              <a:rPr lang="ko-KR" altLang="en-US" sz="2400" dirty="0"/>
              <a:t>비용 절약 및 유연한 여행 지원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서비스 차별화로 경쟁력 강화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 만족도 및 </a:t>
            </a:r>
            <a:r>
              <a:rPr lang="ko-KR" altLang="en-US" sz="2400" dirty="0" err="1"/>
              <a:t>재이용률</a:t>
            </a:r>
            <a:r>
              <a:rPr lang="ko-KR" altLang="en-US" sz="2400" dirty="0"/>
              <a:t> 향상</a:t>
            </a:r>
          </a:p>
        </p:txBody>
      </p:sp>
    </p:spTree>
    <p:extLst>
      <p:ext uri="{BB962C8B-B14F-4D97-AF65-F5344CB8AC3E}">
        <p14:creationId xmlns:p14="http://schemas.microsoft.com/office/powerpoint/2010/main" val="26137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DE81DF5-356B-3D80-4B15-F5FBE2AB03D8}"/>
              </a:ext>
            </a:extLst>
          </p:cNvPr>
          <p:cNvCxnSpPr>
            <a:cxnSpLocks/>
          </p:cNvCxnSpPr>
          <p:nvPr/>
        </p:nvCxnSpPr>
        <p:spPr>
          <a:xfrm>
            <a:off x="6817895" y="5107395"/>
            <a:ext cx="53741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6BC54E-3CBB-7474-51A4-6857BC214D01}"/>
              </a:ext>
            </a:extLst>
          </p:cNvPr>
          <p:cNvCxnSpPr>
            <a:cxnSpLocks/>
          </p:cNvCxnSpPr>
          <p:nvPr/>
        </p:nvCxnSpPr>
        <p:spPr>
          <a:xfrm>
            <a:off x="6817895" y="5356048"/>
            <a:ext cx="537410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703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주제와 목적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주제와 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881375" y="4931637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2341374" y="5232809"/>
            <a:ext cx="299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불편 요소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881377" y="141486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2155424" y="1716037"/>
            <a:ext cx="337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여행의 중요성 증가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3701575" y="275399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881376" y="3173252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1969478" y="3474422"/>
            <a:ext cx="374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플랫폼의 역할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3701575" y="4512380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FBF0C-BC34-8F20-81B1-EA7FFC7D0DF3}"/>
              </a:ext>
            </a:extLst>
          </p:cNvPr>
          <p:cNvSpPr txBox="1"/>
          <p:nvPr/>
        </p:nvSpPr>
        <p:spPr>
          <a:xfrm>
            <a:off x="7854843" y="1522077"/>
            <a:ext cx="4107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/>
              <a:t>현대 사회에서 여행은 개인의 라이프스타일과 밀접한 필수 활동으로 자리 잡음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0B113-0B89-B07C-6A9B-630EECF7C788}"/>
              </a:ext>
            </a:extLst>
          </p:cNvPr>
          <p:cNvSpPr txBox="1"/>
          <p:nvPr/>
        </p:nvSpPr>
        <p:spPr>
          <a:xfrm>
            <a:off x="7854844" y="3096647"/>
            <a:ext cx="4107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dirty="0"/>
              <a:t>인터넷과 모바일 기술 발전으로 여행 계획 및 예약이 </a:t>
            </a:r>
            <a:r>
              <a:rPr lang="ko-KR" altLang="en-US" sz="2000" dirty="0" err="1"/>
              <a:t>간편해졌으며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아고다는</a:t>
            </a:r>
            <a:r>
              <a:rPr lang="ko-KR" altLang="en-US" sz="2000" dirty="0"/>
              <a:t> 대표적인 글로벌 여행 플랫폼으로 주목받음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CCF0BB3-1CD4-D348-0E68-94EAF2EE704D}"/>
              </a:ext>
            </a:extLst>
          </p:cNvPr>
          <p:cNvCxnSpPr/>
          <p:nvPr/>
        </p:nvCxnSpPr>
        <p:spPr>
          <a:xfrm flipV="1">
            <a:off x="6800908" y="4974184"/>
            <a:ext cx="889042" cy="54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2CBD88-A6CA-6615-2607-E1EAA1D52067}"/>
              </a:ext>
            </a:extLst>
          </p:cNvPr>
          <p:cNvSpPr txBox="1"/>
          <p:nvPr/>
        </p:nvSpPr>
        <p:spPr>
          <a:xfrm>
            <a:off x="7854845" y="4733419"/>
            <a:ext cx="4107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AutoNum type="arabicPeriod"/>
            </a:pPr>
            <a:r>
              <a:rPr lang="ko-KR" altLang="en-US" sz="2000" dirty="0"/>
              <a:t>예약 후 가격 변동으로 인한 신뢰도 저하</a:t>
            </a:r>
            <a:endParaRPr lang="en-US" altLang="ko-KR" sz="2000" dirty="0"/>
          </a:p>
          <a:p>
            <a:pPr marL="457200" indent="-457200" latinLnBrk="0">
              <a:buAutoNum type="arabicPeriod"/>
            </a:pPr>
            <a:r>
              <a:rPr lang="ko-KR" altLang="en-US" sz="2000" dirty="0"/>
              <a:t>개인화된 추천 서비스 부족</a:t>
            </a:r>
            <a:endParaRPr lang="en-US" altLang="ko-KR" sz="2000" dirty="0"/>
          </a:p>
          <a:p>
            <a:pPr marL="457200" indent="-457200" latinLnBrk="0">
              <a:buAutoNum type="arabicPeriod"/>
            </a:pPr>
            <a:r>
              <a:rPr lang="ko-KR" altLang="en-US" sz="2000" dirty="0"/>
              <a:t>일정 관리 및 돌발 상황 대처 기능 미흡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455B9E-640E-8457-E0BA-FB2483F9ADD7}"/>
              </a:ext>
            </a:extLst>
          </p:cNvPr>
          <p:cNvCxnSpPr>
            <a:cxnSpLocks/>
          </p:cNvCxnSpPr>
          <p:nvPr/>
        </p:nvCxnSpPr>
        <p:spPr>
          <a:xfrm>
            <a:off x="6781458" y="2008426"/>
            <a:ext cx="88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62045-DC35-AB65-57A4-0785EC873440}"/>
              </a:ext>
            </a:extLst>
          </p:cNvPr>
          <p:cNvCxnSpPr>
            <a:cxnSpLocks/>
          </p:cNvCxnSpPr>
          <p:nvPr/>
        </p:nvCxnSpPr>
        <p:spPr>
          <a:xfrm>
            <a:off x="6781458" y="3766809"/>
            <a:ext cx="88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주제와 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>
            <a:off x="1073452" y="3657779"/>
            <a:ext cx="7321518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443610" y="1050563"/>
            <a:ext cx="3009008" cy="5145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275857" y="1317262"/>
            <a:ext cx="2779020" cy="2220417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299717" y="1471818"/>
            <a:ext cx="27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신뢰 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8601872" y="2500958"/>
            <a:ext cx="2692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만족도</a:t>
            </a:r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충성도 증대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61D4-C71E-3C87-E364-016AF9CB777C}"/>
              </a:ext>
            </a:extLst>
          </p:cNvPr>
          <p:cNvSpPr txBox="1"/>
          <p:nvPr/>
        </p:nvSpPr>
        <p:spPr>
          <a:xfrm>
            <a:off x="1395437" y="1979691"/>
            <a:ext cx="2569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dirty="0"/>
              <a:t>가격 변동 실시간 모니터링 및 보상</a:t>
            </a:r>
            <a:r>
              <a:rPr lang="en-US" altLang="ko-KR" sz="2000" dirty="0"/>
              <a:t>/</a:t>
            </a:r>
            <a:r>
              <a:rPr lang="ko-KR" altLang="en-US" sz="2000" dirty="0"/>
              <a:t>알림 시스템 제공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A6DA4F-BB67-419C-3A75-AEE18E9D8682}"/>
              </a:ext>
            </a:extLst>
          </p:cNvPr>
          <p:cNvSpPr/>
          <p:nvPr/>
        </p:nvSpPr>
        <p:spPr>
          <a:xfrm>
            <a:off x="4591352" y="1317262"/>
            <a:ext cx="2779020" cy="2220417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DD914-0C60-9557-42EE-A0228E48B440}"/>
              </a:ext>
            </a:extLst>
          </p:cNvPr>
          <p:cNvSpPr txBox="1"/>
          <p:nvPr/>
        </p:nvSpPr>
        <p:spPr>
          <a:xfrm>
            <a:off x="4615212" y="1471818"/>
            <a:ext cx="27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 편리성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BDBD2-B2CC-059F-2CEA-1BE4A4B7B720}"/>
              </a:ext>
            </a:extLst>
          </p:cNvPr>
          <p:cNvSpPr txBox="1"/>
          <p:nvPr/>
        </p:nvSpPr>
        <p:spPr>
          <a:xfrm>
            <a:off x="4710932" y="1964674"/>
            <a:ext cx="2569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dirty="0"/>
              <a:t>예약한 숙소와 항공권을 통합 관리하고 실시간 대응 도구 제공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716F02-3077-D874-BA96-10807E5AF8F9}"/>
              </a:ext>
            </a:extLst>
          </p:cNvPr>
          <p:cNvSpPr/>
          <p:nvPr/>
        </p:nvSpPr>
        <p:spPr>
          <a:xfrm>
            <a:off x="1275857" y="3781891"/>
            <a:ext cx="2779020" cy="2220417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59DAC-003E-ABBE-68C6-9A9ABD770AFD}"/>
              </a:ext>
            </a:extLst>
          </p:cNvPr>
          <p:cNvSpPr txBox="1"/>
          <p:nvPr/>
        </p:nvSpPr>
        <p:spPr>
          <a:xfrm>
            <a:off x="1299717" y="3936447"/>
            <a:ext cx="27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개인화된 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396E8-D98C-2A63-080A-D32507AFD1C9}"/>
              </a:ext>
            </a:extLst>
          </p:cNvPr>
          <p:cNvSpPr txBox="1"/>
          <p:nvPr/>
        </p:nvSpPr>
        <p:spPr>
          <a:xfrm>
            <a:off x="1395437" y="4552668"/>
            <a:ext cx="256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dirty="0"/>
              <a:t>AI</a:t>
            </a:r>
            <a:r>
              <a:rPr lang="ko-KR" altLang="en-US" sz="2000" dirty="0"/>
              <a:t>를 활용한 선호도 기반 맞춤형 서비스 제공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876D72-DD2D-C1AA-B90C-B7ED6B89BD0A}"/>
              </a:ext>
            </a:extLst>
          </p:cNvPr>
          <p:cNvSpPr/>
          <p:nvPr/>
        </p:nvSpPr>
        <p:spPr>
          <a:xfrm>
            <a:off x="4591352" y="3781891"/>
            <a:ext cx="2779020" cy="2220417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83B70-CA28-C064-18B1-F250DE8521A9}"/>
              </a:ext>
            </a:extLst>
          </p:cNvPr>
          <p:cNvSpPr txBox="1"/>
          <p:nvPr/>
        </p:nvSpPr>
        <p:spPr>
          <a:xfrm>
            <a:off x="4615212" y="3936447"/>
            <a:ext cx="27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대처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64937-CCEA-5E85-E176-C52657BBC099}"/>
              </a:ext>
            </a:extLst>
          </p:cNvPr>
          <p:cNvSpPr txBox="1"/>
          <p:nvPr/>
        </p:nvSpPr>
        <p:spPr>
          <a:xfrm>
            <a:off x="4710932" y="4529875"/>
            <a:ext cx="256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dirty="0"/>
              <a:t>돌발 상황에 신속히 대응하는 모니터링 및 알림 시스템 구축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07325-8417-51C4-98AA-02A2F5E88A36}"/>
              </a:ext>
            </a:extLst>
          </p:cNvPr>
          <p:cNvSpPr txBox="1"/>
          <p:nvPr/>
        </p:nvSpPr>
        <p:spPr>
          <a:xfrm>
            <a:off x="8601872" y="3719091"/>
            <a:ext cx="2692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경쟁력 강화 및 수익성 향상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72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 </a:t>
              </a:r>
              <a:r>
                <a:rPr lang="en-US" altLang="ko-KR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128408"/>
            <a:ext cx="2994024" cy="5321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128408"/>
            <a:ext cx="2994024" cy="5321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128408"/>
            <a:ext cx="2994024" cy="5321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290927"/>
            <a:ext cx="2514600" cy="1536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290927"/>
            <a:ext cx="2514600" cy="1536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290927"/>
            <a:ext cx="2514600" cy="1536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152867" y="3022476"/>
            <a:ext cx="2994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 일정 자동 통합 및 주요 관광지 정보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 기반 간편한 일정 관리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개인화된 추천 부족 및 실시간 대처 기능 미비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고도화 서비스 부재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4924098" y="3044147"/>
            <a:ext cx="28299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유니크한 숙소와 현지 중심 체험 활동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독창적인 여행 경험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 및 항공권 통합 부족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변동 보증 및 신뢰 기능 부재</a:t>
            </a:r>
          </a:p>
        </p:txBody>
      </p:sp>
      <p:pic>
        <p:nvPicPr>
          <p:cNvPr id="11" name="그림 10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2AA6B05A-94FF-D26E-9992-74EEF4474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3" t="1" r="18743" b="530"/>
          <a:stretch/>
        </p:blipFill>
        <p:spPr>
          <a:xfrm>
            <a:off x="5301482" y="1398742"/>
            <a:ext cx="2138470" cy="1322070"/>
          </a:xfrm>
          <a:prstGeom prst="rect">
            <a:avLst/>
          </a:prstGeom>
        </p:spPr>
      </p:pic>
      <p:pic>
        <p:nvPicPr>
          <p:cNvPr id="14" name="그림 13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7971B6C9-DD0C-B148-5433-3DC3EA568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98" y="1398742"/>
            <a:ext cx="2192831" cy="13220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79749F-D705-6155-A836-1E8DB4FB9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19887" r="21836" b="19493"/>
          <a:stretch/>
        </p:blipFill>
        <p:spPr bwMode="auto">
          <a:xfrm>
            <a:off x="1578910" y="1398742"/>
            <a:ext cx="2183621" cy="131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D450E-FD5B-19D1-7313-1EAD5A3E69D8}"/>
              </a:ext>
            </a:extLst>
          </p:cNvPr>
          <p:cNvSpPr txBox="1"/>
          <p:nvPr/>
        </p:nvSpPr>
        <p:spPr>
          <a:xfrm>
            <a:off x="8617610" y="2984095"/>
            <a:ext cx="29347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항공권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렌터카 가격 비교 및 투명성 제공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유연한 일정과 저렴한 옵션 탐색 기능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이후 일정 관리 및 개인화 추천 기능 부족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여정 전체를 지원하지 못함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</a:t>
            </a:r>
            <a:r>
              <a:rPr lang="en-US" altLang="ko-KR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3233256" y="1171738"/>
            <a:ext cx="5896437" cy="5190145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6352929" y="4201438"/>
            <a:ext cx="2897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초개인화 및 통합 관리 서비스의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3627622" y="4280490"/>
            <a:ext cx="215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관리와 통합 서비스 제공의 필요성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4732911" y="2074881"/>
            <a:ext cx="2897128" cy="123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개인화 서비스의 중요성을 강조</a:t>
            </a:r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2976261"/>
              <a:ext cx="458010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경험 분석</a:t>
              </a:r>
              <a:endPara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개선사항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703</Words>
  <Application>Microsoft Office PowerPoint</Application>
  <PresentationFormat>와이드스크린</PresentationFormat>
  <Paragraphs>153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가을 김</cp:lastModifiedBy>
  <cp:revision>41</cp:revision>
  <dcterms:created xsi:type="dcterms:W3CDTF">2022-08-03T01:14:38Z</dcterms:created>
  <dcterms:modified xsi:type="dcterms:W3CDTF">2024-12-01T08:04:41Z</dcterms:modified>
</cp:coreProperties>
</file>