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9" r:id="rId3"/>
    <p:sldId id="275" r:id="rId4"/>
    <p:sldId id="296" r:id="rId5"/>
    <p:sldId id="281" r:id="rId6"/>
    <p:sldId id="279" r:id="rId7"/>
    <p:sldId id="285" r:id="rId8"/>
    <p:sldId id="274" r:id="rId9"/>
    <p:sldId id="291" r:id="rId10"/>
    <p:sldId id="277" r:id="rId11"/>
    <p:sldId id="280" r:id="rId12"/>
    <p:sldId id="276" r:id="rId13"/>
    <p:sldId id="301" r:id="rId14"/>
    <p:sldId id="300" r:id="rId15"/>
    <p:sldId id="295" r:id="rId16"/>
    <p:sldId id="303" r:id="rId17"/>
    <p:sldId id="278" r:id="rId18"/>
    <p:sldId id="267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1672A-F55D-44D8-B402-F49AD4CA1D09}" v="682" dt="2024-11-25T10:48:10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7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가을 김" userId="fe186db035f2a547" providerId="LiveId" clId="{46EDBE65-3B0E-41EA-9B02-94D134C6664F}"/>
    <pc:docChg chg="undo custSel addSld delSld modSld sldOrd">
      <pc:chgData name="가을 김" userId="fe186db035f2a547" providerId="LiveId" clId="{46EDBE65-3B0E-41EA-9B02-94D134C6664F}" dt="2024-05-25T09:36:14.432" v="3104"/>
      <pc:docMkLst>
        <pc:docMk/>
      </pc:docMkLst>
      <pc:sldChg chg="modSp del mod">
        <pc:chgData name="가을 김" userId="fe186db035f2a547" providerId="LiveId" clId="{46EDBE65-3B0E-41EA-9B02-94D134C6664F}" dt="2024-05-25T09:02:12.186" v="498" actId="2696"/>
        <pc:sldMkLst>
          <pc:docMk/>
          <pc:sldMk cId="2152275753" sldId="261"/>
        </pc:sldMkLst>
        <pc:spChg chg="mod">
          <ac:chgData name="가을 김" userId="fe186db035f2a547" providerId="LiveId" clId="{46EDBE65-3B0E-41EA-9B02-94D134C6664F}" dt="2024-05-25T09:01:13.336" v="403"/>
          <ac:spMkLst>
            <pc:docMk/>
            <pc:sldMk cId="2152275753" sldId="261"/>
            <ac:spMk id="2" creationId="{3FC28EA6-515B-C767-AB21-4124C4578693}"/>
          </ac:spMkLst>
        </pc:spChg>
      </pc:sldChg>
      <pc:sldChg chg="addSp modSp mod">
        <pc:chgData name="가을 김" userId="fe186db035f2a547" providerId="LiveId" clId="{46EDBE65-3B0E-41EA-9B02-94D134C6664F}" dt="2024-05-25T08:56:42.867" v="116" actId="255"/>
        <pc:sldMkLst>
          <pc:docMk/>
          <pc:sldMk cId="2449744307" sldId="266"/>
        </pc:sldMkLst>
        <pc:spChg chg="mod">
          <ac:chgData name="가을 김" userId="fe186db035f2a547" providerId="LiveId" clId="{46EDBE65-3B0E-41EA-9B02-94D134C6664F}" dt="2024-05-25T08:56:42.867" v="116" actId="255"/>
          <ac:spMkLst>
            <pc:docMk/>
            <pc:sldMk cId="2449744307" sldId="266"/>
            <ac:spMk id="3" creationId="{1363FC83-C082-4123-F914-6A11AB2FC511}"/>
          </ac:spMkLst>
        </pc:spChg>
        <pc:spChg chg="add mod">
          <ac:chgData name="가을 김" userId="fe186db035f2a547" providerId="LiveId" clId="{46EDBE65-3B0E-41EA-9B02-94D134C6664F}" dt="2024-05-25T08:55:37.884" v="38" actId="1076"/>
          <ac:spMkLst>
            <pc:docMk/>
            <pc:sldMk cId="2449744307" sldId="266"/>
            <ac:spMk id="6" creationId="{6AB6F361-6C2F-911A-3062-52A7456CBD1B}"/>
          </ac:spMkLst>
        </pc:spChg>
      </pc:sldChg>
      <pc:sldChg chg="delSp modSp mod">
        <pc:chgData name="가을 김" userId="fe186db035f2a547" providerId="LiveId" clId="{46EDBE65-3B0E-41EA-9B02-94D134C6664F}" dt="2024-05-25T09:35:26.649" v="3078" actId="1076"/>
        <pc:sldMkLst>
          <pc:docMk/>
          <pc:sldMk cId="4008309464" sldId="267"/>
        </pc:sldMkLst>
        <pc:spChg chg="mod">
          <ac:chgData name="가을 김" userId="fe186db035f2a547" providerId="LiveId" clId="{46EDBE65-3B0E-41EA-9B02-94D134C6664F}" dt="2024-05-25T09:30:12.768" v="2809" actId="1076"/>
          <ac:spMkLst>
            <pc:docMk/>
            <pc:sldMk cId="4008309464" sldId="267"/>
            <ac:spMk id="3" creationId="{38CAE69E-6F5C-B4C0-82A9-989C843DE14D}"/>
          </ac:spMkLst>
        </pc:spChg>
        <pc:spChg chg="mod">
          <ac:chgData name="가을 김" userId="fe186db035f2a547" providerId="LiveId" clId="{46EDBE65-3B0E-41EA-9B02-94D134C6664F}" dt="2024-05-25T09:35:26.649" v="3078" actId="1076"/>
          <ac:spMkLst>
            <pc:docMk/>
            <pc:sldMk cId="4008309464" sldId="267"/>
            <ac:spMk id="4" creationId="{92074728-D973-1B08-BC27-F8D2E730A9E0}"/>
          </ac:spMkLst>
        </pc:spChg>
        <pc:spChg chg="del">
          <ac:chgData name="가을 김" userId="fe186db035f2a547" providerId="LiveId" clId="{46EDBE65-3B0E-41EA-9B02-94D134C6664F}" dt="2024-05-25T09:29:51.442" v="2794" actId="21"/>
          <ac:spMkLst>
            <pc:docMk/>
            <pc:sldMk cId="4008309464" sldId="267"/>
            <ac:spMk id="5" creationId="{4B652089-002F-8435-906E-42FA251BEC43}"/>
          </ac:spMkLst>
        </pc:spChg>
      </pc:sldChg>
      <pc:sldChg chg="addSp modSp mod">
        <pc:chgData name="가을 김" userId="fe186db035f2a547" providerId="LiveId" clId="{46EDBE65-3B0E-41EA-9B02-94D134C6664F}" dt="2024-05-25T08:59:35.350" v="268"/>
        <pc:sldMkLst>
          <pc:docMk/>
          <pc:sldMk cId="3562614747" sldId="269"/>
        </pc:sldMkLst>
        <pc:spChg chg="add mod">
          <ac:chgData name="가을 김" userId="fe186db035f2a547" providerId="LiveId" clId="{46EDBE65-3B0E-41EA-9B02-94D134C6664F}" dt="2024-05-25T08:58:19.494" v="209" actId="20577"/>
          <ac:spMkLst>
            <pc:docMk/>
            <pc:sldMk cId="3562614747" sldId="269"/>
            <ac:spMk id="2" creationId="{FDB80847-C3FB-15C2-E3E6-8DD61BA84AB4}"/>
          </ac:spMkLst>
        </pc:spChg>
        <pc:spChg chg="add mod">
          <ac:chgData name="가을 김" userId="fe186db035f2a547" providerId="LiveId" clId="{46EDBE65-3B0E-41EA-9B02-94D134C6664F}" dt="2024-05-25T08:59:35.350" v="268"/>
          <ac:spMkLst>
            <pc:docMk/>
            <pc:sldMk cId="3562614747" sldId="269"/>
            <ac:spMk id="3" creationId="{14473CF2-4B32-27A7-47A7-7D445BC35E00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6" creationId="{50D2F9E0-0DA1-C41D-002E-838EB6896537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11" creationId="{9E7CAD06-A827-FDD3-87F2-CD1E8DC148CF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14" creationId="{261676F5-3CC8-E89D-FFD9-6521A3CCD591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15" creationId="{E7C3592B-203B-2957-512B-BD0274291E8A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17" creationId="{13803813-2F39-F774-B6BF-6775C77AF2E3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18" creationId="{0CEE2C22-3613-A6B6-A88F-456DEA907446}"/>
          </ac:spMkLst>
        </pc:spChg>
        <pc:spChg chg="mod">
          <ac:chgData name="가을 김" userId="fe186db035f2a547" providerId="LiveId" clId="{46EDBE65-3B0E-41EA-9B02-94D134C6664F}" dt="2024-05-25T08:58:15.251" v="208" actId="1076"/>
          <ac:spMkLst>
            <pc:docMk/>
            <pc:sldMk cId="3562614747" sldId="269"/>
            <ac:spMk id="20" creationId="{51CAE19A-94CD-005E-B8CF-7236DE00C2D5}"/>
          </ac:spMkLst>
        </pc:spChg>
        <pc:spChg chg="mod">
          <ac:chgData name="가을 김" userId="fe186db035f2a547" providerId="LiveId" clId="{46EDBE65-3B0E-41EA-9B02-94D134C6664F}" dt="2024-05-25T08:59:00.448" v="248"/>
          <ac:spMkLst>
            <pc:docMk/>
            <pc:sldMk cId="3562614747" sldId="269"/>
            <ac:spMk id="21" creationId="{288D5D80-326C-E5ED-0E91-990D8748579D}"/>
          </ac:spMkLst>
        </pc:spChg>
      </pc:sldChg>
      <pc:sldChg chg="modSp mod ord">
        <pc:chgData name="가을 김" userId="fe186db035f2a547" providerId="LiveId" clId="{46EDBE65-3B0E-41EA-9B02-94D134C6664F}" dt="2024-05-25T09:23:31.623" v="2287" actId="20577"/>
        <pc:sldMkLst>
          <pc:docMk/>
          <pc:sldMk cId="2968221965" sldId="271"/>
        </pc:sldMkLst>
        <pc:spChg chg="mod">
          <ac:chgData name="가을 김" userId="fe186db035f2a547" providerId="LiveId" clId="{46EDBE65-3B0E-41EA-9B02-94D134C6664F}" dt="2024-05-25T09:23:12.293" v="2228"/>
          <ac:spMkLst>
            <pc:docMk/>
            <pc:sldMk cId="2968221965" sldId="271"/>
            <ac:spMk id="9" creationId="{04205C0F-C9ED-020C-399A-B653DBA070F8}"/>
          </ac:spMkLst>
        </pc:spChg>
        <pc:spChg chg="mod">
          <ac:chgData name="가을 김" userId="fe186db035f2a547" providerId="LiveId" clId="{46EDBE65-3B0E-41EA-9B02-94D134C6664F}" dt="2024-05-25T09:23:23.010" v="2261"/>
          <ac:spMkLst>
            <pc:docMk/>
            <pc:sldMk cId="2968221965" sldId="271"/>
            <ac:spMk id="10" creationId="{34B80360-D817-2F9D-E8F5-29D59F9479D7}"/>
          </ac:spMkLst>
        </pc:spChg>
        <pc:spChg chg="mod">
          <ac:chgData name="가을 김" userId="fe186db035f2a547" providerId="LiveId" clId="{46EDBE65-3B0E-41EA-9B02-94D134C6664F}" dt="2024-05-25T09:23:30.477" v="2285"/>
          <ac:spMkLst>
            <pc:docMk/>
            <pc:sldMk cId="2968221965" sldId="271"/>
            <ac:spMk id="19" creationId="{5E4BC162-255E-9FA6-AEB9-706E2D6447B4}"/>
          </ac:spMkLst>
        </pc:spChg>
        <pc:spChg chg="mod">
          <ac:chgData name="가을 김" userId="fe186db035f2a547" providerId="LiveId" clId="{46EDBE65-3B0E-41EA-9B02-94D134C6664F}" dt="2024-05-25T09:23:31.623" v="2287" actId="20577"/>
          <ac:spMkLst>
            <pc:docMk/>
            <pc:sldMk cId="2968221965" sldId="271"/>
            <ac:spMk id="20" creationId="{0248AE10-53E7-C36F-1031-640C8584ED67}"/>
          </ac:spMkLst>
        </pc:spChg>
      </pc:sldChg>
      <pc:sldChg chg="modSp mod">
        <pc:chgData name="가을 김" userId="fe186db035f2a547" providerId="LiveId" clId="{46EDBE65-3B0E-41EA-9B02-94D134C6664F}" dt="2024-05-25T09:08:00.397" v="681" actId="20577"/>
        <pc:sldMkLst>
          <pc:docMk/>
          <pc:sldMk cId="3979911740" sldId="274"/>
        </pc:sldMkLst>
        <pc:spChg chg="mod">
          <ac:chgData name="가을 김" userId="fe186db035f2a547" providerId="LiveId" clId="{46EDBE65-3B0E-41EA-9B02-94D134C6664F}" dt="2024-05-25T09:08:00.397" v="681" actId="20577"/>
          <ac:spMkLst>
            <pc:docMk/>
            <pc:sldMk cId="3979911740" sldId="274"/>
            <ac:spMk id="5" creationId="{05BC9C59-1297-5115-75B5-E32CA3564C1A}"/>
          </ac:spMkLst>
        </pc:spChg>
      </pc:sldChg>
      <pc:sldChg chg="modSp mod">
        <pc:chgData name="가을 김" userId="fe186db035f2a547" providerId="LiveId" clId="{46EDBE65-3B0E-41EA-9B02-94D134C6664F}" dt="2024-05-25T08:59:46.073" v="296" actId="20577"/>
        <pc:sldMkLst>
          <pc:docMk/>
          <pc:sldMk cId="262542395" sldId="275"/>
        </pc:sldMkLst>
        <pc:spChg chg="mod">
          <ac:chgData name="가을 김" userId="fe186db035f2a547" providerId="LiveId" clId="{46EDBE65-3B0E-41EA-9B02-94D134C6664F}" dt="2024-05-25T08:59:46.073" v="296" actId="20577"/>
          <ac:spMkLst>
            <pc:docMk/>
            <pc:sldMk cId="262542395" sldId="275"/>
            <ac:spMk id="5" creationId="{05BC9C59-1297-5115-75B5-E32CA3564C1A}"/>
          </ac:spMkLst>
        </pc:spChg>
      </pc:sldChg>
      <pc:sldChg chg="addSp delSp modSp mod">
        <pc:chgData name="가을 김" userId="fe186db035f2a547" providerId="LiveId" clId="{46EDBE65-3B0E-41EA-9B02-94D134C6664F}" dt="2024-05-25T09:29:41.259" v="2793"/>
        <pc:sldMkLst>
          <pc:docMk/>
          <pc:sldMk cId="1287711800" sldId="278"/>
        </pc:sldMkLst>
        <pc:graphicFrameChg chg="add del mod modGraphic">
          <ac:chgData name="가을 김" userId="fe186db035f2a547" providerId="LiveId" clId="{46EDBE65-3B0E-41EA-9B02-94D134C6664F}" dt="2024-05-25T09:29:41.259" v="2793"/>
          <ac:graphicFrameMkLst>
            <pc:docMk/>
            <pc:sldMk cId="1287711800" sldId="278"/>
            <ac:graphicFrameMk id="2" creationId="{74C57B15-5D97-6026-D459-18B473DBEE35}"/>
          </ac:graphicFrameMkLst>
        </pc:graphicFrameChg>
      </pc:sldChg>
      <pc:sldChg chg="modSp mod">
        <pc:chgData name="가을 김" userId="fe186db035f2a547" providerId="LiveId" clId="{46EDBE65-3B0E-41EA-9B02-94D134C6664F}" dt="2024-05-25T09:22:51.178" v="2158"/>
        <pc:sldMkLst>
          <pc:docMk/>
          <pc:sldMk cId="1194474943" sldId="279"/>
        </pc:sldMkLst>
        <pc:spChg chg="mod">
          <ac:chgData name="가을 김" userId="fe186db035f2a547" providerId="LiveId" clId="{46EDBE65-3B0E-41EA-9B02-94D134C6664F}" dt="2024-05-25T09:22:51.178" v="2158"/>
          <ac:spMkLst>
            <pc:docMk/>
            <pc:sldMk cId="1194474943" sldId="279"/>
            <ac:spMk id="5" creationId="{05BC9C59-1297-5115-75B5-E32CA3564C1A}"/>
          </ac:spMkLst>
        </pc:spChg>
      </pc:sldChg>
      <pc:sldChg chg="modSp mod">
        <pc:chgData name="가을 김" userId="fe186db035f2a547" providerId="LiveId" clId="{46EDBE65-3B0E-41EA-9B02-94D134C6664F}" dt="2024-05-25T09:36:14.432" v="3104"/>
        <pc:sldMkLst>
          <pc:docMk/>
          <pc:sldMk cId="1980445481" sldId="280"/>
        </pc:sldMkLst>
        <pc:spChg chg="mod">
          <ac:chgData name="가을 김" userId="fe186db035f2a547" providerId="LiveId" clId="{46EDBE65-3B0E-41EA-9B02-94D134C6664F}" dt="2024-05-25T09:36:14.432" v="3104"/>
          <ac:spMkLst>
            <pc:docMk/>
            <pc:sldMk cId="1980445481" sldId="280"/>
            <ac:spMk id="5" creationId="{05BC9C59-1297-5115-75B5-E32CA3564C1A}"/>
          </ac:spMkLst>
        </pc:spChg>
      </pc:sldChg>
      <pc:sldChg chg="modSp mod">
        <pc:chgData name="가을 김" userId="fe186db035f2a547" providerId="LiveId" clId="{46EDBE65-3B0E-41EA-9B02-94D134C6664F}" dt="2024-05-25T09:00:10.664" v="319"/>
        <pc:sldMkLst>
          <pc:docMk/>
          <pc:sldMk cId="4292674273" sldId="281"/>
        </pc:sldMkLst>
        <pc:spChg chg="mod">
          <ac:chgData name="가을 김" userId="fe186db035f2a547" providerId="LiveId" clId="{46EDBE65-3B0E-41EA-9B02-94D134C6664F}" dt="2024-05-25T09:00:10.664" v="319"/>
          <ac:spMkLst>
            <pc:docMk/>
            <pc:sldMk cId="4292674273" sldId="281"/>
            <ac:spMk id="19" creationId="{5E4BC162-255E-9FA6-AEB9-706E2D6447B4}"/>
          </ac:spMkLst>
        </pc:spChg>
      </pc:sldChg>
      <pc:sldChg chg="addSp delSp modSp mod">
        <pc:chgData name="가을 김" userId="fe186db035f2a547" providerId="LiveId" clId="{46EDBE65-3B0E-41EA-9B02-94D134C6664F}" dt="2024-05-25T09:21:06.210" v="2140" actId="1076"/>
        <pc:sldMkLst>
          <pc:docMk/>
          <pc:sldMk cId="282646933" sldId="283"/>
        </pc:sldMkLst>
        <pc:spChg chg="add 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5" creationId="{430AAFD9-8DF4-37F1-5EED-01A18DAF872C}"/>
          </ac:spMkLst>
        </pc:spChg>
        <pc:spChg chg="add 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6" creationId="{57F73E98-718D-4DE5-58AD-7C8E389B3D42}"/>
          </ac:spMkLst>
        </pc:spChg>
        <pc:spChg chg="add mod">
          <ac:chgData name="가을 김" userId="fe186db035f2a547" providerId="LiveId" clId="{46EDBE65-3B0E-41EA-9B02-94D134C6664F}" dt="2024-05-25T09:21:06.210" v="2140" actId="1076"/>
          <ac:spMkLst>
            <pc:docMk/>
            <pc:sldMk cId="282646933" sldId="283"/>
            <ac:spMk id="7" creationId="{D8F675A8-D3D1-FD4D-CFE9-FD58FE2E15C0}"/>
          </ac:spMkLst>
        </pc:spChg>
        <pc:spChg chg="add del mod">
          <ac:chgData name="가을 김" userId="fe186db035f2a547" providerId="LiveId" clId="{46EDBE65-3B0E-41EA-9B02-94D134C6664F}" dt="2024-05-25T09:16:13.280" v="1284" actId="21"/>
          <ac:spMkLst>
            <pc:docMk/>
            <pc:sldMk cId="282646933" sldId="283"/>
            <ac:spMk id="8" creationId="{3019DC04-EF1B-8390-484F-E7283A33E0B3}"/>
          </ac:spMkLst>
        </pc:spChg>
        <pc:spChg chg="mod">
          <ac:chgData name="가을 김" userId="fe186db035f2a547" providerId="LiveId" clId="{46EDBE65-3B0E-41EA-9B02-94D134C6664F}" dt="2024-05-25T09:16:54.200" v="1321"/>
          <ac:spMkLst>
            <pc:docMk/>
            <pc:sldMk cId="282646933" sldId="283"/>
            <ac:spMk id="19" creationId="{5E4BC162-255E-9FA6-AEB9-706E2D6447B4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4" creationId="{4613163F-4800-6416-6992-818B149EFEC8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5" creationId="{CDAF5488-8220-CE7A-4226-2AAA618ABF2E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6" creationId="{200B240D-C52C-6832-CCF7-776926CC571F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7" creationId="{99E1BF4B-664B-BB33-1797-3492931E0D4B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8" creationId="{2AFA02D0-5D0E-1AA9-114B-096519FFD6C3}"/>
          </ac:spMkLst>
        </pc:spChg>
        <pc:spChg chg="mod">
          <ac:chgData name="가을 김" userId="fe186db035f2a547" providerId="LiveId" clId="{46EDBE65-3B0E-41EA-9B02-94D134C6664F}" dt="2024-05-25T09:18:03.976" v="1471" actId="1035"/>
          <ac:spMkLst>
            <pc:docMk/>
            <pc:sldMk cId="282646933" sldId="283"/>
            <ac:spMk id="49" creationId="{03F49DD5-3CEB-B9F0-6FA3-AF95E83CF2B4}"/>
          </ac:spMkLst>
        </pc:spChg>
        <pc:spChg chg="mod">
          <ac:chgData name="가을 김" userId="fe186db035f2a547" providerId="LiveId" clId="{46EDBE65-3B0E-41EA-9B02-94D134C6664F}" dt="2024-05-25T09:19:58.793" v="1903"/>
          <ac:spMkLst>
            <pc:docMk/>
            <pc:sldMk cId="282646933" sldId="283"/>
            <ac:spMk id="50" creationId="{1F01453F-6F6D-D109-D2EF-EEC0E1AF15F6}"/>
          </ac:spMkLst>
        </pc:spChg>
        <pc:spChg chg="del mod">
          <ac:chgData name="가을 김" userId="fe186db035f2a547" providerId="LiveId" clId="{46EDBE65-3B0E-41EA-9B02-94D134C6664F}" dt="2024-05-25T09:16:13.280" v="1284" actId="21"/>
          <ac:spMkLst>
            <pc:docMk/>
            <pc:sldMk cId="282646933" sldId="283"/>
            <ac:spMk id="51" creationId="{41E235D5-CBCB-E262-D064-950655A92CAB}"/>
          </ac:spMkLst>
        </pc:spChg>
        <pc:spChg chg="mod">
          <ac:chgData name="가을 김" userId="fe186db035f2a547" providerId="LiveId" clId="{46EDBE65-3B0E-41EA-9B02-94D134C6664F}" dt="2024-05-25T09:20:25.817" v="2038" actId="1076"/>
          <ac:spMkLst>
            <pc:docMk/>
            <pc:sldMk cId="282646933" sldId="283"/>
            <ac:spMk id="52" creationId="{561EFF87-AF12-DDCD-2E8B-C9DE591798CE}"/>
          </ac:spMkLst>
        </pc:spChg>
        <pc:spChg chg="del mod">
          <ac:chgData name="가을 김" userId="fe186db035f2a547" providerId="LiveId" clId="{46EDBE65-3B0E-41EA-9B02-94D134C6664F}" dt="2024-05-25T09:16:13.280" v="1284" actId="21"/>
          <ac:spMkLst>
            <pc:docMk/>
            <pc:sldMk cId="282646933" sldId="283"/>
            <ac:spMk id="53" creationId="{9E72E03E-B535-153F-0F74-8758814233DE}"/>
          </ac:spMkLst>
        </pc:spChg>
        <pc:spChg chg="mod">
          <ac:chgData name="가을 김" userId="fe186db035f2a547" providerId="LiveId" clId="{46EDBE65-3B0E-41EA-9B02-94D134C6664F}" dt="2024-05-25T09:20:44.579" v="2044" actId="1076"/>
          <ac:spMkLst>
            <pc:docMk/>
            <pc:sldMk cId="282646933" sldId="283"/>
            <ac:spMk id="54" creationId="{7558F53B-7ABA-EA78-1044-EF6B4B7E784A}"/>
          </ac:spMkLst>
        </pc:spChg>
        <pc:spChg chg="del mod">
          <ac:chgData name="가을 김" userId="fe186db035f2a547" providerId="LiveId" clId="{46EDBE65-3B0E-41EA-9B02-94D134C6664F}" dt="2024-05-25T09:16:13.280" v="1284" actId="21"/>
          <ac:spMkLst>
            <pc:docMk/>
            <pc:sldMk cId="282646933" sldId="283"/>
            <ac:spMk id="55" creationId="{6598FF9A-0E0B-3712-83C1-0D7B5890EF39}"/>
          </ac:spMkLst>
        </pc:spChg>
        <pc:cxnChg chg="add mod ord">
          <ac:chgData name="가을 김" userId="fe186db035f2a547" providerId="LiveId" clId="{46EDBE65-3B0E-41EA-9B02-94D134C6664F}" dt="2024-05-25T09:18:03.976" v="1471" actId="1035"/>
          <ac:cxnSpMkLst>
            <pc:docMk/>
            <pc:sldMk cId="282646933" sldId="283"/>
            <ac:cxnSpMk id="4" creationId="{E24A4B1F-52D0-92AF-36D4-0B19EDAA48DE}"/>
          </ac:cxnSpMkLst>
        </pc:cxnChg>
        <pc:cxnChg chg="mod">
          <ac:chgData name="가을 김" userId="fe186db035f2a547" providerId="LiveId" clId="{46EDBE65-3B0E-41EA-9B02-94D134C6664F}" dt="2024-05-25T09:18:03.976" v="1471" actId="1035"/>
          <ac:cxnSpMkLst>
            <pc:docMk/>
            <pc:sldMk cId="282646933" sldId="283"/>
            <ac:cxnSpMk id="25" creationId="{6EFDF1AE-F40D-B8F1-8C66-168601E677D0}"/>
          </ac:cxnSpMkLst>
        </pc:cxnChg>
        <pc:cxnChg chg="mod">
          <ac:chgData name="가을 김" userId="fe186db035f2a547" providerId="LiveId" clId="{46EDBE65-3B0E-41EA-9B02-94D134C6664F}" dt="2024-05-25T09:18:03.976" v="1471" actId="1035"/>
          <ac:cxnSpMkLst>
            <pc:docMk/>
            <pc:sldMk cId="282646933" sldId="283"/>
            <ac:cxnSpMk id="42" creationId="{3FD22BB3-E842-4560-62CF-12501000EE1D}"/>
          </ac:cxnSpMkLst>
        </pc:cxnChg>
        <pc:cxnChg chg="mod">
          <ac:chgData name="가을 김" userId="fe186db035f2a547" providerId="LiveId" clId="{46EDBE65-3B0E-41EA-9B02-94D134C6664F}" dt="2024-05-25T09:18:03.976" v="1471" actId="1035"/>
          <ac:cxnSpMkLst>
            <pc:docMk/>
            <pc:sldMk cId="282646933" sldId="283"/>
            <ac:cxnSpMk id="43" creationId="{352CB706-7AA5-6244-3A1D-4CC314141D67}"/>
          </ac:cxnSpMkLst>
        </pc:cxnChg>
      </pc:sldChg>
      <pc:sldChg chg="modSp add mod">
        <pc:chgData name="가을 김" userId="fe186db035f2a547" providerId="LiveId" clId="{46EDBE65-3B0E-41EA-9B02-94D134C6664F}" dt="2024-05-25T09:00:58.515" v="378"/>
        <pc:sldMkLst>
          <pc:docMk/>
          <pc:sldMk cId="2643952258" sldId="290"/>
        </pc:sldMkLst>
        <pc:spChg chg="mod">
          <ac:chgData name="가을 김" userId="fe186db035f2a547" providerId="LiveId" clId="{46EDBE65-3B0E-41EA-9B02-94D134C6664F}" dt="2024-05-25T09:00:58.515" v="378"/>
          <ac:spMkLst>
            <pc:docMk/>
            <pc:sldMk cId="2643952258" sldId="290"/>
            <ac:spMk id="32" creationId="{318F4CB0-7266-A7C9-47E9-17457854CA2E}"/>
          </ac:spMkLst>
        </pc:spChg>
      </pc:sldChg>
      <pc:sldChg chg="delSp modSp add mod">
        <pc:chgData name="가을 김" userId="fe186db035f2a547" providerId="LiveId" clId="{46EDBE65-3B0E-41EA-9B02-94D134C6664F}" dt="2024-05-25T09:02:09.226" v="497"/>
        <pc:sldMkLst>
          <pc:docMk/>
          <pc:sldMk cId="1486386895" sldId="291"/>
        </pc:sldMkLst>
        <pc:spChg chg="mod">
          <ac:chgData name="가을 김" userId="fe186db035f2a547" providerId="LiveId" clId="{46EDBE65-3B0E-41EA-9B02-94D134C6664F}" dt="2024-05-25T09:01:41.803" v="443"/>
          <ac:spMkLst>
            <pc:docMk/>
            <pc:sldMk cId="1486386895" sldId="291"/>
            <ac:spMk id="12" creationId="{C0A9A394-CDF3-A2B8-E895-045CFB1CB318}"/>
          </ac:spMkLst>
        </pc:spChg>
        <pc:spChg chg="mod">
          <ac:chgData name="가을 김" userId="fe186db035f2a547" providerId="LiveId" clId="{46EDBE65-3B0E-41EA-9B02-94D134C6664F}" dt="2024-05-25T09:01:54.995" v="466"/>
          <ac:spMkLst>
            <pc:docMk/>
            <pc:sldMk cId="1486386895" sldId="291"/>
            <ac:spMk id="13" creationId="{6FC49A57-EED4-48EF-FF29-738A38EFD0F9}"/>
          </ac:spMkLst>
        </pc:spChg>
        <pc:spChg chg="mod">
          <ac:chgData name="가을 김" userId="fe186db035f2a547" providerId="LiveId" clId="{46EDBE65-3B0E-41EA-9B02-94D134C6664F}" dt="2024-05-25T09:02:09.226" v="497"/>
          <ac:spMkLst>
            <pc:docMk/>
            <pc:sldMk cId="1486386895" sldId="291"/>
            <ac:spMk id="19" creationId="{5E4BC162-255E-9FA6-AEB9-706E2D6447B4}"/>
          </ac:spMkLst>
        </pc:spChg>
        <pc:spChg chg="del">
          <ac:chgData name="가을 김" userId="fe186db035f2a547" providerId="LiveId" clId="{46EDBE65-3B0E-41EA-9B02-94D134C6664F}" dt="2024-05-25T09:01:23.830" v="405" actId="21"/>
          <ac:spMkLst>
            <pc:docMk/>
            <pc:sldMk cId="1486386895" sldId="291"/>
            <ac:spMk id="24" creationId="{4848FCCB-ADF2-6901-8B04-236CE50107CD}"/>
          </ac:spMkLst>
        </pc:spChg>
        <pc:spChg chg="del">
          <ac:chgData name="가을 김" userId="fe186db035f2a547" providerId="LiveId" clId="{46EDBE65-3B0E-41EA-9B02-94D134C6664F}" dt="2024-05-25T09:01:28.280" v="406" actId="21"/>
          <ac:spMkLst>
            <pc:docMk/>
            <pc:sldMk cId="1486386895" sldId="291"/>
            <ac:spMk id="25" creationId="{BB6E3155-73F9-F7CD-7742-409972930A11}"/>
          </ac:spMkLst>
        </pc:spChg>
      </pc:sldChg>
      <pc:sldChg chg="addSp delSp modSp add mod">
        <pc:chgData name="가을 김" userId="fe186db035f2a547" providerId="LiveId" clId="{46EDBE65-3B0E-41EA-9B02-94D134C6664F}" dt="2024-05-25T09:07:45.687" v="666"/>
        <pc:sldMkLst>
          <pc:docMk/>
          <pc:sldMk cId="3096571569" sldId="292"/>
        </pc:sldMkLst>
        <pc:spChg chg="add mod">
          <ac:chgData name="가을 김" userId="fe186db035f2a547" providerId="LiveId" clId="{46EDBE65-3B0E-41EA-9B02-94D134C6664F}" dt="2024-05-25T09:06:00.516" v="610" actId="1076"/>
          <ac:spMkLst>
            <pc:docMk/>
            <pc:sldMk cId="3096571569" sldId="292"/>
            <ac:spMk id="2" creationId="{94FBB333-F4D0-753D-B94B-4E5833830729}"/>
          </ac:spMkLst>
        </pc:spChg>
        <pc:spChg chg="add mod">
          <ac:chgData name="가을 김" userId="fe186db035f2a547" providerId="LiveId" clId="{46EDBE65-3B0E-41EA-9B02-94D134C6664F}" dt="2024-05-25T09:06:19.582" v="650" actId="1076"/>
          <ac:spMkLst>
            <pc:docMk/>
            <pc:sldMk cId="3096571569" sldId="292"/>
            <ac:spMk id="3" creationId="{699FB448-0D1A-436D-9E52-7761BA3CAFAD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14" creationId="{A9955797-C036-F27D-746B-CA12D21CA3D6}"/>
          </ac:spMkLst>
        </pc:spChg>
        <pc:spChg chg="mod">
          <ac:chgData name="가을 김" userId="fe186db035f2a547" providerId="LiveId" clId="{46EDBE65-3B0E-41EA-9B02-94D134C6664F}" dt="2024-05-25T09:04:05.362" v="503" actId="1076"/>
          <ac:spMkLst>
            <pc:docMk/>
            <pc:sldMk cId="3096571569" sldId="292"/>
            <ac:spMk id="15" creationId="{397583EA-A0B9-207A-CC5D-193351A484A4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16" creationId="{4DBF255D-07F3-97AC-7077-483DE94A1EB8}"/>
          </ac:spMkLst>
        </pc:spChg>
        <pc:spChg chg="mod">
          <ac:chgData name="가을 김" userId="fe186db035f2a547" providerId="LiveId" clId="{46EDBE65-3B0E-41EA-9B02-94D134C6664F}" dt="2024-05-25T09:07:45.687" v="666"/>
          <ac:spMkLst>
            <pc:docMk/>
            <pc:sldMk cId="3096571569" sldId="292"/>
            <ac:spMk id="19" creationId="{5E4BC162-255E-9FA6-AEB9-706E2D6447B4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26" creationId="{C000A253-C61B-4E6C-02CC-07593EC84A09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27" creationId="{0AE7829F-92C8-CC2D-E91D-79CD78D56149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28" creationId="{D4BE6F99-9EE4-0F1F-86A7-DEABEDC52A8E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29" creationId="{C7C14A12-2FF4-1B73-B103-4A624D0CF90D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30" creationId="{A411320E-58D0-0E47-A033-4A84A49E2255}"/>
          </ac:spMkLst>
        </pc:spChg>
        <pc:spChg chg="mod">
          <ac:chgData name="가을 김" userId="fe186db035f2a547" providerId="LiveId" clId="{46EDBE65-3B0E-41EA-9B02-94D134C6664F}" dt="2024-05-25T09:04:52.099" v="532" actId="1076"/>
          <ac:spMkLst>
            <pc:docMk/>
            <pc:sldMk cId="3096571569" sldId="292"/>
            <ac:spMk id="31" creationId="{6D3ABC9E-3F81-D83F-F02A-103A3390B6EF}"/>
          </ac:spMkLst>
        </pc:spChg>
        <pc:spChg chg="mod">
          <ac:chgData name="가을 김" userId="fe186db035f2a547" providerId="LiveId" clId="{46EDBE65-3B0E-41EA-9B02-94D134C6664F}" dt="2024-05-25T09:04:05.362" v="503" actId="1076"/>
          <ac:spMkLst>
            <pc:docMk/>
            <pc:sldMk cId="3096571569" sldId="292"/>
            <ac:spMk id="32" creationId="{8B7B8186-8C34-7434-729C-81B834EFB943}"/>
          </ac:spMkLst>
        </pc:spChg>
        <pc:spChg chg="mod">
          <ac:chgData name="가을 김" userId="fe186db035f2a547" providerId="LiveId" clId="{46EDBE65-3B0E-41EA-9B02-94D134C6664F}" dt="2024-05-25T09:05:20.509" v="568" actId="1076"/>
          <ac:spMkLst>
            <pc:docMk/>
            <pc:sldMk cId="3096571569" sldId="292"/>
            <ac:spMk id="33" creationId="{67D48A25-4E4F-5711-E7A3-C32413364305}"/>
          </ac:spMkLst>
        </pc:spChg>
        <pc:spChg chg="mod">
          <ac:chgData name="가을 김" userId="fe186db035f2a547" providerId="LiveId" clId="{46EDBE65-3B0E-41EA-9B02-94D134C6664F}" dt="2024-05-25T09:04:05.362" v="503" actId="1076"/>
          <ac:spMkLst>
            <pc:docMk/>
            <pc:sldMk cId="3096571569" sldId="292"/>
            <ac:spMk id="34" creationId="{55CA0E9F-E263-02C2-CE96-56738240F0A1}"/>
          </ac:spMkLst>
        </pc:spChg>
        <pc:spChg chg="del mod">
          <ac:chgData name="가을 김" userId="fe186db035f2a547" providerId="LiveId" clId="{46EDBE65-3B0E-41EA-9B02-94D134C6664F}" dt="2024-05-25T09:05:42.183" v="572" actId="21"/>
          <ac:spMkLst>
            <pc:docMk/>
            <pc:sldMk cId="3096571569" sldId="292"/>
            <ac:spMk id="35" creationId="{EE284897-76D4-DE4C-CBB8-3A1A0E8892F2}"/>
          </ac:spMkLst>
        </pc:spChg>
        <pc:spChg chg="mod">
          <ac:chgData name="가을 김" userId="fe186db035f2a547" providerId="LiveId" clId="{46EDBE65-3B0E-41EA-9B02-94D134C6664F}" dt="2024-05-25T09:04:05.362" v="503" actId="1076"/>
          <ac:spMkLst>
            <pc:docMk/>
            <pc:sldMk cId="3096571569" sldId="292"/>
            <ac:spMk id="36" creationId="{4DC6C705-0F05-09C6-D320-EC73EC577BEC}"/>
          </ac:spMkLst>
        </pc:spChg>
        <pc:spChg chg="del mod">
          <ac:chgData name="가을 김" userId="fe186db035f2a547" providerId="LiveId" clId="{46EDBE65-3B0E-41EA-9B02-94D134C6664F}" dt="2024-05-25T09:05:42.183" v="572" actId="21"/>
          <ac:spMkLst>
            <pc:docMk/>
            <pc:sldMk cId="3096571569" sldId="292"/>
            <ac:spMk id="37" creationId="{1429D196-7461-E986-75F4-1047F0D3360B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38" creationId="{E1B90ADF-D3E0-B796-4684-E57CB252A77A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39" creationId="{F4082C56-1A1E-7BB6-BAA4-21820393B94A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40" creationId="{EF3501EB-D583-C26A-4D06-9137004D56A8}"/>
          </ac:spMkLst>
        </pc:spChg>
        <pc:spChg chg="del">
          <ac:chgData name="가을 김" userId="fe186db035f2a547" providerId="LiveId" clId="{46EDBE65-3B0E-41EA-9B02-94D134C6664F}" dt="2024-05-25T09:03:31.451" v="500" actId="21"/>
          <ac:spMkLst>
            <pc:docMk/>
            <pc:sldMk cId="3096571569" sldId="292"/>
            <ac:spMk id="41" creationId="{6CC80260-CE8A-50CF-3DAC-69B469CBA36C}"/>
          </ac:spMkLst>
        </pc:spChg>
      </pc:sldChg>
      <pc:sldChg chg="delSp modSp add mod ord">
        <pc:chgData name="가을 김" userId="fe186db035f2a547" providerId="LiveId" clId="{46EDBE65-3B0E-41EA-9B02-94D134C6664F}" dt="2024-05-25T09:13:05.042" v="1243"/>
        <pc:sldMkLst>
          <pc:docMk/>
          <pc:sldMk cId="4135510959" sldId="293"/>
        </pc:sldMkLst>
        <pc:spChg chg="mod">
          <ac:chgData name="가을 김" userId="fe186db035f2a547" providerId="LiveId" clId="{46EDBE65-3B0E-41EA-9B02-94D134C6664F}" dt="2024-05-25T09:08:52.393" v="705"/>
          <ac:spMkLst>
            <pc:docMk/>
            <pc:sldMk cId="4135510959" sldId="293"/>
            <ac:spMk id="19" creationId="{5E4BC162-255E-9FA6-AEB9-706E2D6447B4}"/>
          </ac:spMkLst>
        </pc:spChg>
        <pc:spChg chg="mod">
          <ac:chgData name="가을 김" userId="fe186db035f2a547" providerId="LiveId" clId="{46EDBE65-3B0E-41EA-9B02-94D134C6664F}" dt="2024-05-25T09:08:39.710" v="686" actId="20577"/>
          <ac:spMkLst>
            <pc:docMk/>
            <pc:sldMk cId="4135510959" sldId="293"/>
            <ac:spMk id="20" creationId="{0248AE10-53E7-C36F-1031-640C8584ED67}"/>
          </ac:spMkLst>
        </pc:spChg>
        <pc:spChg chg="del">
          <ac:chgData name="가을 김" userId="fe186db035f2a547" providerId="LiveId" clId="{46EDBE65-3B0E-41EA-9B02-94D134C6664F}" dt="2024-05-25T09:10:37.510" v="822" actId="21"/>
          <ac:spMkLst>
            <pc:docMk/>
            <pc:sldMk cId="4135510959" sldId="293"/>
            <ac:spMk id="28" creationId="{D4BE6F99-9EE4-0F1F-86A7-DEABEDC52A8E}"/>
          </ac:spMkLst>
        </pc:spChg>
        <pc:spChg chg="del">
          <ac:chgData name="가을 김" userId="fe186db035f2a547" providerId="LiveId" clId="{46EDBE65-3B0E-41EA-9B02-94D134C6664F}" dt="2024-05-25T09:10:37.510" v="822" actId="21"/>
          <ac:spMkLst>
            <pc:docMk/>
            <pc:sldMk cId="4135510959" sldId="293"/>
            <ac:spMk id="29" creationId="{C7C14A12-2FF4-1B73-B103-4A624D0CF90D}"/>
          </ac:spMkLst>
        </pc:spChg>
        <pc:spChg chg="del">
          <ac:chgData name="가을 김" userId="fe186db035f2a547" providerId="LiveId" clId="{46EDBE65-3B0E-41EA-9B02-94D134C6664F}" dt="2024-05-25T09:10:37.510" v="822" actId="21"/>
          <ac:spMkLst>
            <pc:docMk/>
            <pc:sldMk cId="4135510959" sldId="293"/>
            <ac:spMk id="30" creationId="{A411320E-58D0-0E47-A033-4A84A49E2255}"/>
          </ac:spMkLst>
        </pc:spChg>
        <pc:spChg chg="mod">
          <ac:chgData name="가을 김" userId="fe186db035f2a547" providerId="LiveId" clId="{46EDBE65-3B0E-41EA-9B02-94D134C6664F}" dt="2024-05-25T09:09:14.713" v="731"/>
          <ac:spMkLst>
            <pc:docMk/>
            <pc:sldMk cId="4135510959" sldId="293"/>
            <ac:spMk id="31" creationId="{6D3ABC9E-3F81-D83F-F02A-103A3390B6EF}"/>
          </ac:spMkLst>
        </pc:spChg>
        <pc:spChg chg="mod">
          <ac:chgData name="가을 김" userId="fe186db035f2a547" providerId="LiveId" clId="{46EDBE65-3B0E-41EA-9B02-94D134C6664F}" dt="2024-05-25T09:09:23.277" v="753"/>
          <ac:spMkLst>
            <pc:docMk/>
            <pc:sldMk cId="4135510959" sldId="293"/>
            <ac:spMk id="33" creationId="{67D48A25-4E4F-5711-E7A3-C32413364305}"/>
          </ac:spMkLst>
        </pc:spChg>
        <pc:spChg chg="mod">
          <ac:chgData name="가을 김" userId="fe186db035f2a547" providerId="LiveId" clId="{46EDBE65-3B0E-41EA-9B02-94D134C6664F}" dt="2024-05-25T09:09:38.914" v="786" actId="20577"/>
          <ac:spMkLst>
            <pc:docMk/>
            <pc:sldMk cId="4135510959" sldId="293"/>
            <ac:spMk id="35" creationId="{EE284897-76D4-DE4C-CBB8-3A1A0E8892F2}"/>
          </ac:spMkLst>
        </pc:spChg>
        <pc:spChg chg="mod">
          <ac:chgData name="가을 김" userId="fe186db035f2a547" providerId="LiveId" clId="{46EDBE65-3B0E-41EA-9B02-94D134C6664F}" dt="2024-05-25T09:10:05.789" v="820" actId="20577"/>
          <ac:spMkLst>
            <pc:docMk/>
            <pc:sldMk cId="4135510959" sldId="293"/>
            <ac:spMk id="37" creationId="{1429D196-7461-E986-75F4-1047F0D3360B}"/>
          </ac:spMkLst>
        </pc:spChg>
        <pc:spChg chg="mod">
          <ac:chgData name="가을 김" userId="fe186db035f2a547" providerId="LiveId" clId="{46EDBE65-3B0E-41EA-9B02-94D134C6664F}" dt="2024-05-25T09:11:05.281" v="946"/>
          <ac:spMkLst>
            <pc:docMk/>
            <pc:sldMk cId="4135510959" sldId="293"/>
            <ac:spMk id="38" creationId="{E1B90ADF-D3E0-B796-4684-E57CB252A77A}"/>
          </ac:spMkLst>
        </pc:spChg>
        <pc:spChg chg="mod">
          <ac:chgData name="가을 김" userId="fe186db035f2a547" providerId="LiveId" clId="{46EDBE65-3B0E-41EA-9B02-94D134C6664F}" dt="2024-05-25T09:11:55.093" v="1152"/>
          <ac:spMkLst>
            <pc:docMk/>
            <pc:sldMk cId="4135510959" sldId="293"/>
            <ac:spMk id="39" creationId="{F4082C56-1A1E-7BB6-BAA4-21820393B94A}"/>
          </ac:spMkLst>
        </pc:spChg>
        <pc:spChg chg="mod">
          <ac:chgData name="가을 김" userId="fe186db035f2a547" providerId="LiveId" clId="{46EDBE65-3B0E-41EA-9B02-94D134C6664F}" dt="2024-05-25T09:12:08.888" v="1192"/>
          <ac:spMkLst>
            <pc:docMk/>
            <pc:sldMk cId="4135510959" sldId="293"/>
            <ac:spMk id="40" creationId="{EF3501EB-D583-C26A-4D06-9137004D56A8}"/>
          </ac:spMkLst>
        </pc:spChg>
        <pc:spChg chg="mod">
          <ac:chgData name="가을 김" userId="fe186db035f2a547" providerId="LiveId" clId="{46EDBE65-3B0E-41EA-9B02-94D134C6664F}" dt="2024-05-25T09:13:05.042" v="1243"/>
          <ac:spMkLst>
            <pc:docMk/>
            <pc:sldMk cId="4135510959" sldId="293"/>
            <ac:spMk id="41" creationId="{6CC80260-CE8A-50CF-3DAC-69B469CBA36C}"/>
          </ac:spMkLst>
        </pc:spChg>
      </pc:sldChg>
      <pc:sldChg chg="add">
        <pc:chgData name="가을 김" userId="fe186db035f2a547" providerId="LiveId" clId="{46EDBE65-3B0E-41EA-9B02-94D134C6664F}" dt="2024-05-25T09:10:26.755" v="821" actId="2890"/>
        <pc:sldMkLst>
          <pc:docMk/>
          <pc:sldMk cId="2443146005" sldId="294"/>
        </pc:sldMkLst>
      </pc:sldChg>
      <pc:sldChg chg="modSp add mod">
        <pc:chgData name="가을 김" userId="fe186db035f2a547" providerId="LiveId" clId="{46EDBE65-3B0E-41EA-9B02-94D134C6664F}" dt="2024-05-25T09:35:40.173" v="3080" actId="20577"/>
        <pc:sldMkLst>
          <pc:docMk/>
          <pc:sldMk cId="437478269" sldId="295"/>
        </pc:sldMkLst>
        <pc:spChg chg="mod">
          <ac:chgData name="가을 김" userId="fe186db035f2a547" providerId="LiveId" clId="{46EDBE65-3B0E-41EA-9B02-94D134C6664F}" dt="2024-05-25T09:35:40.173" v="3080" actId="20577"/>
          <ac:spMkLst>
            <pc:docMk/>
            <pc:sldMk cId="437478269" sldId="295"/>
            <ac:spMk id="2" creationId="{D7055ACD-9322-772C-AA47-5BDF0B060178}"/>
          </ac:spMkLst>
        </pc:spChg>
      </pc:sldChg>
    </pc:docChg>
  </pc:docChgLst>
  <pc:docChgLst>
    <pc:chgData name="가을 김" userId="fe186db035f2a547" providerId="LiveId" clId="{8CEB9DF0-1917-4068-ACDB-5066A268753C}"/>
    <pc:docChg chg="modSld">
      <pc:chgData name="가을 김" userId="fe186db035f2a547" providerId="LiveId" clId="{8CEB9DF0-1917-4068-ACDB-5066A268753C}" dt="2024-11-24T10:03:36.335" v="1" actId="20577"/>
      <pc:docMkLst>
        <pc:docMk/>
      </pc:docMkLst>
      <pc:sldChg chg="modSp mod">
        <pc:chgData name="가을 김" userId="fe186db035f2a547" providerId="LiveId" clId="{8CEB9DF0-1917-4068-ACDB-5066A268753C}" dt="2024-11-24T10:03:36.335" v="1" actId="20577"/>
        <pc:sldMkLst>
          <pc:docMk/>
          <pc:sldMk cId="2449744307" sldId="266"/>
        </pc:sldMkLst>
        <pc:spChg chg="mod">
          <ac:chgData name="가을 김" userId="fe186db035f2a547" providerId="LiveId" clId="{8CEB9DF0-1917-4068-ACDB-5066A268753C}" dt="2024-11-24T10:03:36.335" v="1" actId="20577"/>
          <ac:spMkLst>
            <pc:docMk/>
            <pc:sldMk cId="2449744307" sldId="266"/>
            <ac:spMk id="3" creationId="{1363FC83-C082-4123-F914-6A11AB2FC511}"/>
          </ac:spMkLst>
        </pc:spChg>
      </pc:sldChg>
    </pc:docChg>
  </pc:docChgLst>
  <pc:docChgLst>
    <pc:chgData name="가을 김" userId="fe186db035f2a547" providerId="LiveId" clId="{1F11672A-F55D-44D8-B402-F49AD4CA1D09}"/>
    <pc:docChg chg="undo custSel addSld delSld modSld sldOrd">
      <pc:chgData name="가을 김" userId="fe186db035f2a547" providerId="LiveId" clId="{1F11672A-F55D-44D8-B402-F49AD4CA1D09}" dt="2024-11-25T10:48:46.269" v="6566" actId="20577"/>
      <pc:docMkLst>
        <pc:docMk/>
      </pc:docMkLst>
      <pc:sldChg chg="del">
        <pc:chgData name="가을 김" userId="fe186db035f2a547" providerId="LiveId" clId="{1F11672A-F55D-44D8-B402-F49AD4CA1D09}" dt="2024-11-24T10:06:52.539" v="34" actId="2696"/>
        <pc:sldMkLst>
          <pc:docMk/>
          <pc:sldMk cId="985871855" sldId="262"/>
        </pc:sldMkLst>
      </pc:sldChg>
      <pc:sldChg chg="del">
        <pc:chgData name="가을 김" userId="fe186db035f2a547" providerId="LiveId" clId="{1F11672A-F55D-44D8-B402-F49AD4CA1D09}" dt="2024-11-24T13:05:10.860" v="3212" actId="2696"/>
        <pc:sldMkLst>
          <pc:docMk/>
          <pc:sldMk cId="4134988911" sldId="263"/>
        </pc:sldMkLst>
      </pc:sldChg>
      <pc:sldChg chg="del">
        <pc:chgData name="가을 김" userId="fe186db035f2a547" providerId="LiveId" clId="{1F11672A-F55D-44D8-B402-F49AD4CA1D09}" dt="2024-11-25T10:19:49.717" v="5687" actId="47"/>
        <pc:sldMkLst>
          <pc:docMk/>
          <pc:sldMk cId="410592817" sldId="264"/>
        </pc:sldMkLst>
      </pc:sldChg>
      <pc:sldChg chg="delSp modSp mod">
        <pc:chgData name="가을 김" userId="fe186db035f2a547" providerId="LiveId" clId="{1F11672A-F55D-44D8-B402-F49AD4CA1D09}" dt="2024-11-24T13:04:58.809" v="3211" actId="1036"/>
        <pc:sldMkLst>
          <pc:docMk/>
          <pc:sldMk cId="2255517894" sldId="265"/>
        </pc:sldMkLst>
        <pc:spChg chg="del mod">
          <ac:chgData name="가을 김" userId="fe186db035f2a547" providerId="LiveId" clId="{1F11672A-F55D-44D8-B402-F49AD4CA1D09}" dt="2024-11-24T13:04:30.748" v="3179"/>
          <ac:spMkLst>
            <pc:docMk/>
            <pc:sldMk cId="2255517894" sldId="265"/>
            <ac:spMk id="3" creationId="{34F15AE8-729D-32D8-FD96-7E39943F8529}"/>
          </ac:spMkLst>
        </pc:spChg>
        <pc:spChg chg="del">
          <ac:chgData name="가을 김" userId="fe186db035f2a547" providerId="LiveId" clId="{1F11672A-F55D-44D8-B402-F49AD4CA1D09}" dt="2024-11-24T13:04:33.143" v="3180" actId="478"/>
          <ac:spMkLst>
            <pc:docMk/>
            <pc:sldMk cId="2255517894" sldId="265"/>
            <ac:spMk id="4" creationId="{F853BF61-7C07-E7F6-C5EF-5416C9714BE1}"/>
          </ac:spMkLst>
        </pc:spChg>
        <pc:cxnChg chg="mod">
          <ac:chgData name="가을 김" userId="fe186db035f2a547" providerId="LiveId" clId="{1F11672A-F55D-44D8-B402-F49AD4CA1D09}" dt="2024-11-24T13:04:58.809" v="3211" actId="1036"/>
          <ac:cxnSpMkLst>
            <pc:docMk/>
            <pc:sldMk cId="2255517894" sldId="265"/>
            <ac:cxnSpMk id="2" creationId="{DE8501FC-8037-2E65-A548-E15B3581A7A2}"/>
          </ac:cxnSpMkLst>
        </pc:cxnChg>
      </pc:sldChg>
      <pc:sldChg chg="modSp mod">
        <pc:chgData name="가을 김" userId="fe186db035f2a547" providerId="LiveId" clId="{1F11672A-F55D-44D8-B402-F49AD4CA1D09}" dt="2024-11-24T10:15:23.747" v="212" actId="255"/>
        <pc:sldMkLst>
          <pc:docMk/>
          <pc:sldMk cId="2449744307" sldId="266"/>
        </pc:sldMkLst>
        <pc:spChg chg="mod">
          <ac:chgData name="가을 김" userId="fe186db035f2a547" providerId="LiveId" clId="{1F11672A-F55D-44D8-B402-F49AD4CA1D09}" dt="2024-11-24T10:15:23.747" v="212" actId="255"/>
          <ac:spMkLst>
            <pc:docMk/>
            <pc:sldMk cId="2449744307" sldId="266"/>
            <ac:spMk id="3" creationId="{1363FC83-C082-4123-F914-6A11AB2FC511}"/>
          </ac:spMkLst>
        </pc:spChg>
        <pc:spChg chg="mod">
          <ac:chgData name="가을 김" userId="fe186db035f2a547" providerId="LiveId" clId="{1F11672A-F55D-44D8-B402-F49AD4CA1D09}" dt="2024-11-24T10:06:31.235" v="32" actId="2711"/>
          <ac:spMkLst>
            <pc:docMk/>
            <pc:sldMk cId="2449744307" sldId="266"/>
            <ac:spMk id="6" creationId="{6AB6F361-6C2F-911A-3062-52A7456CBD1B}"/>
          </ac:spMkLst>
        </pc:spChg>
      </pc:sldChg>
      <pc:sldChg chg="modSp mod">
        <pc:chgData name="가을 김" userId="fe186db035f2a547" providerId="LiveId" clId="{1F11672A-F55D-44D8-B402-F49AD4CA1D09}" dt="2024-11-25T10:41:28.234" v="6527" actId="207"/>
        <pc:sldMkLst>
          <pc:docMk/>
          <pc:sldMk cId="4008309464" sldId="267"/>
        </pc:sldMkLst>
        <pc:spChg chg="mod">
          <ac:chgData name="가을 김" userId="fe186db035f2a547" providerId="LiveId" clId="{1F11672A-F55D-44D8-B402-F49AD4CA1D09}" dt="2024-11-25T10:20:10.906" v="5688" actId="255"/>
          <ac:spMkLst>
            <pc:docMk/>
            <pc:sldMk cId="4008309464" sldId="267"/>
            <ac:spMk id="3" creationId="{38CAE69E-6F5C-B4C0-82A9-989C843DE14D}"/>
          </ac:spMkLst>
        </pc:spChg>
        <pc:spChg chg="mod">
          <ac:chgData name="가을 김" userId="fe186db035f2a547" providerId="LiveId" clId="{1F11672A-F55D-44D8-B402-F49AD4CA1D09}" dt="2024-11-25T10:41:28.234" v="6527" actId="207"/>
          <ac:spMkLst>
            <pc:docMk/>
            <pc:sldMk cId="4008309464" sldId="267"/>
            <ac:spMk id="4" creationId="{92074728-D973-1B08-BC27-F8D2E730A9E0}"/>
          </ac:spMkLst>
        </pc:spChg>
      </pc:sldChg>
      <pc:sldChg chg="modSp mod">
        <pc:chgData name="가을 김" userId="fe186db035f2a547" providerId="LiveId" clId="{1F11672A-F55D-44D8-B402-F49AD4CA1D09}" dt="2024-11-24T11:21:34.204" v="1967"/>
        <pc:sldMkLst>
          <pc:docMk/>
          <pc:sldMk cId="3562614747" sldId="269"/>
        </pc:sldMkLst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2" creationId="{FDB80847-C3FB-15C2-E3E6-8DD61BA84AB4}"/>
          </ac:spMkLst>
        </pc:spChg>
        <pc:spChg chg="mod">
          <ac:chgData name="가을 김" userId="fe186db035f2a547" providerId="LiveId" clId="{1F11672A-F55D-44D8-B402-F49AD4CA1D09}" dt="2024-11-24T10:30:54.175" v="337"/>
          <ac:spMkLst>
            <pc:docMk/>
            <pc:sldMk cId="3562614747" sldId="269"/>
            <ac:spMk id="3" creationId="{14473CF2-4B32-27A7-47A7-7D445BC35E00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6" creationId="{50D2F9E0-0DA1-C41D-002E-838EB6896537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9" creationId="{ED66EAA5-49D4-3FDF-FDEE-FD0FD27413A4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10" creationId="{B3730A04-DE3B-801B-067A-0A749F1ABE86}"/>
          </ac:spMkLst>
        </pc:spChg>
        <pc:spChg chg="mod">
          <ac:chgData name="가을 김" userId="fe186db035f2a547" providerId="LiveId" clId="{1F11672A-F55D-44D8-B402-F49AD4CA1D09}" dt="2024-11-24T10:11:47.415" v="82"/>
          <ac:spMkLst>
            <pc:docMk/>
            <pc:sldMk cId="3562614747" sldId="269"/>
            <ac:spMk id="11" creationId="{9E7CAD06-A827-FDD3-87F2-CD1E8DC148CF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14" creationId="{261676F5-3CC8-E89D-FFD9-6521A3CCD591}"/>
          </ac:spMkLst>
        </pc:spChg>
        <pc:spChg chg="mod">
          <ac:chgData name="가을 김" userId="fe186db035f2a547" providerId="LiveId" clId="{1F11672A-F55D-44D8-B402-F49AD4CA1D09}" dt="2024-11-24T11:21:28.083" v="1952"/>
          <ac:spMkLst>
            <pc:docMk/>
            <pc:sldMk cId="3562614747" sldId="269"/>
            <ac:spMk id="15" creationId="{E7C3592B-203B-2957-512B-BD0274291E8A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17" creationId="{13803813-2F39-F774-B6BF-6775C77AF2E3}"/>
          </ac:spMkLst>
        </pc:spChg>
        <pc:spChg chg="mod">
          <ac:chgData name="가을 김" userId="fe186db035f2a547" providerId="LiveId" clId="{1F11672A-F55D-44D8-B402-F49AD4CA1D09}" dt="2024-11-24T11:21:34.204" v="1967"/>
          <ac:spMkLst>
            <pc:docMk/>
            <pc:sldMk cId="3562614747" sldId="269"/>
            <ac:spMk id="18" creationId="{0CEE2C22-3613-A6B6-A88F-456DEA907446}"/>
          </ac:spMkLst>
        </pc:spChg>
        <pc:spChg chg="mod">
          <ac:chgData name="가을 김" userId="fe186db035f2a547" providerId="LiveId" clId="{1F11672A-F55D-44D8-B402-F49AD4CA1D09}" dt="2024-11-24T10:07:08.750" v="35" actId="2711"/>
          <ac:spMkLst>
            <pc:docMk/>
            <pc:sldMk cId="3562614747" sldId="269"/>
            <ac:spMk id="20" creationId="{51CAE19A-94CD-005E-B8CF-7236DE00C2D5}"/>
          </ac:spMkLst>
        </pc:spChg>
        <pc:spChg chg="mod">
          <ac:chgData name="가을 김" userId="fe186db035f2a547" providerId="LiveId" clId="{1F11672A-F55D-44D8-B402-F49AD4CA1D09}" dt="2024-11-24T10:29:15.896" v="291"/>
          <ac:spMkLst>
            <pc:docMk/>
            <pc:sldMk cId="3562614747" sldId="269"/>
            <ac:spMk id="21" creationId="{288D5D80-326C-E5ED-0E91-990D8748579D}"/>
          </ac:spMkLst>
        </pc:spChg>
      </pc:sldChg>
      <pc:sldChg chg="modSp del mod">
        <pc:chgData name="가을 김" userId="fe186db035f2a547" providerId="LiveId" clId="{1F11672A-F55D-44D8-B402-F49AD4CA1D09}" dt="2024-11-25T10:19:34.392" v="5673" actId="47"/>
        <pc:sldMkLst>
          <pc:docMk/>
          <pc:sldMk cId="941690804" sldId="270"/>
        </pc:sldMkLst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3" creationId="{2C9FCEDB-89BF-20FB-0FFC-A3E4C8D052F8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4" creationId="{BF4CF7C8-FC98-B40F-4BFB-BBDB7F299FCB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5" creationId="{18AA37D6-516D-B93D-D1DF-D903680E830D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0" creationId="{04E989E9-6102-5F5D-99F8-38B06BD280CC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1" creationId="{F4653436-873F-0C6D-9D96-C3C218B1E942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2" creationId="{6E6203AF-B3F1-FCAB-6A55-9A1D69B99F7C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3" creationId="{DACC1DE6-7F3C-B637-372D-832F20EC3F5E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4" creationId="{18367DB7-6A67-82D5-1C0A-F863435D9AE9}"/>
          </ac:spMkLst>
        </pc:spChg>
        <pc:spChg chg="mod">
          <ac:chgData name="가을 김" userId="fe186db035f2a547" providerId="LiveId" clId="{1F11672A-F55D-44D8-B402-F49AD4CA1D09}" dt="2024-11-24T10:14:06.003" v="211" actId="2711"/>
          <ac:spMkLst>
            <pc:docMk/>
            <pc:sldMk cId="941690804" sldId="270"/>
            <ac:spMk id="15" creationId="{41943653-1EBE-FE87-043D-2819BCF9BAA2}"/>
          </ac:spMkLst>
        </pc:spChg>
      </pc:sldChg>
      <pc:sldChg chg="del">
        <pc:chgData name="가을 김" userId="fe186db035f2a547" providerId="LiveId" clId="{1F11672A-F55D-44D8-B402-F49AD4CA1D09}" dt="2024-11-25T10:19:42.285" v="5679" actId="47"/>
        <pc:sldMkLst>
          <pc:docMk/>
          <pc:sldMk cId="2968221965" sldId="271"/>
        </pc:sldMkLst>
      </pc:sldChg>
      <pc:sldChg chg="del">
        <pc:chgData name="가을 김" userId="fe186db035f2a547" providerId="LiveId" clId="{1F11672A-F55D-44D8-B402-F49AD4CA1D09}" dt="2024-11-25T10:19:44.505" v="5683" actId="47"/>
        <pc:sldMkLst>
          <pc:docMk/>
          <pc:sldMk cId="436204605" sldId="272"/>
        </pc:sldMkLst>
      </pc:sldChg>
      <pc:sldChg chg="del">
        <pc:chgData name="가을 김" userId="fe186db035f2a547" providerId="LiveId" clId="{1F11672A-F55D-44D8-B402-F49AD4CA1D09}" dt="2024-11-25T10:19:43.409" v="5681" actId="47"/>
        <pc:sldMkLst>
          <pc:docMk/>
          <pc:sldMk cId="2897571566" sldId="273"/>
        </pc:sldMkLst>
      </pc:sldChg>
      <pc:sldChg chg="modSp mod ord">
        <pc:chgData name="가을 김" userId="fe186db035f2a547" providerId="LiveId" clId="{1F11672A-F55D-44D8-B402-F49AD4CA1D09}" dt="2024-11-24T11:21:37.075" v="1968" actId="20577"/>
        <pc:sldMkLst>
          <pc:docMk/>
          <pc:sldMk cId="3979911740" sldId="274"/>
        </pc:sldMkLst>
        <pc:spChg chg="mod">
          <ac:chgData name="가을 김" userId="fe186db035f2a547" providerId="LiveId" clId="{1F11672A-F55D-44D8-B402-F49AD4CA1D09}" dt="2024-11-24T11:21:37.075" v="1968" actId="20577"/>
          <ac:spMkLst>
            <pc:docMk/>
            <pc:sldMk cId="3979911740" sldId="274"/>
            <ac:spMk id="2" creationId="{D7055ACD-9322-772C-AA47-5BDF0B060178}"/>
          </ac:spMkLst>
        </pc:spChg>
        <pc:spChg chg="mod">
          <ac:chgData name="가을 김" userId="fe186db035f2a547" providerId="LiveId" clId="{1F11672A-F55D-44D8-B402-F49AD4CA1D09}" dt="2024-11-24T10:27:43.578" v="259"/>
          <ac:spMkLst>
            <pc:docMk/>
            <pc:sldMk cId="3979911740" sldId="274"/>
            <ac:spMk id="5" creationId="{05BC9C59-1297-5115-75B5-E32CA3564C1A}"/>
          </ac:spMkLst>
        </pc:spChg>
      </pc:sldChg>
      <pc:sldChg chg="modSp mod ord">
        <pc:chgData name="가을 김" userId="fe186db035f2a547" providerId="LiveId" clId="{1F11672A-F55D-44D8-B402-F49AD4CA1D09}" dt="2024-11-24T10:15:34.151" v="214"/>
        <pc:sldMkLst>
          <pc:docMk/>
          <pc:sldMk cId="262542395" sldId="275"/>
        </pc:sldMkLst>
        <pc:spChg chg="mod">
          <ac:chgData name="가을 김" userId="fe186db035f2a547" providerId="LiveId" clId="{1F11672A-F55D-44D8-B402-F49AD4CA1D09}" dt="2024-11-24T10:13:56.299" v="210" actId="2711"/>
          <ac:spMkLst>
            <pc:docMk/>
            <pc:sldMk cId="262542395" sldId="275"/>
            <ac:spMk id="2" creationId="{D7055ACD-9322-772C-AA47-5BDF0B060178}"/>
          </ac:spMkLst>
        </pc:spChg>
        <pc:spChg chg="mod">
          <ac:chgData name="가을 김" userId="fe186db035f2a547" providerId="LiveId" clId="{1F11672A-F55D-44D8-B402-F49AD4CA1D09}" dt="2024-11-24T10:13:56.299" v="210" actId="2711"/>
          <ac:spMkLst>
            <pc:docMk/>
            <pc:sldMk cId="262542395" sldId="275"/>
            <ac:spMk id="5" creationId="{05BC9C59-1297-5115-75B5-E32CA3564C1A}"/>
          </ac:spMkLst>
        </pc:spChg>
      </pc:sldChg>
      <pc:sldChg chg="addSp delSp modSp mod ord">
        <pc:chgData name="가을 김" userId="fe186db035f2a547" providerId="LiveId" clId="{1F11672A-F55D-44D8-B402-F49AD4CA1D09}" dt="2024-11-25T09:31:44.472" v="3861"/>
        <pc:sldMkLst>
          <pc:docMk/>
          <pc:sldMk cId="1026102832" sldId="276"/>
        </pc:sldMkLst>
        <pc:spChg chg="add del mod">
          <ac:chgData name="가을 김" userId="fe186db035f2a547" providerId="LiveId" clId="{1F11672A-F55D-44D8-B402-F49AD4CA1D09}" dt="2024-11-24T12:03:12.941" v="2519" actId="478"/>
          <ac:spMkLst>
            <pc:docMk/>
            <pc:sldMk cId="1026102832" sldId="276"/>
            <ac:spMk id="2" creationId="{659CA17C-4B21-2D3D-397C-CE22BAEB97B2}"/>
          </ac:spMkLst>
        </pc:spChg>
        <pc:spChg chg="add del mod">
          <ac:chgData name="가을 김" userId="fe186db035f2a547" providerId="LiveId" clId="{1F11672A-F55D-44D8-B402-F49AD4CA1D09}" dt="2024-11-24T11:55:16.770" v="2464" actId="478"/>
          <ac:spMkLst>
            <pc:docMk/>
            <pc:sldMk cId="1026102832" sldId="276"/>
            <ac:spMk id="3" creationId="{FE10EB79-3B56-32AD-280B-5F4D768104E1}"/>
          </ac:spMkLst>
        </pc:spChg>
        <pc:spChg chg="add del">
          <ac:chgData name="가을 김" userId="fe186db035f2a547" providerId="LiveId" clId="{1F11672A-F55D-44D8-B402-F49AD4CA1D09}" dt="2024-11-24T12:05:03.321" v="2583" actId="478"/>
          <ac:spMkLst>
            <pc:docMk/>
            <pc:sldMk cId="1026102832" sldId="276"/>
            <ac:spMk id="5" creationId="{8BC91D99-EBC4-A3B7-28A5-28B9DFBE18A0}"/>
          </ac:spMkLst>
        </pc:spChg>
        <pc:spChg chg="add mod ord">
          <ac:chgData name="가을 김" userId="fe186db035f2a547" providerId="LiveId" clId="{1F11672A-F55D-44D8-B402-F49AD4CA1D09}" dt="2024-11-24T12:10:53.888" v="2648" actId="166"/>
          <ac:spMkLst>
            <pc:docMk/>
            <pc:sldMk cId="1026102832" sldId="276"/>
            <ac:spMk id="6" creationId="{B85AE9A9-BBE7-382B-065D-6FD42B3E0946}"/>
          </ac:spMkLst>
        </pc:spChg>
        <pc:spChg chg="add mod ord">
          <ac:chgData name="가을 김" userId="fe186db035f2a547" providerId="LiveId" clId="{1F11672A-F55D-44D8-B402-F49AD4CA1D09}" dt="2024-11-24T12:10:53.888" v="2648" actId="166"/>
          <ac:spMkLst>
            <pc:docMk/>
            <pc:sldMk cId="1026102832" sldId="276"/>
            <ac:spMk id="7" creationId="{22D4C3C0-F28A-32B1-2D35-A5F1F57ACAD3}"/>
          </ac:spMkLst>
        </pc:spChg>
        <pc:spChg chg="add del mod">
          <ac:chgData name="가을 김" userId="fe186db035f2a547" providerId="LiveId" clId="{1F11672A-F55D-44D8-B402-F49AD4CA1D09}" dt="2024-11-24T12:08:59.339" v="2617" actId="21"/>
          <ac:spMkLst>
            <pc:docMk/>
            <pc:sldMk cId="1026102832" sldId="276"/>
            <ac:spMk id="8" creationId="{93D58AF6-452B-B1A6-30AE-02479F90A9FE}"/>
          </ac:spMkLst>
        </pc:spChg>
        <pc:spChg chg="add del mod">
          <ac:chgData name="가을 김" userId="fe186db035f2a547" providerId="LiveId" clId="{1F11672A-F55D-44D8-B402-F49AD4CA1D09}" dt="2024-11-24T12:08:59.339" v="2617" actId="21"/>
          <ac:spMkLst>
            <pc:docMk/>
            <pc:sldMk cId="1026102832" sldId="276"/>
            <ac:spMk id="9" creationId="{B20E29D8-587D-F845-F3D4-483D26D2920A}"/>
          </ac:spMkLst>
        </pc:spChg>
        <pc:spChg chg="del">
          <ac:chgData name="가을 김" userId="fe186db035f2a547" providerId="LiveId" clId="{1F11672A-F55D-44D8-B402-F49AD4CA1D09}" dt="2024-11-24T11:54:57.840" v="2461" actId="478"/>
          <ac:spMkLst>
            <pc:docMk/>
            <pc:sldMk cId="1026102832" sldId="276"/>
            <ac:spMk id="10" creationId="{3AE9934E-6877-088C-22F1-9BEBB4C52EB1}"/>
          </ac:spMkLst>
        </pc:spChg>
        <pc:spChg chg="mod ord topLvl">
          <ac:chgData name="가을 김" userId="fe186db035f2a547" providerId="LiveId" clId="{1F11672A-F55D-44D8-B402-F49AD4CA1D09}" dt="2024-11-24T12:11:43.366" v="2654" actId="692"/>
          <ac:spMkLst>
            <pc:docMk/>
            <pc:sldMk cId="1026102832" sldId="276"/>
            <ac:spMk id="11" creationId="{ACAE181C-6641-FD44-1172-6ED7114ADBDF}"/>
          </ac:spMkLst>
        </pc:spChg>
        <pc:spChg chg="del">
          <ac:chgData name="가을 김" userId="fe186db035f2a547" providerId="LiveId" clId="{1F11672A-F55D-44D8-B402-F49AD4CA1D09}" dt="2024-11-24T11:53:15.373" v="2432" actId="478"/>
          <ac:spMkLst>
            <pc:docMk/>
            <pc:sldMk cId="1026102832" sldId="276"/>
            <ac:spMk id="12" creationId="{0912FE51-560F-78C2-54BF-AB5BFD557A47}"/>
          </ac:spMkLst>
        </pc:spChg>
        <pc:spChg chg="add del mod">
          <ac:chgData name="가을 김" userId="fe186db035f2a547" providerId="LiveId" clId="{1F11672A-F55D-44D8-B402-F49AD4CA1D09}" dt="2024-11-24T12:08:59.339" v="2617" actId="21"/>
          <ac:spMkLst>
            <pc:docMk/>
            <pc:sldMk cId="1026102832" sldId="276"/>
            <ac:spMk id="13" creationId="{773AB871-BEC5-283A-8A55-AEB6729063F4}"/>
          </ac:spMkLst>
        </pc:spChg>
        <pc:spChg chg="del mod ord topLvl">
          <ac:chgData name="가을 김" userId="fe186db035f2a547" providerId="LiveId" clId="{1F11672A-F55D-44D8-B402-F49AD4CA1D09}" dt="2024-11-24T12:03:16.432" v="2520" actId="478"/>
          <ac:spMkLst>
            <pc:docMk/>
            <pc:sldMk cId="1026102832" sldId="276"/>
            <ac:spMk id="14" creationId="{BDEE7F3C-4AE7-3590-F894-5B6261980DCA}"/>
          </ac:spMkLst>
        </pc:spChg>
        <pc:spChg chg="add del mod">
          <ac:chgData name="가을 김" userId="fe186db035f2a547" providerId="LiveId" clId="{1F11672A-F55D-44D8-B402-F49AD4CA1D09}" dt="2024-11-24T12:08:59.339" v="2617" actId="21"/>
          <ac:spMkLst>
            <pc:docMk/>
            <pc:sldMk cId="1026102832" sldId="276"/>
            <ac:spMk id="15" creationId="{263DEB3A-8AD1-B987-89C7-026864ABD872}"/>
          </ac:spMkLst>
        </pc:spChg>
        <pc:spChg chg="add del mod">
          <ac:chgData name="가을 김" userId="fe186db035f2a547" providerId="LiveId" clId="{1F11672A-F55D-44D8-B402-F49AD4CA1D09}" dt="2024-11-24T12:11:02.146" v="2649" actId="478"/>
          <ac:spMkLst>
            <pc:docMk/>
            <pc:sldMk cId="1026102832" sldId="276"/>
            <ac:spMk id="16" creationId="{25DB70A4-B4E5-462D-260C-9069C842B1A9}"/>
          </ac:spMkLst>
        </pc:spChg>
        <pc:spChg chg="mod">
          <ac:chgData name="가을 김" userId="fe186db035f2a547" providerId="LiveId" clId="{1F11672A-F55D-44D8-B402-F49AD4CA1D09}" dt="2024-11-24T12:06:31.352" v="2609" actId="20577"/>
          <ac:spMkLst>
            <pc:docMk/>
            <pc:sldMk cId="1026102832" sldId="276"/>
            <ac:spMk id="19" creationId="{5E4BC162-255E-9FA6-AEB9-706E2D6447B4}"/>
          </ac:spMkLst>
        </pc:spChg>
        <pc:spChg chg="mod">
          <ac:chgData name="가을 김" userId="fe186db035f2a547" providerId="LiveId" clId="{1F11672A-F55D-44D8-B402-F49AD4CA1D09}" dt="2024-11-24T12:06:06.751" v="2592" actId="20577"/>
          <ac:spMkLst>
            <pc:docMk/>
            <pc:sldMk cId="1026102832" sldId="276"/>
            <ac:spMk id="20" creationId="{0248AE10-53E7-C36F-1031-640C8584ED67}"/>
          </ac:spMkLst>
        </pc:spChg>
        <pc:spChg chg="add mod ord">
          <ac:chgData name="가을 김" userId="fe186db035f2a547" providerId="LiveId" clId="{1F11672A-F55D-44D8-B402-F49AD4CA1D09}" dt="2024-11-24T12:11:23.646" v="2653" actId="692"/>
          <ac:spMkLst>
            <pc:docMk/>
            <pc:sldMk cId="1026102832" sldId="276"/>
            <ac:spMk id="21" creationId="{0FE3CBE3-6A57-2E11-2DEC-2A4CD8806549}"/>
          </ac:spMkLst>
        </pc:spChg>
        <pc:spChg chg="add mod">
          <ac:chgData name="가을 김" userId="fe186db035f2a547" providerId="LiveId" clId="{1F11672A-F55D-44D8-B402-F49AD4CA1D09}" dt="2024-11-25T09:31:44.472" v="3861"/>
          <ac:spMkLst>
            <pc:docMk/>
            <pc:sldMk cId="1026102832" sldId="276"/>
            <ac:spMk id="22" creationId="{A2EEAC73-07BB-22E7-D9D7-DF8647EF8F81}"/>
          </ac:spMkLst>
        </pc:spChg>
        <pc:grpChg chg="del">
          <ac:chgData name="가을 김" userId="fe186db035f2a547" providerId="LiveId" clId="{1F11672A-F55D-44D8-B402-F49AD4CA1D09}" dt="2024-11-24T12:03:16.432" v="2520" actId="478"/>
          <ac:grpSpMkLst>
            <pc:docMk/>
            <pc:sldMk cId="1026102832" sldId="276"/>
            <ac:grpSpMk id="4" creationId="{6A0AB77D-EF25-5B75-6D52-46ACB8466214}"/>
          </ac:grpSpMkLst>
        </pc:grpChg>
        <pc:picChg chg="add mod">
          <ac:chgData name="가을 김" userId="fe186db035f2a547" providerId="LiveId" clId="{1F11672A-F55D-44D8-B402-F49AD4CA1D09}" dt="2024-11-24T12:11:53.071" v="2655" actId="692"/>
          <ac:picMkLst>
            <pc:docMk/>
            <pc:sldMk cId="1026102832" sldId="276"/>
            <ac:picMk id="1025" creationId="{FBA3DE22-703E-17D3-96BD-06ED32EA2EFE}"/>
          </ac:picMkLst>
        </pc:picChg>
      </pc:sldChg>
      <pc:sldChg chg="addSp delSp modSp mod ord">
        <pc:chgData name="가을 김" userId="fe186db035f2a547" providerId="LiveId" clId="{1F11672A-F55D-44D8-B402-F49AD4CA1D09}" dt="2024-11-24T11:21:50.448" v="1970" actId="20577"/>
        <pc:sldMkLst>
          <pc:docMk/>
          <pc:sldMk cId="1308516634" sldId="277"/>
        </pc:sldMkLst>
        <pc:spChg chg="mod">
          <ac:chgData name="가을 김" userId="fe186db035f2a547" providerId="LiveId" clId="{1F11672A-F55D-44D8-B402-F49AD4CA1D09}" dt="2024-11-24T11:13:20.821" v="1759" actId="1038"/>
          <ac:spMkLst>
            <pc:docMk/>
            <pc:sldMk cId="1308516634" sldId="277"/>
            <ac:spMk id="10" creationId="{7EFF0360-697E-B966-CFF9-72A95B44BA71}"/>
          </ac:spMkLst>
        </pc:spChg>
        <pc:spChg chg="mod">
          <ac:chgData name="가을 김" userId="fe186db035f2a547" providerId="LiveId" clId="{1F11672A-F55D-44D8-B402-F49AD4CA1D09}" dt="2024-11-24T11:13:20.821" v="1759" actId="1038"/>
          <ac:spMkLst>
            <pc:docMk/>
            <pc:sldMk cId="1308516634" sldId="277"/>
            <ac:spMk id="15" creationId="{9744463C-97A2-5819-F534-2E09412F5206}"/>
          </ac:spMkLst>
        </pc:spChg>
        <pc:spChg chg="mod">
          <ac:chgData name="가을 김" userId="fe186db035f2a547" providerId="LiveId" clId="{1F11672A-F55D-44D8-B402-F49AD4CA1D09}" dt="2024-11-24T11:13:20.821" v="1759" actId="1038"/>
          <ac:spMkLst>
            <pc:docMk/>
            <pc:sldMk cId="1308516634" sldId="277"/>
            <ac:spMk id="16" creationId="{BC7C4CCF-AF87-2954-61F4-87258169B31E}"/>
          </ac:spMkLst>
        </pc:spChg>
        <pc:spChg chg="mod">
          <ac:chgData name="가을 김" userId="fe186db035f2a547" providerId="LiveId" clId="{1F11672A-F55D-44D8-B402-F49AD4CA1D09}" dt="2024-11-24T11:09:19.839" v="1522"/>
          <ac:spMkLst>
            <pc:docMk/>
            <pc:sldMk cId="1308516634" sldId="277"/>
            <ac:spMk id="19" creationId="{5E4BC162-255E-9FA6-AEB9-706E2D6447B4}"/>
          </ac:spMkLst>
        </pc:spChg>
        <pc:spChg chg="mod">
          <ac:chgData name="가을 김" userId="fe186db035f2a547" providerId="LiveId" clId="{1F11672A-F55D-44D8-B402-F49AD4CA1D09}" dt="2024-11-24T11:21:50.448" v="1970" actId="20577"/>
          <ac:spMkLst>
            <pc:docMk/>
            <pc:sldMk cId="1308516634" sldId="277"/>
            <ac:spMk id="20" creationId="{0248AE10-53E7-C36F-1031-640C8584ED67}"/>
          </ac:spMkLst>
        </pc:spChg>
        <pc:spChg chg="mod">
          <ac:chgData name="가을 김" userId="fe186db035f2a547" providerId="LiveId" clId="{1F11672A-F55D-44D8-B402-F49AD4CA1D09}" dt="2024-11-24T11:13:20.821" v="1759" actId="1038"/>
          <ac:spMkLst>
            <pc:docMk/>
            <pc:sldMk cId="1308516634" sldId="277"/>
            <ac:spMk id="21" creationId="{C22D87B5-C2A9-55AB-D4EB-5C006F76FFEF}"/>
          </ac:spMkLst>
        </pc:spChg>
        <pc:spChg chg="add del">
          <ac:chgData name="가을 김" userId="fe186db035f2a547" providerId="LiveId" clId="{1F11672A-F55D-44D8-B402-F49AD4CA1D09}" dt="2024-11-24T11:11:52.074" v="1657" actId="478"/>
          <ac:spMkLst>
            <pc:docMk/>
            <pc:sldMk cId="1308516634" sldId="277"/>
            <ac:spMk id="22" creationId="{CB8C5110-FBFE-97FF-AE31-FE83F21B93C6}"/>
          </ac:spMkLst>
        </pc:spChg>
        <pc:spChg chg="del mod">
          <ac:chgData name="가을 김" userId="fe186db035f2a547" providerId="LiveId" clId="{1F11672A-F55D-44D8-B402-F49AD4CA1D09}" dt="2024-11-24T11:14:16.882" v="1760" actId="478"/>
          <ac:spMkLst>
            <pc:docMk/>
            <pc:sldMk cId="1308516634" sldId="277"/>
            <ac:spMk id="24" creationId="{463DFD91-E58E-81BF-1025-9772070FBDAA}"/>
          </ac:spMkLst>
        </pc:spChg>
        <pc:spChg chg="mod">
          <ac:chgData name="가을 김" userId="fe186db035f2a547" providerId="LiveId" clId="{1F11672A-F55D-44D8-B402-F49AD4CA1D09}" dt="2024-11-24T11:18:01.955" v="1933" actId="255"/>
          <ac:spMkLst>
            <pc:docMk/>
            <pc:sldMk cId="1308516634" sldId="277"/>
            <ac:spMk id="29" creationId="{521BFC57-81EF-36CD-1010-61129514E861}"/>
          </ac:spMkLst>
        </pc:spChg>
        <pc:spChg chg="add del">
          <ac:chgData name="가을 김" userId="fe186db035f2a547" providerId="LiveId" clId="{1F11672A-F55D-44D8-B402-F49AD4CA1D09}" dt="2024-11-24T11:11:52.074" v="1657" actId="478"/>
          <ac:spMkLst>
            <pc:docMk/>
            <pc:sldMk cId="1308516634" sldId="277"/>
            <ac:spMk id="30" creationId="{8A6B5948-9C01-3149-0337-3274809678AA}"/>
          </ac:spMkLst>
        </pc:spChg>
        <pc:spChg chg="mod">
          <ac:chgData name="가을 김" userId="fe186db035f2a547" providerId="LiveId" clId="{1F11672A-F55D-44D8-B402-F49AD4CA1D09}" dt="2024-11-24T11:18:10.011" v="1934" actId="1076"/>
          <ac:spMkLst>
            <pc:docMk/>
            <pc:sldMk cId="1308516634" sldId="277"/>
            <ac:spMk id="31" creationId="{87293CC9-9138-4B17-FCFC-BB2EAEAABECA}"/>
          </ac:spMkLst>
        </pc:spChg>
        <pc:spChg chg="mod">
          <ac:chgData name="가을 김" userId="fe186db035f2a547" providerId="LiveId" clId="{1F11672A-F55D-44D8-B402-F49AD4CA1D09}" dt="2024-11-24T11:18:01.955" v="1933" actId="255"/>
          <ac:spMkLst>
            <pc:docMk/>
            <pc:sldMk cId="1308516634" sldId="277"/>
            <ac:spMk id="32" creationId="{EB08AB89-C012-6CDB-A39D-CAD26B1C6B62}"/>
          </ac:spMkLst>
        </pc:spChg>
        <pc:spChg chg="mod">
          <ac:chgData name="가을 김" userId="fe186db035f2a547" providerId="LiveId" clId="{1F11672A-F55D-44D8-B402-F49AD4CA1D09}" dt="2024-11-24T11:17:04.810" v="1925" actId="1038"/>
          <ac:spMkLst>
            <pc:docMk/>
            <pc:sldMk cId="1308516634" sldId="277"/>
            <ac:spMk id="33" creationId="{0BCF059F-8A33-70D8-CEFF-AE2E3122D623}"/>
          </ac:spMkLst>
        </pc:spChg>
        <pc:spChg chg="mod">
          <ac:chgData name="가을 김" userId="fe186db035f2a547" providerId="LiveId" clId="{1F11672A-F55D-44D8-B402-F49AD4CA1D09}" dt="2024-11-24T11:17:13.960" v="1926" actId="1076"/>
          <ac:spMkLst>
            <pc:docMk/>
            <pc:sldMk cId="1308516634" sldId="277"/>
            <ac:spMk id="34" creationId="{011496ED-42EB-4212-F3A0-2A4333835799}"/>
          </ac:spMkLst>
        </pc:spChg>
        <pc:spChg chg="add del">
          <ac:chgData name="가을 김" userId="fe186db035f2a547" providerId="LiveId" clId="{1F11672A-F55D-44D8-B402-F49AD4CA1D09}" dt="2024-11-24T11:11:52.074" v="1657" actId="478"/>
          <ac:spMkLst>
            <pc:docMk/>
            <pc:sldMk cId="1308516634" sldId="277"/>
            <ac:spMk id="35" creationId="{4B6FFB8C-FAD4-D8BB-1F27-813B90F88EC8}"/>
          </ac:spMkLst>
        </pc:spChg>
        <pc:spChg chg="mod">
          <ac:chgData name="가을 김" userId="fe186db035f2a547" providerId="LiveId" clId="{1F11672A-F55D-44D8-B402-F49AD4CA1D09}" dt="2024-11-24T11:17:35.318" v="1931" actId="1076"/>
          <ac:spMkLst>
            <pc:docMk/>
            <pc:sldMk cId="1308516634" sldId="277"/>
            <ac:spMk id="36" creationId="{4E98BA26-964F-999C-EB1D-6FDCFE35EA9C}"/>
          </ac:spMkLst>
        </pc:spChg>
        <pc:spChg chg="mod">
          <ac:chgData name="가을 김" userId="fe186db035f2a547" providerId="LiveId" clId="{1F11672A-F55D-44D8-B402-F49AD4CA1D09}" dt="2024-11-24T11:17:35.318" v="1931" actId="1076"/>
          <ac:spMkLst>
            <pc:docMk/>
            <pc:sldMk cId="1308516634" sldId="277"/>
            <ac:spMk id="37" creationId="{710CA16C-1477-4F44-B435-42DFD43E95DF}"/>
          </ac:spMkLst>
        </pc:spChg>
        <pc:cxnChg chg="mod">
          <ac:chgData name="가을 김" userId="fe186db035f2a547" providerId="LiveId" clId="{1F11672A-F55D-44D8-B402-F49AD4CA1D09}" dt="2024-11-24T11:16:28.066" v="1920" actId="1076"/>
          <ac:cxnSpMkLst>
            <pc:docMk/>
            <pc:sldMk cId="1308516634" sldId="277"/>
            <ac:cxnSpMk id="23" creationId="{DAA4C395-D81A-21DF-2B44-D4C4BDA693F6}"/>
          </ac:cxnSpMkLst>
        </pc:cxnChg>
        <pc:cxnChg chg="mod">
          <ac:chgData name="가을 김" userId="fe186db035f2a547" providerId="LiveId" clId="{1F11672A-F55D-44D8-B402-F49AD4CA1D09}" dt="2024-11-24T11:16:28.066" v="1920" actId="1076"/>
          <ac:cxnSpMkLst>
            <pc:docMk/>
            <pc:sldMk cId="1308516634" sldId="277"/>
            <ac:cxnSpMk id="25" creationId="{1CED7731-5E3F-DCA0-AE03-1EC9249B55C2}"/>
          </ac:cxnSpMkLst>
        </pc:cxnChg>
        <pc:cxnChg chg="mod">
          <ac:chgData name="가을 김" userId="fe186db035f2a547" providerId="LiveId" clId="{1F11672A-F55D-44D8-B402-F49AD4CA1D09}" dt="2024-11-24T11:16:28.066" v="1920" actId="1076"/>
          <ac:cxnSpMkLst>
            <pc:docMk/>
            <pc:sldMk cId="1308516634" sldId="277"/>
            <ac:cxnSpMk id="26" creationId="{06285E90-3C2D-346A-EEC0-72FF06A9D22D}"/>
          </ac:cxnSpMkLst>
        </pc:cxnChg>
        <pc:cxnChg chg="add del">
          <ac:chgData name="가을 김" userId="fe186db035f2a547" providerId="LiveId" clId="{1F11672A-F55D-44D8-B402-F49AD4CA1D09}" dt="2024-11-24T11:11:52.074" v="1657" actId="478"/>
          <ac:cxnSpMkLst>
            <pc:docMk/>
            <pc:sldMk cId="1308516634" sldId="277"/>
            <ac:cxnSpMk id="27" creationId="{D63CAC6B-C1ED-5DEC-8318-C2BB8E03CBAA}"/>
          </ac:cxnSpMkLst>
        </pc:cxnChg>
        <pc:cxnChg chg="mod">
          <ac:chgData name="가을 김" userId="fe186db035f2a547" providerId="LiveId" clId="{1F11672A-F55D-44D8-B402-F49AD4CA1D09}" dt="2024-11-24T11:16:28.066" v="1920" actId="1076"/>
          <ac:cxnSpMkLst>
            <pc:docMk/>
            <pc:sldMk cId="1308516634" sldId="277"/>
            <ac:cxnSpMk id="28" creationId="{121249ED-5D1A-A414-962E-A3FC3C0309C4}"/>
          </ac:cxnSpMkLst>
        </pc:cxnChg>
      </pc:sldChg>
      <pc:sldChg chg="modSp mod ord">
        <pc:chgData name="가을 김" userId="fe186db035f2a547" providerId="LiveId" clId="{1F11672A-F55D-44D8-B402-F49AD4CA1D09}" dt="2024-11-25T10:18:40.876" v="5666" actId="14100"/>
        <pc:sldMkLst>
          <pc:docMk/>
          <pc:sldMk cId="1287711800" sldId="278"/>
        </pc:sldMkLst>
        <pc:spChg chg="mod">
          <ac:chgData name="가을 김" userId="fe186db035f2a547" providerId="LiveId" clId="{1F11672A-F55D-44D8-B402-F49AD4CA1D09}" dt="2024-11-25T10:05:56.171" v="4750"/>
          <ac:spMkLst>
            <pc:docMk/>
            <pc:sldMk cId="1287711800" sldId="278"/>
            <ac:spMk id="19" creationId="{5E4BC162-255E-9FA6-AEB9-706E2D6447B4}"/>
          </ac:spMkLst>
        </pc:spChg>
        <pc:spChg chg="mod">
          <ac:chgData name="가을 김" userId="fe186db035f2a547" providerId="LiveId" clId="{1F11672A-F55D-44D8-B402-F49AD4CA1D09}" dt="2024-11-25T10:05:49.445" v="4743" actId="20577"/>
          <ac:spMkLst>
            <pc:docMk/>
            <pc:sldMk cId="1287711800" sldId="278"/>
            <ac:spMk id="20" creationId="{0248AE10-53E7-C36F-1031-640C8584ED67}"/>
          </ac:spMkLst>
        </pc:spChg>
        <pc:graphicFrameChg chg="mod modGraphic">
          <ac:chgData name="가을 김" userId="fe186db035f2a547" providerId="LiveId" clId="{1F11672A-F55D-44D8-B402-F49AD4CA1D09}" dt="2024-11-25T10:18:40.876" v="5666" actId="14100"/>
          <ac:graphicFrameMkLst>
            <pc:docMk/>
            <pc:sldMk cId="1287711800" sldId="278"/>
            <ac:graphicFrameMk id="2" creationId="{74C57B15-5D97-6026-D459-18B473DBEE35}"/>
          </ac:graphicFrameMkLst>
        </pc:graphicFrameChg>
      </pc:sldChg>
      <pc:sldChg chg="modSp mod ord">
        <pc:chgData name="가을 김" userId="fe186db035f2a547" providerId="LiveId" clId="{1F11672A-F55D-44D8-B402-F49AD4CA1D09}" dt="2024-11-24T11:21:56.645" v="1973" actId="20577"/>
        <pc:sldMkLst>
          <pc:docMk/>
          <pc:sldMk cId="1194474943" sldId="279"/>
        </pc:sldMkLst>
        <pc:spChg chg="mod">
          <ac:chgData name="가을 김" userId="fe186db035f2a547" providerId="LiveId" clId="{1F11672A-F55D-44D8-B402-F49AD4CA1D09}" dt="2024-11-24T11:21:56.645" v="1973" actId="20577"/>
          <ac:spMkLst>
            <pc:docMk/>
            <pc:sldMk cId="1194474943" sldId="279"/>
            <ac:spMk id="2" creationId="{D7055ACD-9322-772C-AA47-5BDF0B060178}"/>
          </ac:spMkLst>
        </pc:spChg>
      </pc:sldChg>
      <pc:sldChg chg="modSp mod ord">
        <pc:chgData name="가을 김" userId="fe186db035f2a547" providerId="LiveId" clId="{1F11672A-F55D-44D8-B402-F49AD4CA1D09}" dt="2024-11-24T11:41:46.059" v="2431"/>
        <pc:sldMkLst>
          <pc:docMk/>
          <pc:sldMk cId="1980445481" sldId="280"/>
        </pc:sldMkLst>
        <pc:spChg chg="mod">
          <ac:chgData name="가을 김" userId="fe186db035f2a547" providerId="LiveId" clId="{1F11672A-F55D-44D8-B402-F49AD4CA1D09}" dt="2024-11-24T10:29:30.837" v="307"/>
          <ac:spMkLst>
            <pc:docMk/>
            <pc:sldMk cId="1980445481" sldId="280"/>
            <ac:spMk id="5" creationId="{05BC9C59-1297-5115-75B5-E32CA3564C1A}"/>
          </ac:spMkLst>
        </pc:spChg>
      </pc:sldChg>
      <pc:sldChg chg="delSp modSp mod ord">
        <pc:chgData name="가을 김" userId="fe186db035f2a547" providerId="LiveId" clId="{1F11672A-F55D-44D8-B402-F49AD4CA1D09}" dt="2024-11-24T10:59:07.130" v="1243" actId="20577"/>
        <pc:sldMkLst>
          <pc:docMk/>
          <pc:sldMk cId="4292674273" sldId="281"/>
        </pc:sldMkLst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14" creationId="{C4437E8F-8800-EE3C-10C6-DED2A81C0EB4}"/>
          </ac:spMkLst>
        </pc:spChg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15" creationId="{BDB8D948-0050-79BA-CBAD-8991FC591B64}"/>
          </ac:spMkLst>
        </pc:spChg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16" creationId="{A6F5798B-1FC0-4665-3C74-1FC95EC28737}"/>
          </ac:spMkLst>
        </pc:spChg>
        <pc:spChg chg="mod">
          <ac:chgData name="가을 김" userId="fe186db035f2a547" providerId="LiveId" clId="{1F11672A-F55D-44D8-B402-F49AD4CA1D09}" dt="2024-11-24T10:59:07.130" v="1243" actId="20577"/>
          <ac:spMkLst>
            <pc:docMk/>
            <pc:sldMk cId="4292674273" sldId="281"/>
            <ac:spMk id="19" creationId="{5E4BC162-255E-9FA6-AEB9-706E2D6447B4}"/>
          </ac:spMkLst>
        </pc:spChg>
        <pc:spChg chg="del">
          <ac:chgData name="가을 김" userId="fe186db035f2a547" providerId="LiveId" clId="{1F11672A-F55D-44D8-B402-F49AD4CA1D09}" dt="2024-11-24T10:43:30.713" v="639" actId="478"/>
          <ac:spMkLst>
            <pc:docMk/>
            <pc:sldMk cId="4292674273" sldId="281"/>
            <ac:spMk id="26" creationId="{9D45A423-CD6C-7300-EEA9-7DC5E4B30D96}"/>
          </ac:spMkLst>
        </pc:spChg>
        <pc:spChg chg="del">
          <ac:chgData name="가을 김" userId="fe186db035f2a547" providerId="LiveId" clId="{1F11672A-F55D-44D8-B402-F49AD4CA1D09}" dt="2024-11-24T10:43:27.738" v="638" actId="478"/>
          <ac:spMkLst>
            <pc:docMk/>
            <pc:sldMk cId="4292674273" sldId="281"/>
            <ac:spMk id="27" creationId="{FBFE51AC-7BC4-F254-48CC-6B061C43FD0E}"/>
          </ac:spMkLst>
        </pc:spChg>
        <pc:spChg chg="del">
          <ac:chgData name="가을 김" userId="fe186db035f2a547" providerId="LiveId" clId="{1F11672A-F55D-44D8-B402-F49AD4CA1D09}" dt="2024-11-24T10:43:27.738" v="638" actId="478"/>
          <ac:spMkLst>
            <pc:docMk/>
            <pc:sldMk cId="4292674273" sldId="281"/>
            <ac:spMk id="28" creationId="{DDC7A188-F7DD-E38E-9BD3-3AF47F20B8EA}"/>
          </ac:spMkLst>
        </pc:spChg>
        <pc:spChg chg="del">
          <ac:chgData name="가을 김" userId="fe186db035f2a547" providerId="LiveId" clId="{1F11672A-F55D-44D8-B402-F49AD4CA1D09}" dt="2024-11-24T10:43:27.738" v="638" actId="478"/>
          <ac:spMkLst>
            <pc:docMk/>
            <pc:sldMk cId="4292674273" sldId="281"/>
            <ac:spMk id="29" creationId="{EA5A72C7-558D-2573-7156-3D40E0F050E8}"/>
          </ac:spMkLst>
        </pc:spChg>
        <pc:spChg chg="del">
          <ac:chgData name="가을 김" userId="fe186db035f2a547" providerId="LiveId" clId="{1F11672A-F55D-44D8-B402-F49AD4CA1D09}" dt="2024-11-24T10:43:27.738" v="638" actId="478"/>
          <ac:spMkLst>
            <pc:docMk/>
            <pc:sldMk cId="4292674273" sldId="281"/>
            <ac:spMk id="30" creationId="{B068DF4B-2775-FBF4-36A7-E217EA8D524C}"/>
          </ac:spMkLst>
        </pc:spChg>
        <pc:spChg chg="del">
          <ac:chgData name="가을 김" userId="fe186db035f2a547" providerId="LiveId" clId="{1F11672A-F55D-44D8-B402-F49AD4CA1D09}" dt="2024-11-24T10:43:30.713" v="639" actId="478"/>
          <ac:spMkLst>
            <pc:docMk/>
            <pc:sldMk cId="4292674273" sldId="281"/>
            <ac:spMk id="31" creationId="{8267128A-D8E4-0BE4-ADB9-7402B1F9AE1A}"/>
          </ac:spMkLst>
        </pc:spChg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32" creationId="{318F4CB0-7266-A7C9-47E9-17457854CA2E}"/>
          </ac:spMkLst>
        </pc:spChg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33" creationId="{97D61781-3539-7558-668D-ECB55EE97AB4}"/>
          </ac:spMkLst>
        </pc:spChg>
        <pc:spChg chg="mod">
          <ac:chgData name="가을 김" userId="fe186db035f2a547" providerId="LiveId" clId="{1F11672A-F55D-44D8-B402-F49AD4CA1D09}" dt="2024-11-24T10:45:13.566" v="777" actId="1036"/>
          <ac:spMkLst>
            <pc:docMk/>
            <pc:sldMk cId="4292674273" sldId="281"/>
            <ac:spMk id="34" creationId="{BFDD6725-99A6-663D-DD1F-EF058865033A}"/>
          </ac:spMkLst>
        </pc:spChg>
      </pc:sldChg>
      <pc:sldChg chg="del">
        <pc:chgData name="가을 김" userId="fe186db035f2a547" providerId="LiveId" clId="{1F11672A-F55D-44D8-B402-F49AD4CA1D09}" dt="2024-11-25T10:19:34.392" v="5673" actId="47"/>
        <pc:sldMkLst>
          <pc:docMk/>
          <pc:sldMk cId="2230455118" sldId="282"/>
        </pc:sldMkLst>
      </pc:sldChg>
      <pc:sldChg chg="del">
        <pc:chgData name="가을 김" userId="fe186db035f2a547" providerId="LiveId" clId="{1F11672A-F55D-44D8-B402-F49AD4CA1D09}" dt="2024-11-25T10:19:39.807" v="5676" actId="47"/>
        <pc:sldMkLst>
          <pc:docMk/>
          <pc:sldMk cId="282646933" sldId="283"/>
        </pc:sldMkLst>
      </pc:sldChg>
      <pc:sldChg chg="del">
        <pc:chgData name="가을 김" userId="fe186db035f2a547" providerId="LiveId" clId="{1F11672A-F55D-44D8-B402-F49AD4CA1D09}" dt="2024-11-25T10:19:40.616" v="5677" actId="47"/>
        <pc:sldMkLst>
          <pc:docMk/>
          <pc:sldMk cId="4032987592" sldId="284"/>
        </pc:sldMkLst>
      </pc:sldChg>
      <pc:sldChg chg="addSp delSp modSp mod ord">
        <pc:chgData name="가을 김" userId="fe186db035f2a547" providerId="LiveId" clId="{1F11672A-F55D-44D8-B402-F49AD4CA1D09}" dt="2024-11-24T11:38:33.155" v="2429"/>
        <pc:sldMkLst>
          <pc:docMk/>
          <pc:sldMk cId="2851537069" sldId="285"/>
        </pc:sldMkLst>
        <pc:spChg chg="add mod">
          <ac:chgData name="가을 김" userId="fe186db035f2a547" providerId="LiveId" clId="{1F11672A-F55D-44D8-B402-F49AD4CA1D09}" dt="2024-11-24T11:34:06.193" v="2278" actId="20577"/>
          <ac:spMkLst>
            <pc:docMk/>
            <pc:sldMk cId="2851537069" sldId="285"/>
            <ac:spMk id="2" creationId="{7EBB0884-6FF2-6F76-087E-B011FEB33BA1}"/>
          </ac:spMkLst>
        </pc:spChg>
        <pc:spChg chg="add mod">
          <ac:chgData name="가을 김" userId="fe186db035f2a547" providerId="LiveId" clId="{1F11672A-F55D-44D8-B402-F49AD4CA1D09}" dt="2024-11-24T11:35:48.656" v="2283" actId="1036"/>
          <ac:spMkLst>
            <pc:docMk/>
            <pc:sldMk cId="2851537069" sldId="285"/>
            <ac:spMk id="7" creationId="{72C14F78-6C35-B8E0-BD85-D652F0241FB7}"/>
          </ac:spMkLst>
        </pc:spChg>
        <pc:spChg chg="add mod">
          <ac:chgData name="가을 김" userId="fe186db035f2a547" providerId="LiveId" clId="{1F11672A-F55D-44D8-B402-F49AD4CA1D09}" dt="2024-11-24T11:36:31.682" v="2290" actId="20577"/>
          <ac:spMkLst>
            <pc:docMk/>
            <pc:sldMk cId="2851537069" sldId="285"/>
            <ac:spMk id="9" creationId="{36C0B0DF-5794-54B7-6F62-30383E21846A}"/>
          </ac:spMkLst>
        </pc:spChg>
        <pc:spChg chg="add mod">
          <ac:chgData name="가을 김" userId="fe186db035f2a547" providerId="LiveId" clId="{1F11672A-F55D-44D8-B402-F49AD4CA1D09}" dt="2024-11-24T11:36:38.501" v="2297"/>
          <ac:spMkLst>
            <pc:docMk/>
            <pc:sldMk cId="2851537069" sldId="285"/>
            <ac:spMk id="10" creationId="{E27D23CA-CA61-93B3-EC91-D339F790F7C5}"/>
          </ac:spMkLst>
        </pc:spChg>
        <pc:spChg chg="add del mod">
          <ac:chgData name="가을 김" userId="fe186db035f2a547" providerId="LiveId" clId="{1F11672A-F55D-44D8-B402-F49AD4CA1D09}" dt="2024-11-24T11:36:02.864" v="2285" actId="21"/>
          <ac:spMkLst>
            <pc:docMk/>
            <pc:sldMk cId="2851537069" sldId="285"/>
            <ac:spMk id="12" creationId="{19D5B6A6-6B68-3882-2781-EE067A2932A3}"/>
          </ac:spMkLst>
        </pc:spChg>
        <pc:spChg chg="add mod">
          <ac:chgData name="가을 김" userId="fe186db035f2a547" providerId="LiveId" clId="{1F11672A-F55D-44D8-B402-F49AD4CA1D09}" dt="2024-11-24T11:38:03.185" v="2409" actId="1076"/>
          <ac:spMkLst>
            <pc:docMk/>
            <pc:sldMk cId="2851537069" sldId="285"/>
            <ac:spMk id="13" creationId="{77DB965D-0BCA-3E9D-7243-0F85333A8D30}"/>
          </ac:spMkLst>
        </pc:spChg>
        <pc:spChg chg="mod">
          <ac:chgData name="가을 김" userId="fe186db035f2a547" providerId="LiveId" clId="{1F11672A-F55D-44D8-B402-F49AD4CA1D09}" dt="2024-11-24T11:38:27.343" v="2427"/>
          <ac:spMkLst>
            <pc:docMk/>
            <pc:sldMk cId="2851537069" sldId="285"/>
            <ac:spMk id="19" creationId="{5E4BC162-255E-9FA6-AEB9-706E2D6447B4}"/>
          </ac:spMkLst>
        </pc:spChg>
        <pc:spChg chg="mod">
          <ac:chgData name="가을 김" userId="fe186db035f2a547" providerId="LiveId" clId="{1F11672A-F55D-44D8-B402-F49AD4CA1D09}" dt="2024-11-24T11:38:19.021" v="2411" actId="20577"/>
          <ac:spMkLst>
            <pc:docMk/>
            <pc:sldMk cId="2851537069" sldId="285"/>
            <ac:spMk id="20" creationId="{0248AE10-53E7-C36F-1031-640C8584ED67}"/>
          </ac:spMkLst>
        </pc:spChg>
        <pc:spChg chg="mod">
          <ac:chgData name="가을 김" userId="fe186db035f2a547" providerId="LiveId" clId="{1F11672A-F55D-44D8-B402-F49AD4CA1D09}" dt="2024-11-24T11:28:26.410" v="2128" actId="14100"/>
          <ac:spMkLst>
            <pc:docMk/>
            <pc:sldMk cId="2851537069" sldId="285"/>
            <ac:spMk id="25" creationId="{FE0BCA12-2002-C41E-A4D1-7EA82B93E4C0}"/>
          </ac:spMkLst>
        </pc:spChg>
        <pc:spChg chg="mod">
          <ac:chgData name="가을 김" userId="fe186db035f2a547" providerId="LiveId" clId="{1F11672A-F55D-44D8-B402-F49AD4CA1D09}" dt="2024-11-24T11:28:26.410" v="2128" actId="14100"/>
          <ac:spMkLst>
            <pc:docMk/>
            <pc:sldMk cId="2851537069" sldId="285"/>
            <ac:spMk id="43" creationId="{21770469-55F4-DA35-69C7-DF920578F139}"/>
          </ac:spMkLst>
        </pc:spChg>
        <pc:spChg chg="mod">
          <ac:chgData name="가을 김" userId="fe186db035f2a547" providerId="LiveId" clId="{1F11672A-F55D-44D8-B402-F49AD4CA1D09}" dt="2024-11-24T11:28:52.617" v="2130" actId="1076"/>
          <ac:spMkLst>
            <pc:docMk/>
            <pc:sldMk cId="2851537069" sldId="285"/>
            <ac:spMk id="44" creationId="{8BF02345-6B30-5B7D-20F2-BEA6D6D9461E}"/>
          </ac:spMkLst>
        </pc:spChg>
        <pc:spChg chg="del mod">
          <ac:chgData name="가을 김" userId="fe186db035f2a547" providerId="LiveId" clId="{1F11672A-F55D-44D8-B402-F49AD4CA1D09}" dt="2024-11-24T11:28:14.208" v="2126" actId="478"/>
          <ac:spMkLst>
            <pc:docMk/>
            <pc:sldMk cId="2851537069" sldId="285"/>
            <ac:spMk id="45" creationId="{BDB86EA3-41C1-5640-212D-5ACC9B97D40A}"/>
          </ac:spMkLst>
        </pc:spChg>
        <pc:spChg chg="del mod">
          <ac:chgData name="가을 김" userId="fe186db035f2a547" providerId="LiveId" clId="{1F11672A-F55D-44D8-B402-F49AD4CA1D09}" dt="2024-11-24T11:28:14.208" v="2126" actId="478"/>
          <ac:spMkLst>
            <pc:docMk/>
            <pc:sldMk cId="2851537069" sldId="285"/>
            <ac:spMk id="47" creationId="{E07B7E74-031E-A54F-3347-BBA6B4431AC0}"/>
          </ac:spMkLst>
        </pc:spChg>
        <pc:spChg chg="del mod">
          <ac:chgData name="가을 김" userId="fe186db035f2a547" providerId="LiveId" clId="{1F11672A-F55D-44D8-B402-F49AD4CA1D09}" dt="2024-11-24T11:28:14.208" v="2126" actId="478"/>
          <ac:spMkLst>
            <pc:docMk/>
            <pc:sldMk cId="2851537069" sldId="285"/>
            <ac:spMk id="48" creationId="{A7709847-93B8-7493-A1BF-9D2D6D676874}"/>
          </ac:spMkLst>
        </pc:spChg>
        <pc:spChg chg="del">
          <ac:chgData name="가을 김" userId="fe186db035f2a547" providerId="LiveId" clId="{1F11672A-F55D-44D8-B402-F49AD4CA1D09}" dt="2024-11-24T11:28:06.575" v="2092" actId="478"/>
          <ac:spMkLst>
            <pc:docMk/>
            <pc:sldMk cId="2851537069" sldId="285"/>
            <ac:spMk id="49" creationId="{DC6CC834-C1FA-4048-53ED-357855487992}"/>
          </ac:spMkLst>
        </pc:spChg>
        <pc:spChg chg="del">
          <ac:chgData name="가을 김" userId="fe186db035f2a547" providerId="LiveId" clId="{1F11672A-F55D-44D8-B402-F49AD4CA1D09}" dt="2024-11-24T11:28:06.575" v="2092" actId="478"/>
          <ac:spMkLst>
            <pc:docMk/>
            <pc:sldMk cId="2851537069" sldId="285"/>
            <ac:spMk id="51" creationId="{AC7F7C63-CCF3-2EB4-82CC-AC1FB3F2335D}"/>
          </ac:spMkLst>
        </pc:spChg>
        <pc:spChg chg="del">
          <ac:chgData name="가을 김" userId="fe186db035f2a547" providerId="LiveId" clId="{1F11672A-F55D-44D8-B402-F49AD4CA1D09}" dt="2024-11-24T11:28:06.575" v="2092" actId="478"/>
          <ac:spMkLst>
            <pc:docMk/>
            <pc:sldMk cId="2851537069" sldId="285"/>
            <ac:spMk id="52" creationId="{AC615E9E-A48B-A611-D4C1-AE2260893BE9}"/>
          </ac:spMkLst>
        </pc:spChg>
        <pc:spChg chg="del mod">
          <ac:chgData name="가을 김" userId="fe186db035f2a547" providerId="LiveId" clId="{1F11672A-F55D-44D8-B402-F49AD4CA1D09}" dt="2024-11-24T11:28:14.208" v="2126" actId="478"/>
          <ac:spMkLst>
            <pc:docMk/>
            <pc:sldMk cId="2851537069" sldId="285"/>
            <ac:spMk id="56" creationId="{5F1ED5AB-FE7D-39F8-B823-5F68709256E0}"/>
          </ac:spMkLst>
        </pc:spChg>
        <pc:graphicFrameChg chg="del">
          <ac:chgData name="가을 김" userId="fe186db035f2a547" providerId="LiveId" clId="{1F11672A-F55D-44D8-B402-F49AD4CA1D09}" dt="2024-11-24T11:28:06.575" v="2092" actId="478"/>
          <ac:graphicFrameMkLst>
            <pc:docMk/>
            <pc:sldMk cId="2851537069" sldId="285"/>
            <ac:graphicFrameMk id="57" creationId="{00E58738-209D-072E-9986-7EC23AD0D4CE}"/>
          </ac:graphicFrameMkLst>
        </pc:graphicFrameChg>
        <pc:graphicFrameChg chg="del">
          <ac:chgData name="가을 김" userId="fe186db035f2a547" providerId="LiveId" clId="{1F11672A-F55D-44D8-B402-F49AD4CA1D09}" dt="2024-11-24T11:25:50.186" v="2006" actId="478"/>
          <ac:graphicFrameMkLst>
            <pc:docMk/>
            <pc:sldMk cId="2851537069" sldId="285"/>
            <ac:graphicFrameMk id="58" creationId="{87239E1F-77A4-8C7E-2177-3D7098E058F3}"/>
          </ac:graphicFrameMkLst>
        </pc:graphicFrameChg>
        <pc:cxnChg chg="add mod">
          <ac:chgData name="가을 김" userId="fe186db035f2a547" providerId="LiveId" clId="{1F11672A-F55D-44D8-B402-F49AD4CA1D09}" dt="2024-11-24T11:35:48.656" v="2283" actId="1036"/>
          <ac:cxnSpMkLst>
            <pc:docMk/>
            <pc:sldMk cId="2851537069" sldId="285"/>
            <ac:cxnSpMk id="8" creationId="{862BE847-A7E0-A908-D640-CEEB1158D423}"/>
          </ac:cxnSpMkLst>
        </pc:cxnChg>
        <pc:cxnChg chg="add mod">
          <ac:chgData name="가을 김" userId="fe186db035f2a547" providerId="LiveId" clId="{1F11672A-F55D-44D8-B402-F49AD4CA1D09}" dt="2024-11-24T11:36:23.792" v="2288" actId="1076"/>
          <ac:cxnSpMkLst>
            <pc:docMk/>
            <pc:sldMk cId="2851537069" sldId="285"/>
            <ac:cxnSpMk id="11" creationId="{A6958DC3-1549-0768-3F23-DFBDD270493B}"/>
          </ac:cxnSpMkLst>
        </pc:cxnChg>
        <pc:cxnChg chg="mod">
          <ac:chgData name="가을 김" userId="fe186db035f2a547" providerId="LiveId" clId="{1F11672A-F55D-44D8-B402-F49AD4CA1D09}" dt="2024-11-24T11:28:26.410" v="2128" actId="14100"/>
          <ac:cxnSpMkLst>
            <pc:docMk/>
            <pc:sldMk cId="2851537069" sldId="285"/>
            <ac:cxnSpMk id="42" creationId="{19245EFA-59F6-EDB2-A3B6-301C25F44941}"/>
          </ac:cxnSpMkLst>
        </pc:cxnChg>
        <pc:cxnChg chg="del mod">
          <ac:chgData name="가을 김" userId="fe186db035f2a547" providerId="LiveId" clId="{1F11672A-F55D-44D8-B402-F49AD4CA1D09}" dt="2024-11-24T11:28:14.208" v="2126" actId="478"/>
          <ac:cxnSpMkLst>
            <pc:docMk/>
            <pc:sldMk cId="2851537069" sldId="285"/>
            <ac:cxnSpMk id="46" creationId="{3CF02BB3-0E77-A01F-F5F8-0EB4F7BA0E77}"/>
          </ac:cxnSpMkLst>
        </pc:cxnChg>
        <pc:cxnChg chg="del">
          <ac:chgData name="가을 김" userId="fe186db035f2a547" providerId="LiveId" clId="{1F11672A-F55D-44D8-B402-F49AD4CA1D09}" dt="2024-11-24T11:28:06.575" v="2092" actId="478"/>
          <ac:cxnSpMkLst>
            <pc:docMk/>
            <pc:sldMk cId="2851537069" sldId="285"/>
            <ac:cxnSpMk id="50" creationId="{8CE76323-C424-8E70-83DB-9E5C4BD9922B}"/>
          </ac:cxnSpMkLst>
        </pc:cxnChg>
        <pc:cxnChg chg="mod">
          <ac:chgData name="가을 김" userId="fe186db035f2a547" providerId="LiveId" clId="{1F11672A-F55D-44D8-B402-F49AD4CA1D09}" dt="2024-11-24T11:28:26.410" v="2128" actId="14100"/>
          <ac:cxnSpMkLst>
            <pc:docMk/>
            <pc:sldMk cId="2851537069" sldId="285"/>
            <ac:cxnSpMk id="53" creationId="{DA1F00C2-0503-65CE-EB59-65541307BD29}"/>
          </ac:cxnSpMkLst>
        </pc:cxnChg>
        <pc:cxnChg chg="del mod">
          <ac:chgData name="가을 김" userId="fe186db035f2a547" providerId="LiveId" clId="{1F11672A-F55D-44D8-B402-F49AD4CA1D09}" dt="2024-11-24T11:28:14.208" v="2126" actId="478"/>
          <ac:cxnSpMkLst>
            <pc:docMk/>
            <pc:sldMk cId="2851537069" sldId="285"/>
            <ac:cxnSpMk id="54" creationId="{0D8A0FE6-FE4A-ECDC-CFA4-011133FD00C6}"/>
          </ac:cxnSpMkLst>
        </pc:cxnChg>
        <pc:cxnChg chg="del">
          <ac:chgData name="가을 김" userId="fe186db035f2a547" providerId="LiveId" clId="{1F11672A-F55D-44D8-B402-F49AD4CA1D09}" dt="2024-11-24T11:28:06.575" v="2092" actId="478"/>
          <ac:cxnSpMkLst>
            <pc:docMk/>
            <pc:sldMk cId="2851537069" sldId="285"/>
            <ac:cxnSpMk id="55" creationId="{CF4BED4C-2303-35C8-8CA1-5EBEAC81573F}"/>
          </ac:cxnSpMkLst>
        </pc:cxnChg>
      </pc:sldChg>
      <pc:sldChg chg="del">
        <pc:chgData name="가을 김" userId="fe186db035f2a547" providerId="LiveId" clId="{1F11672A-F55D-44D8-B402-F49AD4CA1D09}" dt="2024-11-25T10:19:41.540" v="5678" actId="47"/>
        <pc:sldMkLst>
          <pc:docMk/>
          <pc:sldMk cId="661360815" sldId="286"/>
        </pc:sldMkLst>
      </pc:sldChg>
      <pc:sldChg chg="del">
        <pc:chgData name="가을 김" userId="fe186db035f2a547" providerId="LiveId" clId="{1F11672A-F55D-44D8-B402-F49AD4CA1D09}" dt="2024-11-25T10:19:44.027" v="5682" actId="47"/>
        <pc:sldMkLst>
          <pc:docMk/>
          <pc:sldMk cId="149232947" sldId="287"/>
        </pc:sldMkLst>
      </pc:sldChg>
      <pc:sldChg chg="del">
        <pc:chgData name="가을 김" userId="fe186db035f2a547" providerId="LiveId" clId="{1F11672A-F55D-44D8-B402-F49AD4CA1D09}" dt="2024-11-25T10:19:45.592" v="5685" actId="47"/>
        <pc:sldMkLst>
          <pc:docMk/>
          <pc:sldMk cId="1693034815" sldId="288"/>
        </pc:sldMkLst>
      </pc:sldChg>
      <pc:sldChg chg="del">
        <pc:chgData name="가을 김" userId="fe186db035f2a547" providerId="LiveId" clId="{1F11672A-F55D-44D8-B402-F49AD4CA1D09}" dt="2024-11-25T10:19:46.094" v="5686" actId="47"/>
        <pc:sldMkLst>
          <pc:docMk/>
          <pc:sldMk cId="488700611" sldId="289"/>
        </pc:sldMkLst>
      </pc:sldChg>
      <pc:sldChg chg="del">
        <pc:chgData name="가을 김" userId="fe186db035f2a547" providerId="LiveId" clId="{1F11672A-F55D-44D8-B402-F49AD4CA1D09}" dt="2024-11-25T10:19:34.392" v="5673" actId="47"/>
        <pc:sldMkLst>
          <pc:docMk/>
          <pc:sldMk cId="2643952258" sldId="290"/>
        </pc:sldMkLst>
      </pc:sldChg>
      <pc:sldChg chg="delSp modSp mod ord">
        <pc:chgData name="가을 김" userId="fe186db035f2a547" providerId="LiveId" clId="{1F11672A-F55D-44D8-B402-F49AD4CA1D09}" dt="2024-11-24T11:21:46.234" v="1969" actId="20577"/>
        <pc:sldMkLst>
          <pc:docMk/>
          <pc:sldMk cId="1486386895" sldId="291"/>
        </pc:sldMkLst>
        <pc:spChg chg="mod">
          <ac:chgData name="가을 김" userId="fe186db035f2a547" providerId="LiveId" clId="{1F11672A-F55D-44D8-B402-F49AD4CA1D09}" dt="2024-11-24T11:08:56.220" v="1486" actId="1076"/>
          <ac:spMkLst>
            <pc:docMk/>
            <pc:sldMk cId="1486386895" sldId="291"/>
            <ac:spMk id="2" creationId="{3FC28EA6-515B-C767-AB21-4124C4578693}"/>
          </ac:spMkLst>
        </pc:spChg>
        <pc:spChg chg="mod">
          <ac:chgData name="가을 김" userId="fe186db035f2a547" providerId="LiveId" clId="{1F11672A-F55D-44D8-B402-F49AD4CA1D09}" dt="2024-11-24T11:08:56.220" v="1486" actId="1076"/>
          <ac:spMkLst>
            <pc:docMk/>
            <pc:sldMk cId="1486386895" sldId="291"/>
            <ac:spMk id="12" creationId="{C0A9A394-CDF3-A2B8-E895-045CFB1CB318}"/>
          </ac:spMkLst>
        </pc:spChg>
        <pc:spChg chg="del mod">
          <ac:chgData name="가을 김" userId="fe186db035f2a547" providerId="LiveId" clId="{1F11672A-F55D-44D8-B402-F49AD4CA1D09}" dt="2024-11-24T11:05:30.212" v="1440" actId="21"/>
          <ac:spMkLst>
            <pc:docMk/>
            <pc:sldMk cId="1486386895" sldId="291"/>
            <ac:spMk id="13" creationId="{6FC49A57-EED4-48EF-FF29-738A38EFD0F9}"/>
          </ac:spMkLst>
        </pc:spChg>
        <pc:spChg chg="mod">
          <ac:chgData name="가을 김" userId="fe186db035f2a547" providerId="LiveId" clId="{1F11672A-F55D-44D8-B402-F49AD4CA1D09}" dt="2024-11-24T11:04:51.719" v="1439"/>
          <ac:spMkLst>
            <pc:docMk/>
            <pc:sldMk cId="1486386895" sldId="291"/>
            <ac:spMk id="19" creationId="{5E4BC162-255E-9FA6-AEB9-706E2D6447B4}"/>
          </ac:spMkLst>
        </pc:spChg>
        <pc:spChg chg="mod">
          <ac:chgData name="가을 김" userId="fe186db035f2a547" providerId="LiveId" clId="{1F11672A-F55D-44D8-B402-F49AD4CA1D09}" dt="2024-11-24T11:21:46.234" v="1969" actId="20577"/>
          <ac:spMkLst>
            <pc:docMk/>
            <pc:sldMk cId="1486386895" sldId="291"/>
            <ac:spMk id="20" creationId="{0248AE10-53E7-C36F-1031-640C8584ED67}"/>
          </ac:spMkLst>
        </pc:spChg>
        <pc:spChg chg="mod">
          <ac:chgData name="가을 김" userId="fe186db035f2a547" providerId="LiveId" clId="{1F11672A-F55D-44D8-B402-F49AD4CA1D09}" dt="2024-11-24T11:08:56.220" v="1486" actId="1076"/>
          <ac:spMkLst>
            <pc:docMk/>
            <pc:sldMk cId="1486386895" sldId="291"/>
            <ac:spMk id="21" creationId="{81789BD0-3D32-F209-F9AA-5DF3452429F0}"/>
          </ac:spMkLst>
        </pc:spChg>
        <pc:spChg chg="mod">
          <ac:chgData name="가을 김" userId="fe186db035f2a547" providerId="LiveId" clId="{1F11672A-F55D-44D8-B402-F49AD4CA1D09}" dt="2024-11-24T11:08:56.220" v="1486" actId="1076"/>
          <ac:spMkLst>
            <pc:docMk/>
            <pc:sldMk cId="1486386895" sldId="291"/>
            <ac:spMk id="22" creationId="{E2DA9F35-B6A0-8320-EEF1-F630B4C6EE69}"/>
          </ac:spMkLst>
        </pc:spChg>
        <pc:spChg chg="del">
          <ac:chgData name="가을 김" userId="fe186db035f2a547" providerId="LiveId" clId="{1F11672A-F55D-44D8-B402-F49AD4CA1D09}" dt="2024-11-24T11:05:30.212" v="1440" actId="21"/>
          <ac:spMkLst>
            <pc:docMk/>
            <pc:sldMk cId="1486386895" sldId="291"/>
            <ac:spMk id="23" creationId="{A9EECB4F-8F78-D26C-B872-76CFCCF437E2}"/>
          </ac:spMkLst>
        </pc:spChg>
      </pc:sldChg>
      <pc:sldChg chg="del">
        <pc:chgData name="가을 김" userId="fe186db035f2a547" providerId="LiveId" clId="{1F11672A-F55D-44D8-B402-F49AD4CA1D09}" dt="2024-11-25T10:19:37.428" v="5674" actId="47"/>
        <pc:sldMkLst>
          <pc:docMk/>
          <pc:sldMk cId="3096571569" sldId="292"/>
        </pc:sldMkLst>
      </pc:sldChg>
      <pc:sldChg chg="del ord">
        <pc:chgData name="가을 김" userId="fe186db035f2a547" providerId="LiveId" clId="{1F11672A-F55D-44D8-B402-F49AD4CA1D09}" dt="2024-11-25T10:19:34.392" v="5673" actId="47"/>
        <pc:sldMkLst>
          <pc:docMk/>
          <pc:sldMk cId="4135510959" sldId="293"/>
        </pc:sldMkLst>
      </pc:sldChg>
      <pc:sldChg chg="del">
        <pc:chgData name="가을 김" userId="fe186db035f2a547" providerId="LiveId" clId="{1F11672A-F55D-44D8-B402-F49AD4CA1D09}" dt="2024-11-25T10:19:39.016" v="5675" actId="47"/>
        <pc:sldMkLst>
          <pc:docMk/>
          <pc:sldMk cId="2443146005" sldId="294"/>
        </pc:sldMkLst>
      </pc:sldChg>
      <pc:sldChg chg="modSp mod ord">
        <pc:chgData name="가을 김" userId="fe186db035f2a547" providerId="LiveId" clId="{1F11672A-F55D-44D8-B402-F49AD4CA1D09}" dt="2024-11-24T13:04:18.831" v="3175"/>
        <pc:sldMkLst>
          <pc:docMk/>
          <pc:sldMk cId="437478269" sldId="295"/>
        </pc:sldMkLst>
        <pc:spChg chg="mod">
          <ac:chgData name="가을 김" userId="fe186db035f2a547" providerId="LiveId" clId="{1F11672A-F55D-44D8-B402-F49AD4CA1D09}" dt="2024-11-24T13:04:03.592" v="3173"/>
          <ac:spMkLst>
            <pc:docMk/>
            <pc:sldMk cId="437478269" sldId="295"/>
            <ac:spMk id="5" creationId="{05BC9C59-1297-5115-75B5-E32CA3564C1A}"/>
          </ac:spMkLst>
        </pc:spChg>
      </pc:sldChg>
      <pc:sldChg chg="addSp delSp modSp add mod setBg">
        <pc:chgData name="가을 김" userId="fe186db035f2a547" providerId="LiveId" clId="{1F11672A-F55D-44D8-B402-F49AD4CA1D09}" dt="2024-11-25T10:48:25.152" v="6561" actId="20577"/>
        <pc:sldMkLst>
          <pc:docMk/>
          <pc:sldMk cId="3473974642" sldId="296"/>
        </pc:sldMkLst>
        <pc:spChg chg="add mod ord">
          <ac:chgData name="가을 김" userId="fe186db035f2a547" providerId="LiveId" clId="{1F11672A-F55D-44D8-B402-F49AD4CA1D09}" dt="2024-11-25T10:43:50.044" v="6550" actId="14100"/>
          <ac:spMkLst>
            <pc:docMk/>
            <pc:sldMk cId="3473974642" sldId="296"/>
            <ac:spMk id="2" creationId="{D245FD22-D6FA-96C5-A3DC-4764980DD32C}"/>
          </ac:spMkLst>
        </pc:spChg>
        <pc:spChg chg="add del mod">
          <ac:chgData name="가을 김" userId="fe186db035f2a547" providerId="LiveId" clId="{1F11672A-F55D-44D8-B402-F49AD4CA1D09}" dt="2024-11-25T10:48:25.152" v="6561" actId="20577"/>
          <ac:spMkLst>
            <pc:docMk/>
            <pc:sldMk cId="3473974642" sldId="296"/>
            <ac:spMk id="4" creationId="{D5C12241-1B52-262A-880C-FD6553105B61}"/>
          </ac:spMkLst>
        </pc:spChg>
        <pc:spChg chg="mod">
          <ac:chgData name="가을 김" userId="fe186db035f2a547" providerId="LiveId" clId="{1F11672A-F55D-44D8-B402-F49AD4CA1D09}" dt="2024-11-25T10:42:58.551" v="6538" actId="1037"/>
          <ac:spMkLst>
            <pc:docMk/>
            <pc:sldMk cId="3473974642" sldId="296"/>
            <ac:spMk id="9" creationId="{411D8E9F-7CB1-A63F-1642-50913E776E24}"/>
          </ac:spMkLst>
        </pc:spChg>
        <pc:spChg chg="del">
          <ac:chgData name="가을 김" userId="fe186db035f2a547" providerId="LiveId" clId="{1F11672A-F55D-44D8-B402-F49AD4CA1D09}" dt="2024-11-24T10:51:52.464" v="818" actId="478"/>
          <ac:spMkLst>
            <pc:docMk/>
            <pc:sldMk cId="3473974642" sldId="296"/>
            <ac:spMk id="10" creationId="{D5793E0D-ED3E-9B98-48E4-E5D6853F063D}"/>
          </ac:spMkLst>
        </pc:spChg>
        <pc:spChg chg="mod">
          <ac:chgData name="가을 김" userId="fe186db035f2a547" providerId="LiveId" clId="{1F11672A-F55D-44D8-B402-F49AD4CA1D09}" dt="2024-11-24T10:59:03.861" v="1242"/>
          <ac:spMkLst>
            <pc:docMk/>
            <pc:sldMk cId="3473974642" sldId="296"/>
            <ac:spMk id="19" creationId="{7427A875-6F42-2AAD-2B91-321C8F0BA7A6}"/>
          </ac:spMkLst>
        </pc:spChg>
        <pc:spChg chg="mod">
          <ac:chgData name="가을 김" userId="fe186db035f2a547" providerId="LiveId" clId="{1F11672A-F55D-44D8-B402-F49AD4CA1D09}" dt="2024-11-24T10:37:07.906" v="341" actId="20577"/>
          <ac:spMkLst>
            <pc:docMk/>
            <pc:sldMk cId="3473974642" sldId="296"/>
            <ac:spMk id="20" creationId="{E570D9EB-F53D-D656-9DF6-8DBDB92A0FEF}"/>
          </ac:spMkLst>
        </pc:spChg>
        <pc:spChg chg="mod">
          <ac:chgData name="가을 김" userId="fe186db035f2a547" providerId="LiveId" clId="{1F11672A-F55D-44D8-B402-F49AD4CA1D09}" dt="2024-11-25T10:42:58.551" v="6538" actId="1037"/>
          <ac:spMkLst>
            <pc:docMk/>
            <pc:sldMk cId="3473974642" sldId="296"/>
            <ac:spMk id="21" creationId="{465F0DCE-E3D3-73B8-2876-05BCB84F000E}"/>
          </ac:spMkLst>
        </pc:spChg>
        <pc:spChg chg="del">
          <ac:chgData name="가을 김" userId="fe186db035f2a547" providerId="LiveId" clId="{1F11672A-F55D-44D8-B402-F49AD4CA1D09}" dt="2024-11-24T10:51:52.464" v="818" actId="478"/>
          <ac:spMkLst>
            <pc:docMk/>
            <pc:sldMk cId="3473974642" sldId="296"/>
            <ac:spMk id="22" creationId="{32969ED8-7FA3-681D-217B-AE0624FB1B08}"/>
          </ac:spMkLst>
        </pc:spChg>
        <pc:graphicFrameChg chg="add mod">
          <ac:chgData name="가을 김" userId="fe186db035f2a547" providerId="LiveId" clId="{1F11672A-F55D-44D8-B402-F49AD4CA1D09}" dt="2024-11-25T10:48:05.168" v="6558" actId="12084"/>
          <ac:graphicFrameMkLst>
            <pc:docMk/>
            <pc:sldMk cId="3473974642" sldId="296"/>
            <ac:graphicFrameMk id="3" creationId="{63C9DBD4-1A1A-F43F-5422-9BE7E4B571B6}"/>
          </ac:graphicFrameMkLst>
        </pc:graphicFrameChg>
        <pc:cxnChg chg="del">
          <ac:chgData name="가을 김" userId="fe186db035f2a547" providerId="LiveId" clId="{1F11672A-F55D-44D8-B402-F49AD4CA1D09}" dt="2024-11-24T10:37:29.527" v="386" actId="478"/>
          <ac:cxnSpMkLst>
            <pc:docMk/>
            <pc:sldMk cId="3473974642" sldId="296"/>
            <ac:cxnSpMk id="3" creationId="{590F4560-90A7-19AE-76F7-8DBF16784787}"/>
          </ac:cxnSpMkLst>
        </pc:cxnChg>
      </pc:sldChg>
      <pc:sldChg chg="add del">
        <pc:chgData name="가을 김" userId="fe186db035f2a547" providerId="LiveId" clId="{1F11672A-F55D-44D8-B402-F49AD4CA1D09}" dt="2024-11-25T10:19:34.392" v="5673" actId="47"/>
        <pc:sldMkLst>
          <pc:docMk/>
          <pc:sldMk cId="3945549691" sldId="297"/>
        </pc:sldMkLst>
      </pc:sldChg>
      <pc:sldChg chg="addSp delSp modSp add del mod ord">
        <pc:chgData name="가을 김" userId="fe186db035f2a547" providerId="LiveId" clId="{1F11672A-F55D-44D8-B402-F49AD4CA1D09}" dt="2024-11-25T10:18:59.268" v="5670" actId="2696"/>
        <pc:sldMkLst>
          <pc:docMk/>
          <pc:sldMk cId="3543240799" sldId="298"/>
        </pc:sldMkLst>
        <pc:spChg chg="del">
          <ac:chgData name="가을 김" userId="fe186db035f2a547" providerId="LiveId" clId="{1F11672A-F55D-44D8-B402-F49AD4CA1D09}" dt="2024-11-24T11:05:41.935" v="1443" actId="478"/>
          <ac:spMkLst>
            <pc:docMk/>
            <pc:sldMk cId="3543240799" sldId="298"/>
            <ac:spMk id="2" creationId="{D7888D3C-85C3-E27A-C8D5-10488331EC86}"/>
          </ac:spMkLst>
        </pc:spChg>
        <pc:spChg chg="del">
          <ac:chgData name="가을 김" userId="fe186db035f2a547" providerId="LiveId" clId="{1F11672A-F55D-44D8-B402-F49AD4CA1D09}" dt="2024-11-24T11:05:41.935" v="1443" actId="478"/>
          <ac:spMkLst>
            <pc:docMk/>
            <pc:sldMk cId="3543240799" sldId="298"/>
            <ac:spMk id="12" creationId="{AB43511E-EE76-6998-C089-7E3138E90618}"/>
          </ac:spMkLst>
        </pc:spChg>
        <pc:spChg chg="add mod">
          <ac:chgData name="가을 김" userId="fe186db035f2a547" providerId="LiveId" clId="{1F11672A-F55D-44D8-B402-F49AD4CA1D09}" dt="2024-11-25T09:53:11.165" v="4663" actId="1076"/>
          <ac:spMkLst>
            <pc:docMk/>
            <pc:sldMk cId="3543240799" sldId="298"/>
            <ac:spMk id="13" creationId="{6FC49A57-EED4-48EF-FF29-738A38EFD0F9}"/>
          </ac:spMkLst>
        </pc:spChg>
        <pc:spChg chg="mod">
          <ac:chgData name="가을 김" userId="fe186db035f2a547" providerId="LiveId" clId="{1F11672A-F55D-44D8-B402-F49AD4CA1D09}" dt="2024-11-25T09:50:35.286" v="4627"/>
          <ac:spMkLst>
            <pc:docMk/>
            <pc:sldMk cId="3543240799" sldId="298"/>
            <ac:spMk id="19" creationId="{C084BA3F-D389-1B71-B8E0-9E040070F870}"/>
          </ac:spMkLst>
        </pc:spChg>
        <pc:spChg chg="mod">
          <ac:chgData name="가을 김" userId="fe186db035f2a547" providerId="LiveId" clId="{1F11672A-F55D-44D8-B402-F49AD4CA1D09}" dt="2024-11-25T09:50:28.454" v="4619" actId="20577"/>
          <ac:spMkLst>
            <pc:docMk/>
            <pc:sldMk cId="3543240799" sldId="298"/>
            <ac:spMk id="20" creationId="{D0A7C739-F15A-7395-C490-F6856B5BCC24}"/>
          </ac:spMkLst>
        </pc:spChg>
        <pc:spChg chg="del">
          <ac:chgData name="가을 김" userId="fe186db035f2a547" providerId="LiveId" clId="{1F11672A-F55D-44D8-B402-F49AD4CA1D09}" dt="2024-11-24T11:05:41.935" v="1443" actId="478"/>
          <ac:spMkLst>
            <pc:docMk/>
            <pc:sldMk cId="3543240799" sldId="298"/>
            <ac:spMk id="21" creationId="{A1C78EDE-4657-1F5D-51B8-C33A93EDFB1B}"/>
          </ac:spMkLst>
        </pc:spChg>
        <pc:spChg chg="del">
          <ac:chgData name="가을 김" userId="fe186db035f2a547" providerId="LiveId" clId="{1F11672A-F55D-44D8-B402-F49AD4CA1D09}" dt="2024-11-24T11:05:41.935" v="1443" actId="478"/>
          <ac:spMkLst>
            <pc:docMk/>
            <pc:sldMk cId="3543240799" sldId="298"/>
            <ac:spMk id="22" creationId="{48656961-50AE-2517-5978-B1422F233604}"/>
          </ac:spMkLst>
        </pc:spChg>
        <pc:spChg chg="add mod">
          <ac:chgData name="가을 김" userId="fe186db035f2a547" providerId="LiveId" clId="{1F11672A-F55D-44D8-B402-F49AD4CA1D09}" dt="2024-11-25T09:52:01.733" v="4633" actId="2085"/>
          <ac:spMkLst>
            <pc:docMk/>
            <pc:sldMk cId="3543240799" sldId="298"/>
            <ac:spMk id="23" creationId="{A9EECB4F-8F78-D26C-B872-76CFCCF437E2}"/>
          </ac:spMkLst>
        </pc:spChg>
      </pc:sldChg>
      <pc:sldChg chg="add del">
        <pc:chgData name="가을 김" userId="fe186db035f2a547" providerId="LiveId" clId="{1F11672A-F55D-44D8-B402-F49AD4CA1D09}" dt="2024-11-25T10:19:45.043" v="5684" actId="47"/>
        <pc:sldMkLst>
          <pc:docMk/>
          <pc:sldMk cId="645208607" sldId="299"/>
        </pc:sldMkLst>
      </pc:sldChg>
      <pc:sldChg chg="addSp delSp modSp add mod">
        <pc:chgData name="가을 김" userId="fe186db035f2a547" providerId="LiveId" clId="{1F11672A-F55D-44D8-B402-F49AD4CA1D09}" dt="2024-11-25T09:49:15.486" v="4578" actId="1036"/>
        <pc:sldMkLst>
          <pc:docMk/>
          <pc:sldMk cId="2538208917" sldId="300"/>
        </pc:sldMkLst>
        <pc:spChg chg="add del">
          <ac:chgData name="가을 김" userId="fe186db035f2a547" providerId="LiveId" clId="{1F11672A-F55D-44D8-B402-F49AD4CA1D09}" dt="2024-11-24T12:31:00.792" v="3097" actId="478"/>
          <ac:spMkLst>
            <pc:docMk/>
            <pc:sldMk cId="2538208917" sldId="300"/>
            <ac:spMk id="2" creationId="{C1BF9AF9-C432-09FB-6B51-6FA5A81AC8D4}"/>
          </ac:spMkLst>
        </pc:spChg>
        <pc:spChg chg="add mod">
          <ac:chgData name="가을 김" userId="fe186db035f2a547" providerId="LiveId" clId="{1F11672A-F55D-44D8-B402-F49AD4CA1D09}" dt="2024-11-25T09:49:15.486" v="4578" actId="1036"/>
          <ac:spMkLst>
            <pc:docMk/>
            <pc:sldMk cId="2538208917" sldId="300"/>
            <ac:spMk id="2" creationId="{CCD5F5FF-7014-83DE-8F1C-E59E3C5E9864}"/>
          </ac:spMkLst>
        </pc:spChg>
        <pc:spChg chg="add mod">
          <ac:chgData name="가을 김" userId="fe186db035f2a547" providerId="LiveId" clId="{1F11672A-F55D-44D8-B402-F49AD4CA1D09}" dt="2024-11-24T12:52:22.911" v="3147" actId="692"/>
          <ac:spMkLst>
            <pc:docMk/>
            <pc:sldMk cId="2538208917" sldId="300"/>
            <ac:spMk id="3" creationId="{EB5A806C-F4C5-ECA9-1229-9DC617C3E917}"/>
          </ac:spMkLst>
        </pc:spChg>
        <pc:spChg chg="add mod">
          <ac:chgData name="가을 김" userId="fe186db035f2a547" providerId="LiveId" clId="{1F11672A-F55D-44D8-B402-F49AD4CA1D09}" dt="2024-11-24T12:52:18.139" v="3146" actId="207"/>
          <ac:spMkLst>
            <pc:docMk/>
            <pc:sldMk cId="2538208917" sldId="300"/>
            <ac:spMk id="4" creationId="{BC7216AA-17BC-C97B-0E1A-9AB4C7546F20}"/>
          </ac:spMkLst>
        </pc:spChg>
        <pc:spChg chg="add mod">
          <ac:chgData name="가을 김" userId="fe186db035f2a547" providerId="LiveId" clId="{1F11672A-F55D-44D8-B402-F49AD4CA1D09}" dt="2024-11-24T12:52:38.553" v="3159"/>
          <ac:spMkLst>
            <pc:docMk/>
            <pc:sldMk cId="2538208917" sldId="300"/>
            <ac:spMk id="5" creationId="{B1EF0125-E05B-C0EC-88E0-2114D5B0329B}"/>
          </ac:spMkLst>
        </pc:spChg>
        <pc:spChg chg="add del mod">
          <ac:chgData name="가을 김" userId="fe186db035f2a547" providerId="LiveId" clId="{1F11672A-F55D-44D8-B402-F49AD4CA1D09}" dt="2024-11-24T12:53:35.919" v="3165"/>
          <ac:spMkLst>
            <pc:docMk/>
            <pc:sldMk cId="2538208917" sldId="300"/>
            <ac:spMk id="6" creationId="{15FE3268-22D2-3933-A1DF-77C0043BEFD9}"/>
          </ac:spMkLst>
        </pc:spChg>
        <pc:spChg chg="mod">
          <ac:chgData name="가을 김" userId="fe186db035f2a547" providerId="LiveId" clId="{1F11672A-F55D-44D8-B402-F49AD4CA1D09}" dt="2024-11-24T12:08:19.557" v="2615" actId="207"/>
          <ac:spMkLst>
            <pc:docMk/>
            <pc:sldMk cId="2538208917" sldId="300"/>
            <ac:spMk id="11" creationId="{4C7E7C9D-314A-DA27-7417-05DB2C52B7DF}"/>
          </ac:spMkLst>
        </pc:spChg>
        <pc:picChg chg="mod">
          <ac:chgData name="가을 김" userId="fe186db035f2a547" providerId="LiveId" clId="{1F11672A-F55D-44D8-B402-F49AD4CA1D09}" dt="2024-11-24T12:47:41.391" v="3123" actId="1037"/>
          <ac:picMkLst>
            <pc:docMk/>
            <pc:sldMk cId="2538208917" sldId="300"/>
            <ac:picMk id="1025" creationId="{C7F329CB-80F0-43DB-BD1A-6012FABCA537}"/>
          </ac:picMkLst>
        </pc:picChg>
      </pc:sldChg>
      <pc:sldChg chg="addSp delSp modSp add mod">
        <pc:chgData name="가을 김" userId="fe186db035f2a547" providerId="LiveId" clId="{1F11672A-F55D-44D8-B402-F49AD4CA1D09}" dt="2024-11-25T09:32:15.296" v="3869" actId="20577"/>
        <pc:sldMkLst>
          <pc:docMk/>
          <pc:sldMk cId="293479157" sldId="301"/>
        </pc:sldMkLst>
        <pc:spChg chg="add mod">
          <ac:chgData name="가을 김" userId="fe186db035f2a547" providerId="LiveId" clId="{1F11672A-F55D-44D8-B402-F49AD4CA1D09}" dt="2024-11-24T12:50:56.958" v="3140" actId="692"/>
          <ac:spMkLst>
            <pc:docMk/>
            <pc:sldMk cId="293479157" sldId="301"/>
            <ac:spMk id="2" creationId="{6F4EE7F0-3689-9FAA-2690-C16CA7EA8037}"/>
          </ac:spMkLst>
        </pc:spChg>
        <pc:spChg chg="add mod">
          <ac:chgData name="가을 김" userId="fe186db035f2a547" providerId="LiveId" clId="{1F11672A-F55D-44D8-B402-F49AD4CA1D09}" dt="2024-11-24T12:51:47.563" v="3144" actId="207"/>
          <ac:spMkLst>
            <pc:docMk/>
            <pc:sldMk cId="293479157" sldId="301"/>
            <ac:spMk id="3" creationId="{32DA2BA4-DEA8-3874-42BE-50551635269C}"/>
          </ac:spMkLst>
        </pc:spChg>
        <pc:spChg chg="add mod">
          <ac:chgData name="가을 김" userId="fe186db035f2a547" providerId="LiveId" clId="{1F11672A-F55D-44D8-B402-F49AD4CA1D09}" dt="2024-11-24T12:50:00.815" v="3138"/>
          <ac:spMkLst>
            <pc:docMk/>
            <pc:sldMk cId="293479157" sldId="301"/>
            <ac:spMk id="4" creationId="{ED180134-A685-D2F8-464F-58F08ED38871}"/>
          </ac:spMkLst>
        </pc:spChg>
        <pc:spChg chg="add del mod">
          <ac:chgData name="가을 김" userId="fe186db035f2a547" providerId="LiveId" clId="{1F11672A-F55D-44D8-B402-F49AD4CA1D09}" dt="2024-11-24T12:53:26.042" v="3162"/>
          <ac:spMkLst>
            <pc:docMk/>
            <pc:sldMk cId="293479157" sldId="301"/>
            <ac:spMk id="5" creationId="{8167C93D-6ABB-2AEE-D9F8-248DA5FCF45C}"/>
          </ac:spMkLst>
        </pc:spChg>
        <pc:spChg chg="add mod">
          <ac:chgData name="가을 김" userId="fe186db035f2a547" providerId="LiveId" clId="{1F11672A-F55D-44D8-B402-F49AD4CA1D09}" dt="2024-11-25T09:32:15.296" v="3869" actId="20577"/>
          <ac:spMkLst>
            <pc:docMk/>
            <pc:sldMk cId="293479157" sldId="301"/>
            <ac:spMk id="5" creationId="{97C5C573-E5EF-7C78-0EF2-070057D9D64F}"/>
          </ac:spMkLst>
        </pc:spChg>
        <pc:spChg chg="mod">
          <ac:chgData name="가을 김" userId="fe186db035f2a547" providerId="LiveId" clId="{1F11672A-F55D-44D8-B402-F49AD4CA1D09}" dt="2024-11-24T12:12:41.743" v="2658" actId="692"/>
          <ac:spMkLst>
            <pc:docMk/>
            <pc:sldMk cId="293479157" sldId="301"/>
            <ac:spMk id="11" creationId="{9A3EA80F-BD3D-07C4-8B29-831DAA26E824}"/>
          </ac:spMkLst>
        </pc:spChg>
        <pc:picChg chg="mod">
          <ac:chgData name="가을 김" userId="fe186db035f2a547" providerId="LiveId" clId="{1F11672A-F55D-44D8-B402-F49AD4CA1D09}" dt="2024-11-24T12:47:30.555" v="3117" actId="1037"/>
          <ac:picMkLst>
            <pc:docMk/>
            <pc:sldMk cId="293479157" sldId="301"/>
            <ac:picMk id="1025" creationId="{95F1ADF0-7BC3-091C-E4E1-E805D21E5339}"/>
          </ac:picMkLst>
        </pc:picChg>
      </pc:sldChg>
      <pc:sldChg chg="add del">
        <pc:chgData name="가을 김" userId="fe186db035f2a547" providerId="LiveId" clId="{1F11672A-F55D-44D8-B402-F49AD4CA1D09}" dt="2024-11-24T12:06:59.376" v="2613" actId="2696"/>
        <pc:sldMkLst>
          <pc:docMk/>
          <pc:sldMk cId="1104669964" sldId="302"/>
        </pc:sldMkLst>
      </pc:sldChg>
      <pc:sldChg chg="modSp add del mod ord">
        <pc:chgData name="가을 김" userId="fe186db035f2a547" providerId="LiveId" clId="{1F11672A-F55D-44D8-B402-F49AD4CA1D09}" dt="2024-11-25T10:19:34.392" v="5673" actId="47"/>
        <pc:sldMkLst>
          <pc:docMk/>
          <pc:sldMk cId="1268159143" sldId="302"/>
        </pc:sldMkLst>
        <pc:spChg chg="mod">
          <ac:chgData name="가을 김" userId="fe186db035f2a547" providerId="LiveId" clId="{1F11672A-F55D-44D8-B402-F49AD4CA1D09}" dt="2024-11-25T09:52:28.104" v="4635" actId="2085"/>
          <ac:spMkLst>
            <pc:docMk/>
            <pc:sldMk cId="1268159143" sldId="302"/>
            <ac:spMk id="23" creationId="{D97A8920-4D90-3D8C-B6B7-55D0F0701FDA}"/>
          </ac:spMkLst>
        </pc:spChg>
      </pc:sldChg>
      <pc:sldChg chg="addSp delSp modSp add mod ord">
        <pc:chgData name="가을 김" userId="fe186db035f2a547" providerId="LiveId" clId="{1F11672A-F55D-44D8-B402-F49AD4CA1D09}" dt="2024-11-25T10:48:46.269" v="6566" actId="20577"/>
        <pc:sldMkLst>
          <pc:docMk/>
          <pc:sldMk cId="3333248123" sldId="303"/>
        </pc:sldMkLst>
        <pc:spChg chg="add del mod">
          <ac:chgData name="가을 김" userId="fe186db035f2a547" providerId="LiveId" clId="{1F11672A-F55D-44D8-B402-F49AD4CA1D09}" dt="2024-11-25T10:48:46.269" v="6566" actId="20577"/>
          <ac:spMkLst>
            <pc:docMk/>
            <pc:sldMk cId="3333248123" sldId="303"/>
            <ac:spMk id="2" creationId="{848C084E-2DE3-FFC4-26AC-025E7FC8E2D0}"/>
          </ac:spMkLst>
        </pc:spChg>
      </pc:sldChg>
      <pc:sldChg chg="addSp delSp modSp add del mod ord">
        <pc:chgData name="가을 김" userId="fe186db035f2a547" providerId="LiveId" clId="{1F11672A-F55D-44D8-B402-F49AD4CA1D09}" dt="2024-11-25T10:18:51.615" v="5667" actId="2696"/>
        <pc:sldMkLst>
          <pc:docMk/>
          <pc:sldMk cId="2086927557" sldId="304"/>
        </pc:sldMkLst>
        <pc:spChg chg="add mod">
          <ac:chgData name="가을 김" userId="fe186db035f2a547" providerId="LiveId" clId="{1F11672A-F55D-44D8-B402-F49AD4CA1D09}" dt="2024-11-25T09:59:28.656" v="4739"/>
          <ac:spMkLst>
            <pc:docMk/>
            <pc:sldMk cId="2086927557" sldId="304"/>
            <ac:spMk id="2" creationId="{BF7D13EA-CD63-82F7-98AD-418063ED95CE}"/>
          </ac:spMkLst>
        </pc:spChg>
        <pc:spChg chg="del">
          <ac:chgData name="가을 김" userId="fe186db035f2a547" providerId="LiveId" clId="{1F11672A-F55D-44D8-B402-F49AD4CA1D09}" dt="2024-11-25T09:55:07.836" v="4675" actId="478"/>
          <ac:spMkLst>
            <pc:docMk/>
            <pc:sldMk cId="2086927557" sldId="304"/>
            <ac:spMk id="14" creationId="{8849626A-32EE-1DCF-06E6-022E5BBD0C26}"/>
          </ac:spMkLst>
        </pc:spChg>
        <pc:spChg chg="del">
          <ac:chgData name="가을 김" userId="fe186db035f2a547" providerId="LiveId" clId="{1F11672A-F55D-44D8-B402-F49AD4CA1D09}" dt="2024-11-25T09:55:07.836" v="4675" actId="478"/>
          <ac:spMkLst>
            <pc:docMk/>
            <pc:sldMk cId="2086927557" sldId="304"/>
            <ac:spMk id="15" creationId="{120655A6-C7DE-9C76-926A-5732BB5C2BD8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16" creationId="{8DAA9F6D-98A2-68A0-6C3E-BCA4B1772245}"/>
          </ac:spMkLst>
        </pc:spChg>
        <pc:spChg chg="mod">
          <ac:chgData name="가을 김" userId="fe186db035f2a547" providerId="LiveId" clId="{1F11672A-F55D-44D8-B402-F49AD4CA1D09}" dt="2024-11-25T09:54:02.758" v="4674"/>
          <ac:spMkLst>
            <pc:docMk/>
            <pc:sldMk cId="2086927557" sldId="304"/>
            <ac:spMk id="19" creationId="{B037833E-15EC-B025-3C4C-574D9480B939}"/>
          </ac:spMkLst>
        </pc:spChg>
        <pc:spChg chg="mod">
          <ac:chgData name="가을 김" userId="fe186db035f2a547" providerId="LiveId" clId="{1F11672A-F55D-44D8-B402-F49AD4CA1D09}" dt="2024-11-25T09:53:44.771" v="4667" actId="20577"/>
          <ac:spMkLst>
            <pc:docMk/>
            <pc:sldMk cId="2086927557" sldId="304"/>
            <ac:spMk id="20" creationId="{9F3C2EDB-B1EC-BADA-99BB-4C79C3B22425}"/>
          </ac:spMkLst>
        </pc:spChg>
        <pc:spChg chg="mod">
          <ac:chgData name="가을 김" userId="fe186db035f2a547" providerId="LiveId" clId="{1F11672A-F55D-44D8-B402-F49AD4CA1D09}" dt="2024-11-25T09:55:37.968" v="4681" actId="14100"/>
          <ac:spMkLst>
            <pc:docMk/>
            <pc:sldMk cId="2086927557" sldId="304"/>
            <ac:spMk id="26" creationId="{36AB2797-5770-78B0-79AA-CCDDB5EE8F8C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27" creationId="{A8111963-5981-B301-E3F0-0964DA7333CC}"/>
          </ac:spMkLst>
        </pc:spChg>
        <pc:spChg chg="del">
          <ac:chgData name="가을 김" userId="fe186db035f2a547" providerId="LiveId" clId="{1F11672A-F55D-44D8-B402-F49AD4CA1D09}" dt="2024-11-25T09:55:07.836" v="4675" actId="478"/>
          <ac:spMkLst>
            <pc:docMk/>
            <pc:sldMk cId="2086927557" sldId="304"/>
            <ac:spMk id="28" creationId="{8B3428CB-2C44-FC55-89B6-561E0B4ACE7E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29" creationId="{D8ABF4F2-CC28-ECEC-FE74-F4D4DF4CF11B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30" creationId="{28D9BD5F-3DD6-FB1D-3D28-5274E1ED7A84}"/>
          </ac:spMkLst>
        </pc:spChg>
        <pc:spChg chg="del">
          <ac:chgData name="가을 김" userId="fe186db035f2a547" providerId="LiveId" clId="{1F11672A-F55D-44D8-B402-F49AD4CA1D09}" dt="2024-11-25T09:55:07.836" v="4675" actId="478"/>
          <ac:spMkLst>
            <pc:docMk/>
            <pc:sldMk cId="2086927557" sldId="304"/>
            <ac:spMk id="31" creationId="{A2F932F7-BB04-9977-D664-33F0D914E25C}"/>
          </ac:spMkLst>
        </pc:spChg>
        <pc:spChg chg="mod">
          <ac:chgData name="가을 김" userId="fe186db035f2a547" providerId="LiveId" clId="{1F11672A-F55D-44D8-B402-F49AD4CA1D09}" dt="2024-11-25T09:55:37.968" v="4681" actId="14100"/>
          <ac:spMkLst>
            <pc:docMk/>
            <pc:sldMk cId="2086927557" sldId="304"/>
            <ac:spMk id="32" creationId="{DA12596E-ED90-8B64-4976-9EB49B8288A6}"/>
          </ac:spMkLst>
        </pc:spChg>
        <pc:spChg chg="del mod">
          <ac:chgData name="가을 김" userId="fe186db035f2a547" providerId="LiveId" clId="{1F11672A-F55D-44D8-B402-F49AD4CA1D09}" dt="2024-11-25T09:55:56.223" v="4701"/>
          <ac:spMkLst>
            <pc:docMk/>
            <pc:sldMk cId="2086927557" sldId="304"/>
            <ac:spMk id="33" creationId="{5BC289CF-9689-A2FE-C944-E4A040CA35D0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34" creationId="{2347B0E4-3E43-070E-8C2F-2A88AF15510C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35" creationId="{D36E9CB0-6D40-90CA-B89B-FB35CACE2190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36" creationId="{AEBD11BE-6AA4-673E-6189-6170DED1378E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37" creationId="{289940A2-48B4-20CB-8A4F-0146F8C40B84}"/>
          </ac:spMkLst>
        </pc:spChg>
        <pc:spChg chg="del">
          <ac:chgData name="가을 김" userId="fe186db035f2a547" providerId="LiveId" clId="{1F11672A-F55D-44D8-B402-F49AD4CA1D09}" dt="2024-11-25T09:55:07.836" v="4675" actId="478"/>
          <ac:spMkLst>
            <pc:docMk/>
            <pc:sldMk cId="2086927557" sldId="304"/>
            <ac:spMk id="38" creationId="{C183298E-820E-22C6-F6A1-D3A08BBAA4EE}"/>
          </ac:spMkLst>
        </pc:spChg>
        <pc:spChg chg="mod">
          <ac:chgData name="가을 김" userId="fe186db035f2a547" providerId="LiveId" clId="{1F11672A-F55D-44D8-B402-F49AD4CA1D09}" dt="2024-11-25T09:55:37.968" v="4681" actId="14100"/>
          <ac:spMkLst>
            <pc:docMk/>
            <pc:sldMk cId="2086927557" sldId="304"/>
            <ac:spMk id="39" creationId="{3B6AB567-420F-D931-0D5B-FA800343E4F5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40" creationId="{4914387F-19BA-FF69-8A2C-A893E524A9F3}"/>
          </ac:spMkLst>
        </pc:spChg>
        <pc:spChg chg="del">
          <ac:chgData name="가을 김" userId="fe186db035f2a547" providerId="LiveId" clId="{1F11672A-F55D-44D8-B402-F49AD4CA1D09}" dt="2024-11-25T09:55:12.381" v="4676" actId="478"/>
          <ac:spMkLst>
            <pc:docMk/>
            <pc:sldMk cId="2086927557" sldId="304"/>
            <ac:spMk id="41" creationId="{19CD3036-F364-2ED3-9D02-DDECCBC55F9C}"/>
          </ac:spMkLst>
        </pc:spChg>
      </pc:sldChg>
      <pc:sldChg chg="modSp add del mod">
        <pc:chgData name="가을 김" userId="fe186db035f2a547" providerId="LiveId" clId="{1F11672A-F55D-44D8-B402-F49AD4CA1D09}" dt="2024-11-25T10:18:56.947" v="5669" actId="2696"/>
        <pc:sldMkLst>
          <pc:docMk/>
          <pc:sldMk cId="1890668870" sldId="305"/>
        </pc:sldMkLst>
        <pc:spChg chg="mod">
          <ac:chgData name="가을 김" userId="fe186db035f2a547" providerId="LiveId" clId="{1F11672A-F55D-44D8-B402-F49AD4CA1D09}" dt="2024-11-25T09:58:09.688" v="4706" actId="207"/>
          <ac:spMkLst>
            <pc:docMk/>
            <pc:sldMk cId="1890668870" sldId="305"/>
            <ac:spMk id="32" creationId="{270B1D1B-BDA5-E17E-44F3-8CFE6A1F95B5}"/>
          </ac:spMkLst>
        </pc:spChg>
      </pc:sldChg>
      <pc:sldChg chg="modSp add del mod">
        <pc:chgData name="가을 김" userId="fe186db035f2a547" providerId="LiveId" clId="{1F11672A-F55D-44D8-B402-F49AD4CA1D09}" dt="2024-11-25T10:18:54.803" v="5668" actId="2696"/>
        <pc:sldMkLst>
          <pc:docMk/>
          <pc:sldMk cId="31393536" sldId="306"/>
        </pc:sldMkLst>
        <pc:spChg chg="mod">
          <ac:chgData name="가을 김" userId="fe186db035f2a547" providerId="LiveId" clId="{1F11672A-F55D-44D8-B402-F49AD4CA1D09}" dt="2024-11-25T09:57:51.016" v="4704" actId="207"/>
          <ac:spMkLst>
            <pc:docMk/>
            <pc:sldMk cId="31393536" sldId="306"/>
            <ac:spMk id="32" creationId="{EBD59FA7-658C-8F14-D6B0-44B5A8F56A1A}"/>
          </ac:spMkLst>
        </pc:spChg>
      </pc:sldChg>
      <pc:sldChg chg="add del">
        <pc:chgData name="가을 김" userId="fe186db035f2a547" providerId="LiveId" clId="{1F11672A-F55D-44D8-B402-F49AD4CA1D09}" dt="2024-11-25T10:19:42.825" v="5680" actId="47"/>
        <pc:sldMkLst>
          <pc:docMk/>
          <pc:sldMk cId="2475843155" sldId="3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7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7A7131-ED47-1C2E-2386-E73F1CE5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559-E00F-4929-B36E-6AED35091A08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2C9626-2ACE-72CB-5BE5-8CAEBF0C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CA4714-B766-9BBC-FE3C-213EC49A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C79A-962B-4A02-A00F-80DED52B5E2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DFE07-FEC1-3412-5F6C-75AD2C214E8B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7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3ADF62-798E-66E2-6BC7-AEFF0BC2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C3072-BBA6-E2E2-BDAA-B3E9CC66F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B37B54-FABB-D1AC-AD00-D8967EA1B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CDD8559-E00F-4929-B36E-6AED35091A08}" type="datetimeFigureOut">
              <a:rPr lang="ko-KR" altLang="en-US" smtClean="0"/>
              <a:pPr/>
              <a:t>2024-11-26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2931F-8878-05DC-7009-D792143065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530E2-A7C9-8227-1506-F93FCEA75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3DBC79A-962B-4A02-A00F-80DED52B5E2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00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italbizon.com/news/articleView.html?idxno=2332218" TargetMode="External"/><Relationship Id="rId3" Type="http://schemas.openxmlformats.org/officeDocument/2006/relationships/hyperlink" Target="https://www.oracle.com/kr/big-data/what-is-big-data/" TargetMode="External"/><Relationship Id="rId7" Type="http://schemas.openxmlformats.org/officeDocument/2006/relationships/hyperlink" Target="https://dreambean.tistory.com/entry/%EB%B9%85%EB%8D%B0%EC%9D%B4%ED%84%B0%EC%99%80-%EC%82%AC%ED%9A%8C%EC%A0%81-%EC%98%81%ED%96%A5-%ED%8F%89%EA%B0%80-%ED%98%84%EC%8B%A4%EA%B3%BC-%EC%A0%84%EB%A7%9D" TargetMode="External"/><Relationship Id="rId2" Type="http://schemas.openxmlformats.org/officeDocument/2006/relationships/hyperlink" Target="https://www.sap.com/korea/products/technology-platform/what-is-big-data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urmyver/223241079473" TargetMode="External"/><Relationship Id="rId5" Type="http://schemas.openxmlformats.org/officeDocument/2006/relationships/hyperlink" Target="https://blog.naver.com/pwb5926/223541062764" TargetMode="External"/><Relationship Id="rId10" Type="http://schemas.openxmlformats.org/officeDocument/2006/relationships/hyperlink" Target="https://blog.naver.com/puppy94870/223618044678" TargetMode="External"/><Relationship Id="rId4" Type="http://schemas.openxmlformats.org/officeDocument/2006/relationships/hyperlink" Target="https://blog.naver.com/gyuri0906-/223645520266" TargetMode="External"/><Relationship Id="rId9" Type="http://schemas.openxmlformats.org/officeDocument/2006/relationships/hyperlink" Target="https://blog.naver.com/jungssuda/223472775402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3FC83-C082-4123-F914-6A11AB2FC511}"/>
              </a:ext>
            </a:extLst>
          </p:cNvPr>
          <p:cNvSpPr txBox="1"/>
          <p:nvPr/>
        </p:nvSpPr>
        <p:spPr>
          <a:xfrm>
            <a:off x="3547389" y="5204679"/>
            <a:ext cx="509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202104137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김가을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68ABE74-3EA3-F8C5-9DCC-6545AFCB7E89}"/>
              </a:ext>
            </a:extLst>
          </p:cNvPr>
          <p:cNvGrpSpPr/>
          <p:nvPr/>
        </p:nvGrpSpPr>
        <p:grpSpPr>
          <a:xfrm>
            <a:off x="4430811" y="1022198"/>
            <a:ext cx="3330377" cy="3189516"/>
            <a:chOff x="3973795" y="1022198"/>
            <a:chExt cx="3954724" cy="378745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E309504-434E-D818-4B9A-FD3FC2CC8B3E}"/>
                </a:ext>
              </a:extLst>
            </p:cNvPr>
            <p:cNvSpPr/>
            <p:nvPr/>
          </p:nvSpPr>
          <p:spPr>
            <a:xfrm>
              <a:off x="4267443" y="114857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FAF40B9-D1CD-DE98-AE64-170F833864BE}"/>
                </a:ext>
              </a:extLst>
            </p:cNvPr>
            <p:cNvSpPr/>
            <p:nvPr/>
          </p:nvSpPr>
          <p:spPr>
            <a:xfrm>
              <a:off x="3973795" y="1022198"/>
              <a:ext cx="3661076" cy="366107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DDF2332-048F-7519-3CD8-AADACE4D9D0E}"/>
              </a:ext>
            </a:extLst>
          </p:cNvPr>
          <p:cNvCxnSpPr/>
          <p:nvPr/>
        </p:nvCxnSpPr>
        <p:spPr>
          <a:xfrm>
            <a:off x="5430644" y="4951141"/>
            <a:ext cx="129354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B6F361-6C2F-911A-3062-52A7456CBD1B}"/>
              </a:ext>
            </a:extLst>
          </p:cNvPr>
          <p:cNvSpPr txBox="1"/>
          <p:nvPr/>
        </p:nvSpPr>
        <p:spPr>
          <a:xfrm>
            <a:off x="3547389" y="2131561"/>
            <a:ext cx="50972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분석</a:t>
            </a:r>
            <a:endParaRPr lang="en-US" altLang="ko-KR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</a:p>
        </p:txBody>
      </p:sp>
    </p:spTree>
    <p:extLst>
      <p:ext uri="{BB962C8B-B14F-4D97-AF65-F5344CB8AC3E}">
        <p14:creationId xmlns:p14="http://schemas.microsoft.com/office/powerpoint/2010/main" val="244974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FF0360-697E-B966-CFF9-72A95B44BA71}"/>
              </a:ext>
            </a:extLst>
          </p:cNvPr>
          <p:cNvSpPr/>
          <p:nvPr/>
        </p:nvSpPr>
        <p:spPr>
          <a:xfrm>
            <a:off x="1303600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744463C-97A2-5819-F534-2E09412F5206}"/>
              </a:ext>
            </a:extLst>
          </p:cNvPr>
          <p:cNvSpPr/>
          <p:nvPr/>
        </p:nvSpPr>
        <p:spPr>
          <a:xfrm>
            <a:off x="3745186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7C4CCF-AF87-2954-61F4-87258169B31E}"/>
              </a:ext>
            </a:extLst>
          </p:cNvPr>
          <p:cNvSpPr/>
          <p:nvPr/>
        </p:nvSpPr>
        <p:spPr>
          <a:xfrm>
            <a:off x="6294524" y="1477515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22D87B5-C2A9-55AB-D4EB-5C006F76FFEF}"/>
              </a:ext>
            </a:extLst>
          </p:cNvPr>
          <p:cNvSpPr/>
          <p:nvPr/>
        </p:nvSpPr>
        <p:spPr>
          <a:xfrm>
            <a:off x="8736110" y="4345490"/>
            <a:ext cx="1713846" cy="1713846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233E9C-A363-DC26-6C42-10484BAD6FCD}"/>
              </a:ext>
            </a:extLst>
          </p:cNvPr>
          <p:cNvCxnSpPr/>
          <p:nvPr/>
        </p:nvCxnSpPr>
        <p:spPr>
          <a:xfrm>
            <a:off x="0" y="376911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AA4C395-D81A-21DF-2B44-D4C4BDA693F6}"/>
              </a:ext>
            </a:extLst>
          </p:cNvPr>
          <p:cNvCxnSpPr>
            <a:cxnSpLocks/>
          </p:cNvCxnSpPr>
          <p:nvPr/>
        </p:nvCxnSpPr>
        <p:spPr>
          <a:xfrm flipV="1">
            <a:off x="2138916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CED7731-5E3F-DCA0-AE03-1EC9249B55C2}"/>
              </a:ext>
            </a:extLst>
          </p:cNvPr>
          <p:cNvCxnSpPr>
            <a:cxnSpLocks/>
          </p:cNvCxnSpPr>
          <p:nvPr/>
        </p:nvCxnSpPr>
        <p:spPr>
          <a:xfrm flipV="1">
            <a:off x="4621368" y="376911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6285E90-3C2D-346A-EEC0-72FF06A9D22D}"/>
              </a:ext>
            </a:extLst>
          </p:cNvPr>
          <p:cNvCxnSpPr>
            <a:cxnSpLocks/>
          </p:cNvCxnSpPr>
          <p:nvPr/>
        </p:nvCxnSpPr>
        <p:spPr>
          <a:xfrm flipV="1">
            <a:off x="7178162" y="3191361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21249ED-5D1A-A414-962E-A3FC3C0309C4}"/>
              </a:ext>
            </a:extLst>
          </p:cNvPr>
          <p:cNvCxnSpPr>
            <a:cxnSpLocks/>
          </p:cNvCxnSpPr>
          <p:nvPr/>
        </p:nvCxnSpPr>
        <p:spPr>
          <a:xfrm flipV="1">
            <a:off x="9567687" y="3767740"/>
            <a:ext cx="0" cy="57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21BFC57-81EF-36CD-1010-61129514E861}"/>
              </a:ext>
            </a:extLst>
          </p:cNvPr>
          <p:cNvSpPr txBox="1"/>
          <p:nvPr/>
        </p:nvSpPr>
        <p:spPr>
          <a:xfrm>
            <a:off x="6199905" y="3876833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단어 빈도 분석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293CC9-9138-4B17-FCFC-BB2EAEAABECA}"/>
              </a:ext>
            </a:extLst>
          </p:cNvPr>
          <p:cNvSpPr txBox="1"/>
          <p:nvPr/>
        </p:nvSpPr>
        <p:spPr>
          <a:xfrm>
            <a:off x="2682375" y="295857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수집된 데이터 정제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형태소 분석을 통해 키워드 추출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8AB89-C012-6CDB-A39D-CAD26B1C6B62}"/>
              </a:ext>
            </a:extLst>
          </p:cNvPr>
          <p:cNvSpPr txBox="1"/>
          <p:nvPr/>
        </p:nvSpPr>
        <p:spPr>
          <a:xfrm>
            <a:off x="7708894" y="3259224"/>
            <a:ext cx="3788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워드 클라우드 생성하여 시각화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CF059F-8A33-70D8-CEFF-AE2E3122D623}"/>
              </a:ext>
            </a:extLst>
          </p:cNvPr>
          <p:cNvSpPr txBox="1"/>
          <p:nvPr/>
        </p:nvSpPr>
        <p:spPr>
          <a:xfrm>
            <a:off x="1252619" y="2106658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수집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1496ED-42EB-4212-F3A0-2A4333835799}"/>
              </a:ext>
            </a:extLst>
          </p:cNvPr>
          <p:cNvSpPr txBox="1"/>
          <p:nvPr/>
        </p:nvSpPr>
        <p:spPr>
          <a:xfrm>
            <a:off x="6261885" y="1905616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탐색적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98BA26-964F-999C-EB1D-6FDCFE35EA9C}"/>
              </a:ext>
            </a:extLst>
          </p:cNvPr>
          <p:cNvSpPr txBox="1"/>
          <p:nvPr/>
        </p:nvSpPr>
        <p:spPr>
          <a:xfrm>
            <a:off x="4067370" y="479132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0CA16C-1477-4F44-B435-42DFD43E95DF}"/>
              </a:ext>
            </a:extLst>
          </p:cNvPr>
          <p:cNvSpPr txBox="1"/>
          <p:nvPr/>
        </p:nvSpPr>
        <p:spPr>
          <a:xfrm>
            <a:off x="9058294" y="479132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130851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26059" y="923653"/>
            <a:ext cx="1702709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9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44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FE3CBE3-6A57-2E11-2DEC-2A4CD8806549}"/>
              </a:ext>
            </a:extLst>
          </p:cNvPr>
          <p:cNvSpPr/>
          <p:nvPr/>
        </p:nvSpPr>
        <p:spPr>
          <a:xfrm>
            <a:off x="5419725" y="1627397"/>
            <a:ext cx="6477000" cy="4377149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CAE181C-6641-FD44-1172-6ED7114ADBDF}"/>
              </a:ext>
            </a:extLst>
          </p:cNvPr>
          <p:cNvSpPr/>
          <p:nvPr/>
        </p:nvSpPr>
        <p:spPr>
          <a:xfrm>
            <a:off x="481217" y="1515297"/>
            <a:ext cx="4377150" cy="4377150"/>
          </a:xfrm>
          <a:prstGeom prst="ellipse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208577232">
            <a:extLst>
              <a:ext uri="{FF2B5EF4-FFF2-40B4-BE49-F238E27FC236}">
                <a16:creationId xmlns:a16="http://schemas.microsoft.com/office/drawing/2014/main" id="{FBA3DE22-703E-17D3-96BD-06ED32EA2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1767" y="1630567"/>
            <a:ext cx="4261880" cy="4261880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5AE9A9-BBE7-382B-065D-6FD42B3E0946}"/>
              </a:ext>
            </a:extLst>
          </p:cNvPr>
          <p:cNvSpPr/>
          <p:nvPr/>
        </p:nvSpPr>
        <p:spPr>
          <a:xfrm>
            <a:off x="7531815" y="1008519"/>
            <a:ext cx="2202409" cy="7760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4C3C0-F28A-32B1-2D35-A5F1F57ACAD3}"/>
              </a:ext>
            </a:extLst>
          </p:cNvPr>
          <p:cNvSpPr txBox="1"/>
          <p:nvPr/>
        </p:nvSpPr>
        <p:spPr>
          <a:xfrm>
            <a:off x="7486092" y="1165732"/>
            <a:ext cx="229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정의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EAC73-07BB-22E7-D9D7-DF8647EF8F81}"/>
              </a:ext>
            </a:extLst>
          </p:cNvPr>
          <p:cNvSpPr txBox="1"/>
          <p:nvPr/>
        </p:nvSpPr>
        <p:spPr>
          <a:xfrm>
            <a:off x="5655005" y="1784610"/>
            <a:ext cx="6237223" cy="396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가치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대량의 데이터를 효과적으로 처리하고 분석하여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유용한 가치를 창출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비정형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데이터는 구조화된 정형 데이터와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비구조화된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데이터로 나뉨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데이터는 다양한 소스에서 수집하여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대량 데이터를 저장하고 빠르게 처리하는 기술이 필요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6102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07AA2-FC9D-6AAB-9A69-C0AC32A3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367F30-D240-D94A-27F1-68B76EBEF4F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429197-901E-D313-C3D2-4A10DD8F3A2B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C9A171-F073-2F71-5FB2-6ECDAB2B7C8F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08E32-41C5-AFF1-4F68-266F4E599759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3EA80F-BD3D-07C4-8B29-831DAA26E824}"/>
              </a:ext>
            </a:extLst>
          </p:cNvPr>
          <p:cNvSpPr/>
          <p:nvPr/>
        </p:nvSpPr>
        <p:spPr>
          <a:xfrm>
            <a:off x="481217" y="1515297"/>
            <a:ext cx="4377150" cy="4377150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208577232">
            <a:extLst>
              <a:ext uri="{FF2B5EF4-FFF2-40B4-BE49-F238E27FC236}">
                <a16:creationId xmlns:a16="http://schemas.microsoft.com/office/drawing/2014/main" id="{95F1ADF0-7BC3-091C-E4E1-E805D21E53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855" y="1630047"/>
            <a:ext cx="4262400" cy="4262400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F4EE7F0-3689-9FAA-2690-C16CA7EA8037}"/>
              </a:ext>
            </a:extLst>
          </p:cNvPr>
          <p:cNvSpPr/>
          <p:nvPr/>
        </p:nvSpPr>
        <p:spPr>
          <a:xfrm>
            <a:off x="5419725" y="1627397"/>
            <a:ext cx="6477000" cy="437714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DA2BA4-DEA8-3874-42BE-50551635269C}"/>
              </a:ext>
            </a:extLst>
          </p:cNvPr>
          <p:cNvSpPr/>
          <p:nvPr/>
        </p:nvSpPr>
        <p:spPr>
          <a:xfrm>
            <a:off x="7531815" y="1008519"/>
            <a:ext cx="2202409" cy="77609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80134-A685-D2F8-464F-58F08ED38871}"/>
              </a:ext>
            </a:extLst>
          </p:cNvPr>
          <p:cNvSpPr txBox="1"/>
          <p:nvPr/>
        </p:nvSpPr>
        <p:spPr>
          <a:xfrm>
            <a:off x="7486092" y="1165732"/>
            <a:ext cx="229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활용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5C573-E5EF-7C78-0EF2-070057D9D64F}"/>
              </a:ext>
            </a:extLst>
          </p:cNvPr>
          <p:cNvSpPr txBox="1"/>
          <p:nvPr/>
        </p:nvSpPr>
        <p:spPr>
          <a:xfrm>
            <a:off x="5642613" y="1784610"/>
            <a:ext cx="6111837" cy="396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빅데이터가 헬스케어 산업에서 진단 정확성 향상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 맞춤형 치료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 리소스 관리 등에 활용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금융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리스크 분석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사기 탐지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 행동 예측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등을 </a:t>
            </a:r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 금융 서비스 최적화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광고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</a:t>
            </a:r>
            <a:r>
              <a:rPr lang="en-US" altLang="ko-KR" sz="2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endParaRPr lang="ko-KR" altLang="en-US" sz="20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고객 데이터를 기반으로 한 맞춤형 광고 제공과 마케팅 캠페인 효율화를 나타냄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7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4733BB-31E1-6283-8B82-0083FC94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827E2F-691A-6A61-BBB2-221B785C77CA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5B38E00-F7D8-C108-EDDA-2FE7C92DCFD9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BA4ECB-4287-B0AD-53A6-DAAAE0B0DDF7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C71BAB-1C6C-50B7-FF3F-3D8A534A9D24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4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7E7C9D-314A-DA27-7417-05DB2C52B7DF}"/>
              </a:ext>
            </a:extLst>
          </p:cNvPr>
          <p:cNvSpPr/>
          <p:nvPr/>
        </p:nvSpPr>
        <p:spPr>
          <a:xfrm>
            <a:off x="481217" y="1515297"/>
            <a:ext cx="4377150" cy="4377150"/>
          </a:xfrm>
          <a:prstGeom prst="ellipse">
            <a:avLst/>
          </a:prstGeom>
          <a:solidFill>
            <a:schemeClr val="accent2">
              <a:lumMod val="50000"/>
              <a:alpha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5" name="_x208577232">
            <a:extLst>
              <a:ext uri="{FF2B5EF4-FFF2-40B4-BE49-F238E27FC236}">
                <a16:creationId xmlns:a16="http://schemas.microsoft.com/office/drawing/2014/main" id="{C7F329CB-80F0-43DB-BD1A-6012FABCA5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4458" y="1630047"/>
            <a:ext cx="4262400" cy="4262400"/>
          </a:xfrm>
          <a:prstGeom prst="ellipse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B5A806C-F4C5-ECA9-1229-9DC617C3E917}"/>
              </a:ext>
            </a:extLst>
          </p:cNvPr>
          <p:cNvSpPr/>
          <p:nvPr/>
        </p:nvSpPr>
        <p:spPr>
          <a:xfrm>
            <a:off x="5419725" y="1627397"/>
            <a:ext cx="6477000" cy="4377149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7216AA-17BC-C97B-0E1A-9AB4C7546F20}"/>
              </a:ext>
            </a:extLst>
          </p:cNvPr>
          <p:cNvSpPr/>
          <p:nvPr/>
        </p:nvSpPr>
        <p:spPr>
          <a:xfrm>
            <a:off x="7531815" y="1008519"/>
            <a:ext cx="2202409" cy="77609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0125-E05B-C0EC-88E0-2114D5B0329B}"/>
              </a:ext>
            </a:extLst>
          </p:cNvPr>
          <p:cNvSpPr txBox="1"/>
          <p:nvPr/>
        </p:nvSpPr>
        <p:spPr>
          <a:xfrm>
            <a:off x="7486092" y="1165732"/>
            <a:ext cx="229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전망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5F5FF-7014-83DE-8F1C-E59E3C5E9864}"/>
              </a:ext>
            </a:extLst>
          </p:cNvPr>
          <p:cNvSpPr txBox="1"/>
          <p:nvPr/>
        </p:nvSpPr>
        <p:spPr>
          <a:xfrm>
            <a:off x="5642613" y="1964490"/>
            <a:ext cx="6111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환자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헬스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진단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케어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 맞춤형 의료와 정밀 의학의 성장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의료 장치와 웨어러블 기기에서 생성되는 데이터를 활용한 예방 의료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사회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디지털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변화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공공 정책 및 도시 관리에서 빅데이터 기반 의사결정의 중요성 증가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머신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러닝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‘, ‘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→ 더 정교한 데이터 분석 알고리즘과 모델 개발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20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26059" y="923653"/>
            <a:ext cx="170271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9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74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50BF0B-3AE6-82BE-1800-CB3C15723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C3CDE06-90AD-D12B-0DD4-9AC8EDD431B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F48F0A0-FF85-D572-9B29-40E077A38524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111121-2172-C79B-CC3E-63E8C563499D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8093F2-0BE4-2625-D277-6EF8208A8B35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B275B2C-5ED9-642F-FEB1-E4433E838488}"/>
              </a:ext>
            </a:extLst>
          </p:cNvPr>
          <p:cNvSpPr/>
          <p:nvPr/>
        </p:nvSpPr>
        <p:spPr>
          <a:xfrm>
            <a:off x="798626" y="2050885"/>
            <a:ext cx="3083088" cy="3083088"/>
          </a:xfrm>
          <a:prstGeom prst="ellipse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1823AE-2389-F2C1-23A9-BC35EF77F7E7}"/>
              </a:ext>
            </a:extLst>
          </p:cNvPr>
          <p:cNvSpPr txBox="1"/>
          <p:nvPr/>
        </p:nvSpPr>
        <p:spPr>
          <a:xfrm>
            <a:off x="1316823" y="3339060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종합적 전망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C084E-2DE3-FFC4-26AC-025E7FC8E2D0}"/>
              </a:ext>
            </a:extLst>
          </p:cNvPr>
          <p:cNvSpPr txBox="1"/>
          <p:nvPr/>
        </p:nvSpPr>
        <p:spPr>
          <a:xfrm>
            <a:off x="4282189" y="1745769"/>
            <a:ext cx="691546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빅데이터는 헬스케어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사회 디지털화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AI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융합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 혁신 등 다양한 분야에서 핵심적인 역할을 담당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성공적으로 활용하기 위해선 기술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개발뿐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아니라 데이터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윤리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교육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규제 환경 등 다양한 측면에서 균형 잡힌 접근 필요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빅데이터의 잠재력을 최대한 실현하려면 기술적 발전과 더불어 사람 중심의 가치 창출과 지속 가능한 데이터 활용이 중요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324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5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C57B15-5D97-6026-D459-18B473DBE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10954"/>
              </p:ext>
            </p:extLst>
          </p:nvPr>
        </p:nvGraphicFramePr>
        <p:xfrm>
          <a:off x="1203669" y="1978635"/>
          <a:ext cx="10053944" cy="3656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822">
                  <a:extLst>
                    <a:ext uri="{9D8B030D-6E8A-4147-A177-3AD203B41FA5}">
                      <a16:colId xmlns:a16="http://schemas.microsoft.com/office/drawing/2014/main" val="1614525708"/>
                    </a:ext>
                  </a:extLst>
                </a:gridCol>
                <a:gridCol w="8349122">
                  <a:extLst>
                    <a:ext uri="{9D8B030D-6E8A-4147-A177-3AD203B41FA5}">
                      <a16:colId xmlns:a16="http://schemas.microsoft.com/office/drawing/2014/main" val="3270512109"/>
                    </a:ext>
                  </a:extLst>
                </a:gridCol>
              </a:tblGrid>
              <a:tr h="56517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13936"/>
                  </a:ext>
                </a:extLst>
              </a:tr>
              <a:tr h="15035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한계점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데이터의 편향 가능성 및 품질 문제</a:t>
                      </a:r>
                      <a:endParaRPr lang="en-US" altLang="ko-KR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마이닝 기술의 제약으로 인해 맥락 이해가 제한적일 수 있음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561898"/>
                  </a:ext>
                </a:extLst>
              </a:tr>
              <a:tr h="15876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방향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과정에서의 다양성 확보 및 품질 관리 강화</a:t>
                      </a:r>
                      <a:endParaRPr lang="ko-KR" alt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836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711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CAE69E-6F5C-B4C0-82A9-989C843DE14D}"/>
              </a:ext>
            </a:extLst>
          </p:cNvPr>
          <p:cNvSpPr txBox="1"/>
          <p:nvPr/>
        </p:nvSpPr>
        <p:spPr>
          <a:xfrm>
            <a:off x="1553548" y="665272"/>
            <a:ext cx="908490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참고문헌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74728-D973-1B08-BC27-F8D2E730A9E0}"/>
              </a:ext>
            </a:extLst>
          </p:cNvPr>
          <p:cNvSpPr txBox="1"/>
          <p:nvPr/>
        </p:nvSpPr>
        <p:spPr>
          <a:xfrm>
            <a:off x="913190" y="1648203"/>
            <a:ext cx="10365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[SAP], “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?”, 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정의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작동 방식 및 사용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| SAP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2024.11.23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Michael Chen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en-US" altLang="ko-KR" sz="1600" b="0" i="0" dirty="0">
                <a:solidFill>
                  <a:schemeClr val="bg1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What Is Big Data?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 데이터란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? | Oracle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대한민국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2024.09.23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IT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하린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 뜻 특징 및 활용 방안 알아보기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“,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 뜻 특징 및 활용 방안 알아보기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네이버 블로그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2024.11.04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KRCK,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 활용사례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마케팅부터 의료까지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 활용사례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마케팅부터 의료까지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네이버 블로그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2024.08.08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주들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 활용 사례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미래 전망이 대단한 이유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 활용 사례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미래 전망이 대단한 이유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네이버 블로그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2023.10.19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움직이는 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벤쳐기업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빅데이터와 사회적 영향 평가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현실과 전망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“,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빅데이터와 사회적 영향 평가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현실과 전망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2024.03.10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김맹근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“’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헬스케어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‘…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빅데이터의 활용과 전망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“,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“헬스케어”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…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빅데이터의 활용과 전망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 </a:t>
            </a:r>
            <a:r>
              <a:rPr lang="en-US" altLang="ko-KR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Bio·Health-care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&lt; 4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차산업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&lt;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기사본문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– </a:t>
            </a:r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디지털비즈온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2023.06.11</a:t>
            </a:r>
          </a:p>
          <a:p>
            <a:r>
              <a:rPr lang="ko-KR" altLang="en-US" sz="1600" dirty="0" err="1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스마투자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 산업의 미래와 전망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“,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 산업의 미래와 전망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네이버 블로그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2024.06.08</a:t>
            </a:r>
          </a:p>
          <a:p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인터넷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“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빅데이터 활용의 중요성과 미래 전망에 대한 고찰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“,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빅데이터 활용의 중요성과 미래 전망에 대한 고찰 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ko-KR" altLang="en-US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네이버 블로그</a:t>
            </a:r>
            <a:r>
              <a:rPr lang="en-US" altLang="ko-KR" sz="16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2024.10.14</a:t>
            </a:r>
          </a:p>
        </p:txBody>
      </p:sp>
    </p:spTree>
    <p:extLst>
      <p:ext uri="{BB962C8B-B14F-4D97-AF65-F5344CB8AC3E}">
        <p14:creationId xmlns:p14="http://schemas.microsoft.com/office/powerpoint/2010/main" val="4008309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E8501FC-8037-2E65-A548-E15B3581A7A2}"/>
              </a:ext>
            </a:extLst>
          </p:cNvPr>
          <p:cNvCxnSpPr>
            <a:cxnSpLocks/>
          </p:cNvCxnSpPr>
          <p:nvPr/>
        </p:nvCxnSpPr>
        <p:spPr>
          <a:xfrm>
            <a:off x="5353050" y="3482975"/>
            <a:ext cx="14859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51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33DDF8-3BAF-1A37-9602-7601FFABECD2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66EAA5-49D4-3FDF-FDEE-FD0FD27413A4}"/>
              </a:ext>
            </a:extLst>
          </p:cNvPr>
          <p:cNvSpPr txBox="1"/>
          <p:nvPr/>
        </p:nvSpPr>
        <p:spPr>
          <a:xfrm>
            <a:off x="267629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730A04-DE3B-801B-067A-0A749F1ABE86}"/>
              </a:ext>
            </a:extLst>
          </p:cNvPr>
          <p:cNvSpPr txBox="1"/>
          <p:nvPr/>
        </p:nvSpPr>
        <p:spPr>
          <a:xfrm>
            <a:off x="987698" y="423744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 of contents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2F9E0-0DA1-C41D-002E-838EB6896537}"/>
              </a:ext>
            </a:extLst>
          </p:cNvPr>
          <p:cNvSpPr txBox="1"/>
          <p:nvPr/>
        </p:nvSpPr>
        <p:spPr>
          <a:xfrm>
            <a:off x="3628106" y="1329919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7CAD06-A827-FDD3-87F2-CD1E8DC148CF}"/>
              </a:ext>
            </a:extLst>
          </p:cNvPr>
          <p:cNvSpPr txBox="1"/>
          <p:nvPr/>
        </p:nvSpPr>
        <p:spPr>
          <a:xfrm>
            <a:off x="5096351" y="1422252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676F5-3CC8-E89D-FFD9-6521A3CCD591}"/>
              </a:ext>
            </a:extLst>
          </p:cNvPr>
          <p:cNvSpPr txBox="1"/>
          <p:nvPr/>
        </p:nvSpPr>
        <p:spPr>
          <a:xfrm>
            <a:off x="3628106" y="2342001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C3592B-203B-2957-512B-BD0274291E8A}"/>
              </a:ext>
            </a:extLst>
          </p:cNvPr>
          <p:cNvSpPr txBox="1"/>
          <p:nvPr/>
        </p:nvSpPr>
        <p:spPr>
          <a:xfrm>
            <a:off x="5096351" y="2434334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03813-2F39-F774-B6BF-6775C77AF2E3}"/>
              </a:ext>
            </a:extLst>
          </p:cNvPr>
          <p:cNvSpPr txBox="1"/>
          <p:nvPr/>
        </p:nvSpPr>
        <p:spPr>
          <a:xfrm>
            <a:off x="3628106" y="3354083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EE2C22-3613-A6B6-A88F-456DEA907446}"/>
              </a:ext>
            </a:extLst>
          </p:cNvPr>
          <p:cNvSpPr txBox="1"/>
          <p:nvPr/>
        </p:nvSpPr>
        <p:spPr>
          <a:xfrm>
            <a:off x="5096351" y="3446416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CAE19A-94CD-005E-B8CF-7236DE00C2D5}"/>
              </a:ext>
            </a:extLst>
          </p:cNvPr>
          <p:cNvSpPr txBox="1"/>
          <p:nvPr/>
        </p:nvSpPr>
        <p:spPr>
          <a:xfrm>
            <a:off x="3628106" y="4366165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8D5D80-326C-E5ED-0E91-990D8748579D}"/>
              </a:ext>
            </a:extLst>
          </p:cNvPr>
          <p:cNvSpPr txBox="1"/>
          <p:nvPr/>
        </p:nvSpPr>
        <p:spPr>
          <a:xfrm>
            <a:off x="5096351" y="4458498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B80847-C3FB-15C2-E3E6-8DD61BA84AB4}"/>
              </a:ext>
            </a:extLst>
          </p:cNvPr>
          <p:cNvSpPr txBox="1"/>
          <p:nvPr/>
        </p:nvSpPr>
        <p:spPr>
          <a:xfrm>
            <a:off x="3628106" y="5378247"/>
            <a:ext cx="1059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73CF2-4B32-27A7-47A7-7D445BC35E00}"/>
              </a:ext>
            </a:extLst>
          </p:cNvPr>
          <p:cNvSpPr txBox="1"/>
          <p:nvPr/>
        </p:nvSpPr>
        <p:spPr>
          <a:xfrm>
            <a:off x="5096351" y="5470580"/>
            <a:ext cx="3527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61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45294" y="923653"/>
            <a:ext cx="166423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9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54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1A49-E65E-B743-5822-5CC4F715E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042FCA0-5231-3B90-7DBD-DF2DC1612931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0D8BD28-CD6E-CF93-03D9-B857A9B50DD4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7A875-6F42-2AAD-2B91-321C8F0BA7A6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45FD22-D6FA-96C5-A3DC-4764980DD32C}"/>
              </a:ext>
            </a:extLst>
          </p:cNvPr>
          <p:cNvSpPr/>
          <p:nvPr/>
        </p:nvSpPr>
        <p:spPr>
          <a:xfrm>
            <a:off x="3138170" y="1543987"/>
            <a:ext cx="8573539" cy="4377105"/>
          </a:xfrm>
          <a:prstGeom prst="round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70D9EB-F53D-D656-9DF6-8DBDB92A0FEF}"/>
              </a:ext>
            </a:extLst>
          </p:cNvPr>
          <p:cNvSpPr txBox="1"/>
          <p:nvPr/>
        </p:nvSpPr>
        <p:spPr>
          <a:xfrm>
            <a:off x="267629" y="531465"/>
            <a:ext cx="8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65F0DCE-E3D3-73B8-2876-05BCB84F000E}"/>
              </a:ext>
            </a:extLst>
          </p:cNvPr>
          <p:cNvSpPr/>
          <p:nvPr/>
        </p:nvSpPr>
        <p:spPr>
          <a:xfrm>
            <a:off x="583563" y="2063107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D8E9F-7CB1-A63F-1642-50913E776E24}"/>
              </a:ext>
            </a:extLst>
          </p:cNvPr>
          <p:cNvSpPr txBox="1"/>
          <p:nvPr/>
        </p:nvSpPr>
        <p:spPr>
          <a:xfrm>
            <a:off x="1213639" y="3127597"/>
            <a:ext cx="1822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</a:p>
          <a:p>
            <a:pPr algn="ctr"/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 이유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12241-1B52-262A-880C-FD6553105B61}"/>
              </a:ext>
            </a:extLst>
          </p:cNvPr>
          <p:cNvSpPr txBox="1"/>
          <p:nvPr/>
        </p:nvSpPr>
        <p:spPr>
          <a:xfrm>
            <a:off x="3666650" y="2036193"/>
            <a:ext cx="778644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빅데이터의 정의와 활용 현황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전망을 분석하고자 함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뉴스 기사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소셜 미디어 등 다양한 텍스트 데이터를 수집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→ 자연어 처리 기법을 활용해 분석함으로써</a:t>
            </a:r>
            <a:r>
              <a:rPr lang="en-US" altLang="ko-KR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3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빅데이터에 대한 전반적인 논의 흐름 파악</a:t>
            </a:r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3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기술이 사회와 경제에 미치는 영향과 그 발전 </a:t>
            </a:r>
            <a:endParaRPr lang="en-US" altLang="ko-KR" sz="23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3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방향을 탐구하며 향후 기술 발전에 대한 전략적 인사이트를 제공</a:t>
            </a:r>
          </a:p>
        </p:txBody>
      </p:sp>
    </p:spTree>
    <p:extLst>
      <p:ext uri="{BB962C8B-B14F-4D97-AF65-F5344CB8AC3E}">
        <p14:creationId xmlns:p14="http://schemas.microsoft.com/office/powerpoint/2010/main" val="3473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1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갈매기형 수장 5">
            <a:extLst>
              <a:ext uri="{FF2B5EF4-FFF2-40B4-BE49-F238E27FC236}">
                <a16:creationId xmlns:a16="http://schemas.microsoft.com/office/drawing/2014/main" id="{C4437E8F-8800-EE3C-10C6-DED2A81C0EB4}"/>
              </a:ext>
            </a:extLst>
          </p:cNvPr>
          <p:cNvSpPr/>
          <p:nvPr/>
        </p:nvSpPr>
        <p:spPr>
          <a:xfrm>
            <a:off x="7743824" y="2473376"/>
            <a:ext cx="3933825" cy="2057117"/>
          </a:xfrm>
          <a:prstGeom prst="chevron">
            <a:avLst/>
          </a:prstGeom>
          <a:solidFill>
            <a:srgbClr val="00294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갈매기형 수장 4">
            <a:extLst>
              <a:ext uri="{FF2B5EF4-FFF2-40B4-BE49-F238E27FC236}">
                <a16:creationId xmlns:a16="http://schemas.microsoft.com/office/drawing/2014/main" id="{BDB8D948-0050-79BA-CBAD-8991FC591B64}"/>
              </a:ext>
            </a:extLst>
          </p:cNvPr>
          <p:cNvSpPr/>
          <p:nvPr/>
        </p:nvSpPr>
        <p:spPr>
          <a:xfrm>
            <a:off x="4129087" y="2473376"/>
            <a:ext cx="3933825" cy="2057117"/>
          </a:xfrm>
          <a:prstGeom prst="chevron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오각형 3">
            <a:extLst>
              <a:ext uri="{FF2B5EF4-FFF2-40B4-BE49-F238E27FC236}">
                <a16:creationId xmlns:a16="http://schemas.microsoft.com/office/drawing/2014/main" id="{A6F5798B-1FC0-4665-3C74-1FC95EC28737}"/>
              </a:ext>
            </a:extLst>
          </p:cNvPr>
          <p:cNvSpPr/>
          <p:nvPr/>
        </p:nvSpPr>
        <p:spPr>
          <a:xfrm>
            <a:off x="514350" y="2473376"/>
            <a:ext cx="3933825" cy="205711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8F4CB0-7266-A7C9-47E9-17457854CA2E}"/>
              </a:ext>
            </a:extLst>
          </p:cNvPr>
          <p:cNvSpPr txBox="1"/>
          <p:nvPr/>
        </p:nvSpPr>
        <p:spPr>
          <a:xfrm>
            <a:off x="727373" y="2717104"/>
            <a:ext cx="27558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 데이터에서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효과적으로 정보를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추출할 수 있는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방법론 제시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D61781-3539-7558-668D-ECB55EE97AB4}"/>
              </a:ext>
            </a:extLst>
          </p:cNvPr>
          <p:cNvSpPr txBox="1"/>
          <p:nvPr/>
        </p:nvSpPr>
        <p:spPr>
          <a:xfrm>
            <a:off x="5094006" y="2918775"/>
            <a:ext cx="25571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특정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주제에 대한 패턴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DD6725-99A6-663D-DD1F-EF058865033A}"/>
              </a:ext>
            </a:extLst>
          </p:cNvPr>
          <p:cNvSpPr txBox="1"/>
          <p:nvPr/>
        </p:nvSpPr>
        <p:spPr>
          <a:xfrm>
            <a:off x="8899502" y="2918775"/>
            <a:ext cx="1941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결과를 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바탕으로</a:t>
            </a:r>
            <a:endParaRPr lang="en-US" altLang="ko-KR" sz="24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 도출</a:t>
            </a:r>
          </a:p>
        </p:txBody>
      </p:sp>
    </p:spTree>
    <p:extLst>
      <p:ext uri="{BB962C8B-B14F-4D97-AF65-F5344CB8AC3E}">
        <p14:creationId xmlns:p14="http://schemas.microsoft.com/office/powerpoint/2010/main" val="429267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26059" y="923653"/>
            <a:ext cx="170271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9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474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준비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2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0BCA12-2002-C41E-A4D1-7EA82B93E4C0}"/>
              </a:ext>
            </a:extLst>
          </p:cNvPr>
          <p:cNvSpPr/>
          <p:nvPr/>
        </p:nvSpPr>
        <p:spPr>
          <a:xfrm>
            <a:off x="605155" y="1744442"/>
            <a:ext cx="52559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245EFA-59F6-EDB2-A3B6-301C25F44941}"/>
              </a:ext>
            </a:extLst>
          </p:cNvPr>
          <p:cNvCxnSpPr>
            <a:cxnSpLocks/>
          </p:cNvCxnSpPr>
          <p:nvPr/>
        </p:nvCxnSpPr>
        <p:spPr>
          <a:xfrm>
            <a:off x="605155" y="1753673"/>
            <a:ext cx="52559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1770469-55F4-DA35-69C7-DF920578F139}"/>
              </a:ext>
            </a:extLst>
          </p:cNvPr>
          <p:cNvSpPr txBox="1"/>
          <p:nvPr/>
        </p:nvSpPr>
        <p:spPr>
          <a:xfrm>
            <a:off x="709929" y="1828292"/>
            <a:ext cx="71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F02345-6B30-5B7D-20F2-BEA6D6D9461E}"/>
              </a:ext>
            </a:extLst>
          </p:cNvPr>
          <p:cNvSpPr txBox="1"/>
          <p:nvPr/>
        </p:nvSpPr>
        <p:spPr>
          <a:xfrm>
            <a:off x="1115887" y="1889847"/>
            <a:ext cx="211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A1F00C2-0503-65CE-EB59-65541307BD29}"/>
              </a:ext>
            </a:extLst>
          </p:cNvPr>
          <p:cNvCxnSpPr>
            <a:cxnSpLocks/>
          </p:cNvCxnSpPr>
          <p:nvPr/>
        </p:nvCxnSpPr>
        <p:spPr>
          <a:xfrm>
            <a:off x="605155" y="5912718"/>
            <a:ext cx="5255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BB0884-6FF2-6F76-087E-B011FEB33BA1}"/>
              </a:ext>
            </a:extLst>
          </p:cNvPr>
          <p:cNvSpPr txBox="1"/>
          <p:nvPr/>
        </p:nvSpPr>
        <p:spPr>
          <a:xfrm>
            <a:off x="709928" y="2413067"/>
            <a:ext cx="5151225" cy="376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규모와 범위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기간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  <a:p>
            <a:pPr marL="285750" indent="-285750">
              <a:buFontTx/>
              <a:buChar char="-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출처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인터넷 뉴스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관련 기사      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블로그 포스팅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빅데이터 정의 및 </a:t>
            </a:r>
            <a:r>
              <a:rPr lang="en-US" altLang="ko-KR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		     </a:t>
            </a:r>
            <a:r>
              <a:rPr lang="ko-KR" altLang="en-US" sz="2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사례 수집</a:t>
            </a:r>
            <a:endParaRPr lang="en-US" altLang="ko-KR" sz="2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14F78-6C35-B8E0-BD85-D652F0241FB7}"/>
              </a:ext>
            </a:extLst>
          </p:cNvPr>
          <p:cNvSpPr/>
          <p:nvPr/>
        </p:nvSpPr>
        <p:spPr>
          <a:xfrm>
            <a:off x="6226072" y="1744266"/>
            <a:ext cx="5255999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62BE847-A7E0-A908-D640-CEEB1158D423}"/>
              </a:ext>
            </a:extLst>
          </p:cNvPr>
          <p:cNvCxnSpPr>
            <a:cxnSpLocks/>
          </p:cNvCxnSpPr>
          <p:nvPr/>
        </p:nvCxnSpPr>
        <p:spPr>
          <a:xfrm>
            <a:off x="6226072" y="1753497"/>
            <a:ext cx="5255999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6C0B0DF-5794-54B7-6F62-30383E21846A}"/>
              </a:ext>
            </a:extLst>
          </p:cNvPr>
          <p:cNvSpPr txBox="1"/>
          <p:nvPr/>
        </p:nvSpPr>
        <p:spPr>
          <a:xfrm>
            <a:off x="6330846" y="1828116"/>
            <a:ext cx="713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D23CA-CA61-93B3-EC91-D339F790F7C5}"/>
              </a:ext>
            </a:extLst>
          </p:cNvPr>
          <p:cNvSpPr txBox="1"/>
          <p:nvPr/>
        </p:nvSpPr>
        <p:spPr>
          <a:xfrm>
            <a:off x="6736804" y="1889671"/>
            <a:ext cx="211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특징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958DC3-1549-0768-3F23-DFBDD270493B}"/>
              </a:ext>
            </a:extLst>
          </p:cNvPr>
          <p:cNvCxnSpPr>
            <a:cxnSpLocks/>
          </p:cNvCxnSpPr>
          <p:nvPr/>
        </p:nvCxnSpPr>
        <p:spPr>
          <a:xfrm>
            <a:off x="6226072" y="5912718"/>
            <a:ext cx="52559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7DB965D-0BCA-3E9D-7243-0F85333A8D30}"/>
              </a:ext>
            </a:extLst>
          </p:cNvPr>
          <p:cNvSpPr txBox="1"/>
          <p:nvPr/>
        </p:nvSpPr>
        <p:spPr>
          <a:xfrm>
            <a:off x="6330846" y="2996241"/>
            <a:ext cx="4941757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 fontAlgn="base" latinLnBrk="1">
              <a:lnSpc>
                <a:spcPct val="160000"/>
              </a:lnSpc>
              <a:buFontTx/>
              <a:buChar char="-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정성적 데이터 중심으로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비정형 데이터의 의미 추출에 중점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537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BC9C59-1297-5115-75B5-E32CA3564C1A}"/>
              </a:ext>
            </a:extLst>
          </p:cNvPr>
          <p:cNvSpPr txBox="1"/>
          <p:nvPr/>
        </p:nvSpPr>
        <p:spPr>
          <a:xfrm>
            <a:off x="3547389" y="5349572"/>
            <a:ext cx="50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3DEC621-63A2-331C-20B1-C5E77C92BD5B}"/>
              </a:ext>
            </a:extLst>
          </p:cNvPr>
          <p:cNvCxnSpPr/>
          <p:nvPr/>
        </p:nvCxnSpPr>
        <p:spPr>
          <a:xfrm>
            <a:off x="5430644" y="4871184"/>
            <a:ext cx="1293541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055ACD-9322-772C-AA47-5BDF0B060178}"/>
              </a:ext>
            </a:extLst>
          </p:cNvPr>
          <p:cNvSpPr txBox="1"/>
          <p:nvPr/>
        </p:nvSpPr>
        <p:spPr>
          <a:xfrm>
            <a:off x="5245295" y="923653"/>
            <a:ext cx="1664237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99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9900" b="1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911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6133DDF-4889-792A-267A-826414C927AC}"/>
              </a:ext>
            </a:extLst>
          </p:cNvPr>
          <p:cNvCxnSpPr/>
          <p:nvPr/>
        </p:nvCxnSpPr>
        <p:spPr>
          <a:xfrm>
            <a:off x="267629" y="323385"/>
            <a:ext cx="1192437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0AEFE6-BAE3-9F4E-EBF3-0EAF402A7C78}"/>
              </a:ext>
            </a:extLst>
          </p:cNvPr>
          <p:cNvSpPr txBox="1"/>
          <p:nvPr/>
        </p:nvSpPr>
        <p:spPr>
          <a:xfrm>
            <a:off x="1059087" y="390291"/>
            <a:ext cx="774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&gt;&gt;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4BC162-255E-9FA6-AEB9-706E2D6447B4}"/>
              </a:ext>
            </a:extLst>
          </p:cNvPr>
          <p:cNvSpPr txBox="1"/>
          <p:nvPr/>
        </p:nvSpPr>
        <p:spPr>
          <a:xfrm>
            <a:off x="1779156" y="423744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48AE10-53E7-C36F-1031-640C8584ED67}"/>
              </a:ext>
            </a:extLst>
          </p:cNvPr>
          <p:cNvSpPr txBox="1"/>
          <p:nvPr/>
        </p:nvSpPr>
        <p:spPr>
          <a:xfrm>
            <a:off x="267629" y="531465"/>
            <a:ext cx="80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 3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1789BD0-3D32-F209-F9AA-5DF3452429F0}"/>
              </a:ext>
            </a:extLst>
          </p:cNvPr>
          <p:cNvSpPr/>
          <p:nvPr/>
        </p:nvSpPr>
        <p:spPr>
          <a:xfrm>
            <a:off x="2610483" y="2082327"/>
            <a:ext cx="3083088" cy="3083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2DA9F35-B6A0-8320-EEF1-F630B4C6EE69}"/>
              </a:ext>
            </a:extLst>
          </p:cNvPr>
          <p:cNvSpPr/>
          <p:nvPr/>
        </p:nvSpPr>
        <p:spPr>
          <a:xfrm>
            <a:off x="6364726" y="2082327"/>
            <a:ext cx="3083088" cy="308308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28EA6-515B-C767-AB21-4124C4578693}"/>
              </a:ext>
            </a:extLst>
          </p:cNvPr>
          <p:cNvSpPr txBox="1"/>
          <p:nvPr/>
        </p:nvSpPr>
        <p:spPr>
          <a:xfrm>
            <a:off x="3278230" y="3145648"/>
            <a:ext cx="17475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도구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R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9A394-CDF3-A2B8-E895-045CFB1CB318}"/>
              </a:ext>
            </a:extLst>
          </p:cNvPr>
          <p:cNvSpPr txBox="1"/>
          <p:nvPr/>
        </p:nvSpPr>
        <p:spPr>
          <a:xfrm>
            <a:off x="6742329" y="3145648"/>
            <a:ext cx="2327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기법</a:t>
            </a:r>
            <a:endParaRPr lang="en-US" altLang="ko-KR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키워드 분석</a:t>
            </a:r>
          </a:p>
        </p:txBody>
      </p:sp>
    </p:spTree>
    <p:extLst>
      <p:ext uri="{BB962C8B-B14F-4D97-AF65-F5344CB8AC3E}">
        <p14:creationId xmlns:p14="http://schemas.microsoft.com/office/powerpoint/2010/main" val="1486386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210722_지루함은파란색으로덮자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14F"/>
      </a:accent1>
      <a:accent2>
        <a:srgbClr val="0F429D"/>
      </a:accent2>
      <a:accent3>
        <a:srgbClr val="1973C5"/>
      </a:accent3>
      <a:accent4>
        <a:srgbClr val="F3EFE9"/>
      </a:accent4>
      <a:accent5>
        <a:srgbClr val="017993"/>
      </a:accent5>
      <a:accent6>
        <a:srgbClr val="035777"/>
      </a:accent6>
      <a:hlink>
        <a:srgbClr val="262626"/>
      </a:hlink>
      <a:folHlink>
        <a:srgbClr val="262626"/>
      </a:folHlink>
    </a:clrScheme>
    <a:fontScheme name="12-1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721</Words>
  <Application>Microsoft Office PowerPoint</Application>
  <PresentationFormat>와이드스크린</PresentationFormat>
  <Paragraphs>152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 Semilight</vt:lpstr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가을 김</cp:lastModifiedBy>
  <cp:revision>25</cp:revision>
  <dcterms:created xsi:type="dcterms:W3CDTF">2022-07-11T04:17:28Z</dcterms:created>
  <dcterms:modified xsi:type="dcterms:W3CDTF">2024-11-26T09:59:39Z</dcterms:modified>
</cp:coreProperties>
</file>