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7" r:id="rId4"/>
    <p:sldId id="279" r:id="rId6"/>
    <p:sldId id="321" r:id="rId7"/>
    <p:sldId id="326" r:id="rId8"/>
    <p:sldId id="330" r:id="rId9"/>
    <p:sldId id="331" r:id="rId10"/>
    <p:sldId id="324" r:id="rId11"/>
    <p:sldId id="325" r:id="rId12"/>
    <p:sldId id="335" r:id="rId13"/>
    <p:sldId id="333" r:id="rId14"/>
    <p:sldId id="332" r:id="rId15"/>
    <p:sldId id="334" r:id="rId16"/>
    <p:sldId id="336" r:id="rId17"/>
    <p:sldId id="337" r:id="rId18"/>
    <p:sldId id="338" r:id="rId19"/>
    <p:sldId id="340" r:id="rId20"/>
    <p:sldId id="341" r:id="rId21"/>
    <p:sldId id="342" r:id="rId22"/>
    <p:sldId id="343" r:id="rId23"/>
    <p:sldId id="339" r:id="rId24"/>
    <p:sldId id="344" r:id="rId25"/>
    <p:sldId id="345" r:id="rId26"/>
    <p:sldId id="293" r:id="rId27"/>
  </p:sldIdLst>
  <p:sldSz cx="9144000" cy="5143500" type="screen16x9"/>
  <p:notesSz cx="6858000" cy="9144000"/>
  <p:custDataLst>
    <p:tags r:id="rId31"/>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e58d0ae-6d4d-402e-b72a-296565329685}">
          <p14:sldIdLst>
            <p14:sldId id="256"/>
            <p14:sldId id="277"/>
            <p14:sldId id="279"/>
            <p14:sldId id="321"/>
            <p14:sldId id="326"/>
            <p14:sldId id="330"/>
            <p14:sldId id="331"/>
            <p14:sldId id="324"/>
            <p14:sldId id="325"/>
            <p14:sldId id="335"/>
            <p14:sldId id="333"/>
            <p14:sldId id="332"/>
            <p14:sldId id="334"/>
            <p14:sldId id="336"/>
            <p14:sldId id="337"/>
            <p14:sldId id="338"/>
            <p14:sldId id="340"/>
            <p14:sldId id="341"/>
            <p14:sldId id="342"/>
            <p14:sldId id="343"/>
            <p14:sldId id="339"/>
            <p14:sldId id="344"/>
            <p14:sldId id="345"/>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sorterViewPr>
    <p:cViewPr>
      <p:scale>
        <a:sx n="100" d="100"/>
        <a:sy n="100" d="100"/>
      </p:scale>
      <p:origin x="0" y="0"/>
    </p:cViewPr>
  </p:sorter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1" Type="http://schemas.openxmlformats.org/officeDocument/2006/relationships/tags" Target="tags/tag4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E915B6-9957-44B3-971A-E206ED49BDC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5DEEB2-EA23-4B49-B07D-F97B9AA058B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95DEEB2-EA23-4B49-B07D-F97B9AA058B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0" name="图片 9"/>
          <p:cNvPicPr>
            <a:picLocks noChangeAspect="1"/>
          </p:cNvPicPr>
          <p:nvPr userDrawn="1"/>
        </p:nvPicPr>
        <p:blipFill>
          <a:blip r:embed="rId2"/>
          <a:stretch>
            <a:fillRect/>
          </a:stretch>
        </p:blipFill>
        <p:spPr>
          <a:xfrm>
            <a:off x="1" y="0"/>
            <a:ext cx="9144000" cy="5143500"/>
          </a:xfrm>
          <a:prstGeom prst="rect">
            <a:avLst/>
          </a:prstGeom>
        </p:spPr>
      </p:pic>
      <p:sp>
        <p:nvSpPr>
          <p:cNvPr id="2" name="Title 1"/>
          <p:cNvSpPr>
            <a:spLocks noGrp="1"/>
          </p:cNvSpPr>
          <p:nvPr>
            <p:ph type="ctrTitle" hasCustomPrompt="1"/>
          </p:nvPr>
        </p:nvSpPr>
        <p:spPr>
          <a:xfrm>
            <a:off x="1422400" y="1059543"/>
            <a:ext cx="6299200" cy="1857830"/>
          </a:xfrm>
        </p:spPr>
        <p:txBody>
          <a:bodyPr anchor="b">
            <a:normAutofit/>
          </a:bodyPr>
          <a:lstStyle>
            <a:lvl1pPr algn="ctr">
              <a:defRPr sz="4800" b="1">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小清新通用模板</a:t>
            </a:r>
            <a:endParaRPr lang="en-US"/>
          </a:p>
        </p:txBody>
      </p:sp>
      <p:sp>
        <p:nvSpPr>
          <p:cNvPr id="3" name="Subtitle 2"/>
          <p:cNvSpPr>
            <a:spLocks noGrp="1"/>
          </p:cNvSpPr>
          <p:nvPr>
            <p:ph type="subTitle" idx="1" hasCustomPrompt="1"/>
          </p:nvPr>
        </p:nvSpPr>
        <p:spPr>
          <a:xfrm>
            <a:off x="3148013" y="3253073"/>
            <a:ext cx="2862262" cy="303836"/>
          </a:xfrm>
          <a:prstGeom prst="roundRect">
            <a:avLst>
              <a:gd name="adj" fmla="val 50000"/>
            </a:avLst>
          </a:prstGeom>
          <a:solidFill>
            <a:schemeClr val="accent1"/>
          </a:solidFill>
        </p:spPr>
        <p:txBody>
          <a:bodyPr lIns="0" tIns="0" rIns="0" bIns="0" anchor="ctr" anchorCtr="0">
            <a:noAutofit/>
          </a:bodyPr>
          <a:lstStyle>
            <a:lvl1pPr marL="0" indent="0" algn="ctr">
              <a:buNone/>
              <a:defRPr sz="1400">
                <a:solidFill>
                  <a:srgbClr val="FFFF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年终总结 </a:t>
            </a:r>
            <a:r>
              <a:rPr lang="en-US" altLang="zh-CN"/>
              <a:t>| </a:t>
            </a:r>
            <a:r>
              <a:rPr lang="zh-CN" altLang="en-US"/>
              <a:t>产品介绍 </a:t>
            </a:r>
            <a:r>
              <a:rPr lang="en-US" altLang="zh-CN"/>
              <a:t>|</a:t>
            </a:r>
            <a:r>
              <a:rPr lang="zh-CN" altLang="en-US"/>
              <a:t>毕业答辩</a:t>
            </a:r>
            <a:endParaRPr lang="zh-CN" altLang="en-US"/>
          </a:p>
        </p:txBody>
      </p:sp>
      <p:sp>
        <p:nvSpPr>
          <p:cNvPr id="4" name="Date Placeholder 3"/>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28650" y="273844"/>
            <a:ext cx="5800725" cy="4358879"/>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rcRect t="15936"/>
          <a:stretch>
            <a:fillRect/>
          </a:stretch>
        </p:blipFill>
        <p:spPr>
          <a:xfrm>
            <a:off x="-680" y="0"/>
            <a:ext cx="3228975" cy="1369219"/>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286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Content Placeholder 3"/>
          <p:cNvSpPr>
            <a:spLocks noGrp="1"/>
          </p:cNvSpPr>
          <p:nvPr>
            <p:ph sz="half" idx="2" hasCustomPrompt="1"/>
          </p:nvPr>
        </p:nvSpPr>
        <p:spPr>
          <a:xfrm>
            <a:off x="4629150" y="1369219"/>
            <a:ext cx="3886200" cy="3263504"/>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Date Placeholder 4"/>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a:p>
        </p:txBody>
      </p:sp>
      <p:sp>
        <p:nvSpPr>
          <p:cNvPr id="3" name="Text Placeholder 2"/>
          <p:cNvSpPr>
            <a:spLocks noGrp="1"/>
          </p:cNvSpPr>
          <p:nvPr>
            <p:ph type="body" idx="1" hasCustomPrompt="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878806"/>
            <a:ext cx="3868340"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Text Placeholder 4"/>
          <p:cNvSpPr>
            <a:spLocks noGrp="1"/>
          </p:cNvSpPr>
          <p:nvPr>
            <p:ph type="body" sz="quarter" idx="3" hasCustomPrompt="1"/>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878806"/>
            <a:ext cx="3887391" cy="2763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Date Placeholder 6"/>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rcRect t="15936"/>
          <a:stretch>
            <a:fillRect/>
          </a:stretch>
        </p:blipFill>
        <p:spPr>
          <a:xfrm>
            <a:off x="-680" y="0"/>
            <a:ext cx="3228975" cy="1369219"/>
          </a:xfrm>
          <a:prstGeom prst="rect">
            <a:avLst/>
          </a:prstGeom>
        </p:spPr>
      </p:pic>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Content Placeholder 2"/>
          <p:cNvSpPr>
            <a:spLocks noGrp="1"/>
          </p:cNvSpPr>
          <p:nvPr>
            <p:ph idx="1" hasCustomPrompt="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6F6A3A1B-CCCD-455B-804A-44195F6F4D0B}"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5F0179-4FF1-486A-A299-0C010D9BA631}" type="slidenum">
              <a:rPr lang="zh-CN" altLang="en-US" smtClean="0"/>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矩形 26"/>
          <p:cNvSpPr/>
          <p:nvPr userDrawn="1"/>
        </p:nvSpPr>
        <p:spPr>
          <a:xfrm>
            <a:off x="0" y="0"/>
            <a:ext cx="9144000" cy="51435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Placeholder 2"/>
          <p:cNvSpPr>
            <a:spLocks noGrp="1"/>
          </p:cNvSpPr>
          <p:nvPr userDrawn="1">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Date Placeholder 3"/>
          <p:cNvSpPr>
            <a:spLocks noGrp="1"/>
          </p:cNvSpPr>
          <p:nvPr userDrawn="1">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F6A3A1B-CCCD-455B-804A-44195F6F4D0B}" type="datetimeFigureOut">
              <a:rPr lang="zh-CN" altLang="en-US" smtClean="0"/>
            </a:fld>
            <a:endParaRPr lang="zh-CN" altLang="en-US"/>
          </a:p>
        </p:txBody>
      </p:sp>
      <p:sp>
        <p:nvSpPr>
          <p:cNvPr id="5" name="Footer Placeholder 4"/>
          <p:cNvSpPr>
            <a:spLocks noGrp="1"/>
          </p:cNvSpPr>
          <p:nvPr userDrawn="1">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userDrawn="1">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E5F0179-4FF1-486A-A299-0C010D9BA631}" type="slidenum">
              <a:rPr lang="zh-CN" altLang="en-US" smtClean="0"/>
            </a:fld>
            <a:endParaRPr lang="zh-CN" altLang="en-US"/>
          </a:p>
        </p:txBody>
      </p:sp>
      <p:sp>
        <p:nvSpPr>
          <p:cNvPr id="2" name="Title Placeholder 1"/>
          <p:cNvSpPr>
            <a:spLocks noGrp="1"/>
          </p:cNvSpPr>
          <p:nvPr userDrawn="1">
            <p:ph type="title"/>
          </p:nvPr>
        </p:nvSpPr>
        <p:spPr>
          <a:xfrm>
            <a:off x="628650" y="292839"/>
            <a:ext cx="7886700" cy="490140"/>
          </a:xfrm>
          <a:prstGeom prst="rect">
            <a:avLst/>
          </a:prstGeom>
        </p:spPr>
        <p:txBody>
          <a:bodyPr vert="horz" lIns="91440" tIns="45720" rIns="91440" bIns="45720" rtlCol="0" anchor="ctr">
            <a:normAutofit/>
          </a:bodyPr>
          <a:lstStyle/>
          <a:p>
            <a:r>
              <a:rPr lang="zh-CN" altLang="en-US"/>
              <a:t>单击此处编辑母版标题样式</a:t>
            </a: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685800" rtl="0" eaLnBrk="1" latinLnBrk="0" hangingPunct="1">
        <a:lnSpc>
          <a:spcPct val="90000"/>
        </a:lnSpc>
        <a:spcBef>
          <a:spcPct val="0"/>
        </a:spcBef>
        <a:buNone/>
        <a:defRPr sz="20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0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tags" Target="../tags/tag31.xml"/><Relationship Id="rId2" Type="http://schemas.openxmlformats.org/officeDocument/2006/relationships/image" Target="../media/image3.png"/><Relationship Id="rId1" Type="http://schemas.openxmlformats.org/officeDocument/2006/relationships/tags" Target="../tags/tag3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tags" Target="../tags/tag33.xml"/><Relationship Id="rId2" Type="http://schemas.openxmlformats.org/officeDocument/2006/relationships/image" Target="../media/image3.png"/><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 Id="rId3" Type="http://schemas.openxmlformats.org/officeDocument/2006/relationships/tags" Target="../tags/tag35.xml"/><Relationship Id="rId2" Type="http://schemas.openxmlformats.org/officeDocument/2006/relationships/image" Target="../media/image3.png"/><Relationship Id="rId1" Type="http://schemas.openxmlformats.org/officeDocument/2006/relationships/tags" Target="../tags/tag3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jpeg"/><Relationship Id="rId2" Type="http://schemas.openxmlformats.org/officeDocument/2006/relationships/image" Target="../media/image3.png"/><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tags" Target="../tags/tag3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tags" Target="../tags/tag38.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9" Type="http://schemas.openxmlformats.org/officeDocument/2006/relationships/notesSlide" Target="../notesSlides/notesSlide1.xml"/><Relationship Id="rId18" Type="http://schemas.openxmlformats.org/officeDocument/2006/relationships/slideLayout" Target="../slideLayouts/slideLayout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8.jpeg"/><Relationship Id="rId2" Type="http://schemas.openxmlformats.org/officeDocument/2006/relationships/image" Target="../media/image3.png"/><Relationship Id="rId1" Type="http://schemas.openxmlformats.org/officeDocument/2006/relationships/tags" Target="../tags/tag39.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1.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tags" Target="../tags/tag1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tags" Target="../tags/tag19.xml"/><Relationship Id="rId2" Type="http://schemas.openxmlformats.org/officeDocument/2006/relationships/image" Target="../media/image3.png"/><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7.jpeg"/><Relationship Id="rId3" Type="http://schemas.openxmlformats.org/officeDocument/2006/relationships/tags" Target="../tags/tag21.xml"/><Relationship Id="rId2" Type="http://schemas.openxmlformats.org/officeDocument/2006/relationships/image" Target="../media/image3.png"/><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3.png"/><Relationship Id="rId1" Type="http://schemas.openxmlformats.org/officeDocument/2006/relationships/tags" Target="../tags/tag23.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tags" Target="../tags/tag28.xml"/><Relationship Id="rId3" Type="http://schemas.openxmlformats.org/officeDocument/2006/relationships/tags" Target="../tags/tag27.xml"/><Relationship Id="rId2" Type="http://schemas.openxmlformats.org/officeDocument/2006/relationships/image" Target="../media/image3.png"/><Relationship Id="rId1" Type="http://schemas.openxmlformats.org/officeDocument/2006/relationships/tags" Target="../tags/tag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4" name="标题 2423"/>
          <p:cNvSpPr>
            <a:spLocks noGrp="1"/>
          </p:cNvSpPr>
          <p:nvPr>
            <p:ph type="ctrTitle"/>
          </p:nvPr>
        </p:nvSpPr>
        <p:spPr>
          <a:xfrm>
            <a:off x="1322705" y="543560"/>
            <a:ext cx="6299200" cy="2301240"/>
          </a:xfrm>
        </p:spPr>
        <p:txBody>
          <a:bodyPr>
            <a:normAutofit/>
          </a:bodyPr>
          <a:lstStyle/>
          <a:p>
            <a:r>
              <a:rPr lang="zh-CN" sz="7200">
                <a:solidFill>
                  <a:srgbClr val="FF0000"/>
                </a:solidFill>
                <a:latin typeface="华文新魏" panose="02010800040101010101" charset="-122"/>
                <a:ea typeface="华文新魏" panose="02010800040101010101" charset="-122"/>
                <a:sym typeface="+mn-ea"/>
              </a:rPr>
              <a:t>守住一方水土</a:t>
            </a:r>
            <a:endParaRPr lang="zh-CN" altLang="en-US" sz="7200">
              <a:latin typeface="Calibri Light" panose="020F0302020204030204" pitchFamily="34" charset="0"/>
            </a:endParaRPr>
          </a:p>
        </p:txBody>
      </p:sp>
      <p:sp>
        <p:nvSpPr>
          <p:cNvPr id="2425" name="副标题 2424"/>
          <p:cNvSpPr>
            <a:spLocks noGrp="1"/>
          </p:cNvSpPr>
          <p:nvPr>
            <p:ph type="subTitle" idx="1"/>
          </p:nvPr>
        </p:nvSpPr>
        <p:spPr>
          <a:xfrm>
            <a:off x="3148013" y="3102578"/>
            <a:ext cx="2862262" cy="303836"/>
          </a:xfrm>
        </p:spPr>
        <p:txBody>
          <a:bodyPr>
            <a:noAutofit/>
          </a:bodyPr>
          <a:lstStyle/>
          <a:p>
            <a:pPr>
              <a:lnSpc>
                <a:spcPct val="110000"/>
              </a:lnSpc>
              <a:spcBef>
                <a:spcPct val="0"/>
              </a:spcBef>
            </a:pPr>
            <a:r>
              <a:rPr lang="zh-CN" altLang="en-US">
                <a:latin typeface="Calibri Light" panose="020F0302020204030204" pitchFamily="34" charset="0"/>
                <a:ea typeface="微软雅黑" panose="020B0503020204020204" pitchFamily="34" charset="-122"/>
              </a:rPr>
              <a:t>报告人：环境二班</a:t>
            </a:r>
            <a:r>
              <a:rPr lang="zh-CN" altLang="en-US">
                <a:latin typeface="Calibri Light" panose="020F0302020204030204" pitchFamily="34" charset="0"/>
                <a:ea typeface="微软雅黑" panose="020B0503020204020204" pitchFamily="34" charset="-122"/>
              </a:rPr>
              <a:t>苏兆龙</a:t>
            </a:r>
            <a:endParaRPr lang="zh-CN" altLang="en-US">
              <a:latin typeface="Calibri Light" panose="020F0302020204030204" pitchFamily="34" charset="0"/>
              <a:ea typeface="微软雅黑" panose="020B0503020204020204" pitchFamily="34" charset="-122"/>
            </a:endParaRPr>
          </a:p>
        </p:txBody>
      </p:sp>
      <p:sp>
        <p:nvSpPr>
          <p:cNvPr id="2" name="矩形 1"/>
          <p:cNvSpPr/>
          <p:nvPr/>
        </p:nvSpPr>
        <p:spPr>
          <a:xfrm>
            <a:off x="2351405" y="2656205"/>
            <a:ext cx="6284595" cy="323215"/>
          </a:xfrm>
          <a:prstGeom prst="rect">
            <a:avLst/>
          </a:prstGeom>
        </p:spPr>
        <p:txBody>
          <a:bodyPr lIns="0" tIns="0" rIns="0" bIns="0" anchor="ctr" anchorCtr="0">
            <a:noAutofit/>
          </a:bodyPr>
          <a:lstStyle/>
          <a:p>
            <a:pPr algn="l"/>
            <a:r>
              <a:rPr lang="en-US" altLang="zh-CN" sz="1200">
                <a:solidFill>
                  <a:schemeClr val="bg1">
                    <a:lumMod val="65000"/>
                  </a:schemeClr>
                </a:solidFill>
                <a:latin typeface="Calibri Light" panose="020F0302020204030204" pitchFamily="34" charset="0"/>
                <a:ea typeface="微软雅黑" panose="020B0503020204020204" pitchFamily="34" charset="-122"/>
                <a:cs typeface="Arial Unicode MS" panose="020B0604020202020204" pitchFamily="34" charset="-122"/>
              </a:rPr>
              <a:t>                                                                      </a:t>
            </a:r>
            <a:r>
              <a:rPr lang="en-US" altLang="zh-CN">
                <a:solidFill>
                  <a:schemeClr val="bg1">
                    <a:lumMod val="65000"/>
                  </a:schemeClr>
                </a:solidFill>
                <a:latin typeface="Calibri Light" panose="020F0302020204030204" pitchFamily="34" charset="0"/>
                <a:ea typeface="微软雅黑" panose="020B0503020204020204" pitchFamily="34" charset="-122"/>
                <a:cs typeface="Arial Unicode MS" panose="020B0604020202020204" pitchFamily="34" charset="-122"/>
              </a:rPr>
              <a:t> ——</a:t>
            </a:r>
            <a:r>
              <a:rPr lang="zh-CN" altLang="en-US">
                <a:solidFill>
                  <a:schemeClr val="bg1">
                    <a:lumMod val="65000"/>
                  </a:schemeClr>
                </a:solidFill>
                <a:latin typeface="Calibri Light" panose="020F0302020204030204" pitchFamily="34" charset="0"/>
                <a:ea typeface="微软雅黑" panose="020B0503020204020204" pitchFamily="34" charset="-122"/>
                <a:cs typeface="Arial Unicode MS" panose="020B0604020202020204" pitchFamily="34" charset="-122"/>
              </a:rPr>
              <a:t>我国水土流失调查报告</a:t>
            </a:r>
            <a:endParaRPr lang="zh-CN" altLang="en-US">
              <a:solidFill>
                <a:schemeClr val="bg1">
                  <a:lumMod val="65000"/>
                </a:schemeClr>
              </a:solidFill>
              <a:latin typeface="Calibri Light" panose="020F0302020204030204" pitchFamily="34" charset="0"/>
              <a:ea typeface="微软雅黑" panose="020B0503020204020204" pitchFamily="34" charset="-122"/>
              <a:cs typeface="Arial Unicode MS" panose="020B0604020202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424"/>
                                        </p:tgtEl>
                                        <p:attrNameLst>
                                          <p:attrName>style.visibility</p:attrName>
                                        </p:attrNameLst>
                                      </p:cBhvr>
                                      <p:to>
                                        <p:strVal val="visible"/>
                                      </p:to>
                                    </p:set>
                                    <p:animEffect transition="in" filter="randombar(horizontal)">
                                      <p:cBhvr>
                                        <p:cTn id="12" dur="500"/>
                                        <p:tgtEl>
                                          <p:spTgt spid="2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424" grpId="0"/>
      <p:bldP spid="242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517"/>
          <a:stretch>
            <a:fillRect/>
          </a:stretch>
        </p:blipFill>
        <p:spPr>
          <a:xfrm>
            <a:off x="0" y="1596349"/>
            <a:ext cx="5384800" cy="3543605"/>
          </a:xfrm>
          <a:prstGeom prst="rect">
            <a:avLst/>
          </a:prstGeom>
        </p:spPr>
      </p:pic>
      <p:sp>
        <p:nvSpPr>
          <p:cNvPr id="10" name="矩形 9"/>
          <p:cNvSpPr/>
          <p:nvPr/>
        </p:nvSpPr>
        <p:spPr>
          <a:xfrm>
            <a:off x="4020457" y="0"/>
            <a:ext cx="1654629" cy="1915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
          <p:cNvSpPr txBox="1"/>
          <p:nvPr/>
        </p:nvSpPr>
        <p:spPr>
          <a:xfrm>
            <a:off x="3119210" y="1782372"/>
            <a:ext cx="4895849" cy="1168855"/>
          </a:xfrm>
          <a:prstGeom prst="rect">
            <a:avLst/>
          </a:prstGeom>
          <a:noFill/>
        </p:spPr>
        <p:txBody>
          <a:bodyPr wrap="square" lIns="36000" rIns="3600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30000"/>
              </a:lnSpc>
            </a:pPr>
            <a:r>
              <a:rPr lang="en-US" altLang="zh-CN" sz="1200">
                <a:solidFill>
                  <a:schemeClr val="tx1">
                    <a:lumMod val="50000"/>
                    <a:lumOff val="50000"/>
                  </a:schemeClr>
                </a:solidFill>
                <a:latin typeface="Calibri Light" panose="020F0302020204030204" pitchFamily="34" charset="0"/>
                <a:ea typeface="微软雅黑" panose="020B0503020204020204" pitchFamily="34" charset="-122"/>
              </a:rPr>
              <a:t>.</a:t>
            </a: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a:p>
            <a:pPr algn="just">
              <a:lnSpc>
                <a:spcPct val="130000"/>
              </a:lnSpc>
            </a:pP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p:txBody>
      </p:sp>
      <p:sp>
        <p:nvSpPr>
          <p:cNvPr id="8" name="Rectangle 36"/>
          <p:cNvSpPr>
            <a:spLocks noChangeArrowheads="1"/>
          </p:cNvSpPr>
          <p:nvPr/>
        </p:nvSpPr>
        <p:spPr bwMode="auto">
          <a:xfrm>
            <a:off x="2487930" y="1916051"/>
            <a:ext cx="49684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3200" b="1">
                <a:latin typeface="Calibri Light" panose="020F0302020204030204" pitchFamily="34" charset="0"/>
                <a:ea typeface="微软雅黑" panose="020B0503020204020204" pitchFamily="34" charset="-122"/>
                <a:sym typeface="Arial" panose="020B0604020202020204" pitchFamily="34" charset="0"/>
              </a:rPr>
              <a:t>法律法规</a:t>
            </a:r>
            <a:endParaRPr lang="zh-CN" altLang="en-US" sz="3200" b="1">
              <a:latin typeface="Calibri Light" panose="020F0302020204030204" pitchFamily="34" charset="0"/>
              <a:ea typeface="微软雅黑" panose="020B0503020204020204" pitchFamily="34" charset="-122"/>
              <a:sym typeface="Arial" panose="020B0604020202020204" pitchFamily="34" charset="0"/>
            </a:endParaRPr>
          </a:p>
        </p:txBody>
      </p:sp>
      <p:sp>
        <p:nvSpPr>
          <p:cNvPr id="9" name="Rectangle 36"/>
          <p:cNvSpPr>
            <a:spLocks noChangeArrowheads="1"/>
          </p:cNvSpPr>
          <p:nvPr/>
        </p:nvSpPr>
        <p:spPr bwMode="auto">
          <a:xfrm>
            <a:off x="3615868" y="-54083"/>
            <a:ext cx="248013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13800" b="1">
                <a:solidFill>
                  <a:srgbClr val="FFFFFF"/>
                </a:solidFill>
                <a:latin typeface="Calibri Light" panose="020F0302020204030204" pitchFamily="34" charset="0"/>
                <a:ea typeface="微软雅黑" panose="020B0503020204020204" pitchFamily="34" charset="-122"/>
                <a:sym typeface="Arial" panose="020B0604020202020204" pitchFamily="34" charset="0"/>
              </a:rPr>
              <a:t>02</a:t>
            </a:r>
            <a:endParaRPr lang="zh-CN" altLang="en-US" sz="13800" b="1">
              <a:solidFill>
                <a:srgbClr val="FFFFFF"/>
              </a:solidFill>
              <a:latin typeface="Calibri Light" panose="020F030202020403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1076878" y="1586930"/>
            <a:ext cx="3397781" cy="699915"/>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a:t>
            </a: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中华人民共和国水土保持法</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7" name="椭圆 6"/>
          <p:cNvSpPr/>
          <p:nvPr/>
        </p:nvSpPr>
        <p:spPr>
          <a:xfrm>
            <a:off x="210185" y="1395095"/>
            <a:ext cx="770890"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1991</a:t>
            </a:r>
            <a:endParaRPr lang="en-US" altLang="zh-CN" sz="1350">
              <a:latin typeface="Calibri Light" panose="020F0302020204030204" pitchFamily="34" charset="0"/>
              <a:ea typeface="微软雅黑" panose="020B0503020204020204" pitchFamily="34" charset="-122"/>
            </a:endParaRPr>
          </a:p>
        </p:txBody>
      </p:sp>
      <p:sp>
        <p:nvSpPr>
          <p:cNvPr id="30" name="文本框 29"/>
          <p:cNvSpPr txBox="1"/>
          <p:nvPr/>
        </p:nvSpPr>
        <p:spPr>
          <a:xfrm>
            <a:off x="1021633" y="2679453"/>
            <a:ext cx="3397781" cy="699915"/>
          </a:xfrm>
          <a:prstGeom prst="rect">
            <a:avLst/>
          </a:prstGeom>
          <a:noFill/>
        </p:spPr>
        <p:txBody>
          <a:bodyPr wrap="square" lIns="27000" rIns="27000" rtlCol="0">
            <a:noAutofit/>
          </a:bodyPr>
          <a:lstStyle/>
          <a:p>
            <a:pPr>
              <a:lnSpc>
                <a:spcPct val="110000"/>
              </a:lnSpc>
            </a:pP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中华人民共和国水土保持法（主席令第三十九号）</a:t>
            </a:r>
            <a:endParaRPr lang="en-US" altLang="zh-CN"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32" name="椭圆 31"/>
          <p:cNvSpPr/>
          <p:nvPr/>
        </p:nvSpPr>
        <p:spPr>
          <a:xfrm>
            <a:off x="210185" y="2613660"/>
            <a:ext cx="770890"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2010</a:t>
            </a:r>
            <a:endParaRPr lang="en-US" altLang="zh-CN" sz="1350">
              <a:latin typeface="Calibri Light" panose="020F0302020204030204" pitchFamily="34" charset="0"/>
              <a:ea typeface="微软雅黑" panose="020B0503020204020204" pitchFamily="34" charset="-122"/>
            </a:endParaRPr>
          </a:p>
        </p:txBody>
      </p:sp>
      <p:sp>
        <p:nvSpPr>
          <p:cNvPr id="34" name="文本框 33"/>
          <p:cNvSpPr txBox="1"/>
          <p:nvPr/>
        </p:nvSpPr>
        <p:spPr>
          <a:xfrm>
            <a:off x="981075" y="3934460"/>
            <a:ext cx="3493770" cy="699770"/>
          </a:xfrm>
          <a:prstGeom prst="rect">
            <a:avLst/>
          </a:prstGeom>
          <a:noFill/>
        </p:spPr>
        <p:txBody>
          <a:bodyPr wrap="square" lIns="27000" rIns="27000" rtlCol="0">
            <a:noAutofit/>
          </a:bodyPr>
          <a:lstStyle/>
          <a:p>
            <a:pPr>
              <a:lnSpc>
                <a:spcPct val="110000"/>
              </a:lnSpc>
            </a:pP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《全国水土流失动态监测与公告项目管理办法》</a:t>
            </a:r>
            <a:endParaRPr lang="en-US" altLang="zh-CN"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36" name="椭圆 35"/>
          <p:cNvSpPr/>
          <p:nvPr/>
        </p:nvSpPr>
        <p:spPr>
          <a:xfrm>
            <a:off x="210185" y="3831590"/>
            <a:ext cx="770890"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2014</a:t>
            </a:r>
            <a:endParaRPr lang="en-US" altLang="zh-CN" sz="1350">
              <a:latin typeface="Calibri Light" panose="020F0302020204030204" pitchFamily="34" charset="0"/>
              <a:ea typeface="微软雅黑" panose="020B0503020204020204" pitchFamily="34" charset="-122"/>
            </a:endParaRPr>
          </a:p>
        </p:txBody>
      </p:sp>
      <p:sp>
        <p:nvSpPr>
          <p:cNvPr id="38" name="文本框 37"/>
          <p:cNvSpPr txBox="1"/>
          <p:nvPr/>
        </p:nvSpPr>
        <p:spPr>
          <a:xfrm>
            <a:off x="5554793" y="1465010"/>
            <a:ext cx="3397781" cy="699915"/>
          </a:xfrm>
          <a:prstGeom prst="rect">
            <a:avLst/>
          </a:prstGeom>
          <a:noFill/>
        </p:spPr>
        <p:txBody>
          <a:bodyPr wrap="square" lIns="27000" rIns="27000" rtlCol="0">
            <a:noAutofit/>
          </a:bodyPr>
          <a:lstStyle/>
          <a:p>
            <a:pPr>
              <a:lnSpc>
                <a:spcPct val="110000"/>
              </a:lnSpc>
            </a:pP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《国家水土保持监管规划（2018-2020年）》</a:t>
            </a:r>
            <a:endParaRPr lang="en-US" altLang="zh-CN"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40" name="椭圆 39"/>
          <p:cNvSpPr/>
          <p:nvPr/>
        </p:nvSpPr>
        <p:spPr>
          <a:xfrm>
            <a:off x="4726305" y="1395095"/>
            <a:ext cx="763905"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2018</a:t>
            </a:r>
            <a:endParaRPr lang="en-US" altLang="zh-CN" sz="1350">
              <a:latin typeface="Calibri Light" panose="020F0302020204030204" pitchFamily="34" charset="0"/>
              <a:ea typeface="微软雅黑" panose="020B0503020204020204" pitchFamily="34" charset="-122"/>
            </a:endParaRPr>
          </a:p>
        </p:txBody>
      </p:sp>
      <p:sp>
        <p:nvSpPr>
          <p:cNvPr id="43" name="文本框 42"/>
          <p:cNvSpPr txBox="1"/>
          <p:nvPr/>
        </p:nvSpPr>
        <p:spPr>
          <a:xfrm>
            <a:off x="5554793" y="2612778"/>
            <a:ext cx="3397781" cy="699915"/>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a:t>
            </a: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生产建设项目水土保持设施自主验收规程</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45" name="椭圆 44"/>
          <p:cNvSpPr/>
          <p:nvPr/>
        </p:nvSpPr>
        <p:spPr>
          <a:xfrm>
            <a:off x="4726305" y="2613025"/>
            <a:ext cx="763905"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2018</a:t>
            </a:r>
            <a:endParaRPr lang="en-US" altLang="zh-CN" sz="1350">
              <a:latin typeface="Calibri Light" panose="020F0302020204030204" pitchFamily="34" charset="0"/>
              <a:ea typeface="微软雅黑" panose="020B0503020204020204" pitchFamily="34" charset="-122"/>
            </a:endParaRPr>
          </a:p>
        </p:txBody>
      </p:sp>
      <p:sp>
        <p:nvSpPr>
          <p:cNvPr id="47" name="文本框 46"/>
          <p:cNvSpPr txBox="1"/>
          <p:nvPr/>
        </p:nvSpPr>
        <p:spPr>
          <a:xfrm>
            <a:off x="5490023" y="3900881"/>
            <a:ext cx="3397781" cy="699915"/>
          </a:xfrm>
          <a:prstGeom prst="rect">
            <a:avLst/>
          </a:prstGeom>
          <a:noFill/>
        </p:spPr>
        <p:txBody>
          <a:bodyPr wrap="square" lIns="27000" rIns="27000" rtlCol="0">
            <a:noAutofit/>
          </a:bodyPr>
          <a:lstStyle/>
          <a:p>
            <a:pPr>
              <a:lnSpc>
                <a:spcPct val="110000"/>
              </a:lnSpc>
            </a:pP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《关于加强新时代水土保持工作的意见》</a:t>
            </a:r>
            <a:endParaRPr lang="en-US" altLang="zh-CN"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49" name="椭圆 48"/>
          <p:cNvSpPr/>
          <p:nvPr/>
        </p:nvSpPr>
        <p:spPr>
          <a:xfrm>
            <a:off x="4726305" y="3831590"/>
            <a:ext cx="763270" cy="714375"/>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a:latin typeface="Calibri Light" panose="020F0302020204030204" pitchFamily="34" charset="0"/>
                <a:ea typeface="微软雅黑" panose="020B0503020204020204" pitchFamily="34" charset="-122"/>
              </a:rPr>
              <a:t>2023</a:t>
            </a:r>
            <a:endParaRPr lang="en-US" altLang="zh-CN" sz="1350">
              <a:latin typeface="Calibri Light" panose="020F0302020204030204" pitchFamily="34" charset="0"/>
              <a:ea typeface="微软雅黑" panose="020B0503020204020204" pitchFamily="34" charset="-122"/>
            </a:endParaRPr>
          </a:p>
        </p:txBody>
      </p:sp>
      <p:pic>
        <p:nvPicPr>
          <p:cNvPr id="3" name="图片 2"/>
          <p:cNvPicPr>
            <a:picLocks noChangeAspect="1"/>
          </p:cNvPicPr>
          <p:nvPr>
            <p:custDataLst>
              <p:tags r:id="rId1"/>
            </p:custDataLst>
          </p:nvPr>
        </p:nvPicPr>
        <p:blipFill>
          <a:blip r:embed="rId2"/>
          <a:stretch>
            <a:fillRect/>
          </a:stretch>
        </p:blipFill>
        <p:spPr>
          <a:xfrm>
            <a:off x="0" y="0"/>
            <a:ext cx="2032635" cy="1400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to="" calcmode="lin" valueType="num">
                                      <p:cBhvr>
                                        <p:cTn id="12" dur="1" fill="hold"/>
                                        <p:tgtEl>
                                          <p:spTgt spid="30"/>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 to="" calcmode="lin" valueType="num">
                                      <p:cBhvr>
                                        <p:cTn id="17" dur="1" fill="hold"/>
                                        <p:tgtEl>
                                          <p:spTgt spid="34"/>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 to="" calcmode="lin" valueType="num">
                                      <p:cBhvr>
                                        <p:cTn id="22" dur="1" fill="hold"/>
                                        <p:tgtEl>
                                          <p:spTgt spid="38"/>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 to="" calcmode="lin" valueType="num">
                                      <p:cBhvr>
                                        <p:cTn id="27" dur="1" fill="hold"/>
                                        <p:tgtEl>
                                          <p:spTgt spid="43"/>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 to="" calcmode="lin" valueType="num">
                                      <p:cBhvr>
                                        <p:cTn id="32" dur="1" fill="hold"/>
                                        <p:tgtEl>
                                          <p:spTgt spid="47"/>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30" grpId="0"/>
      <p:bldP spid="30" grpId="1"/>
      <p:bldP spid="34" grpId="0"/>
      <p:bldP spid="34" grpId="1"/>
      <p:bldP spid="38" grpId="0"/>
      <p:bldP spid="38" grpId="1"/>
      <p:bldP spid="43" grpId="0"/>
      <p:bldP spid="43" grpId="1"/>
      <p:bldP spid="47" grpId="0"/>
      <p:bldP spid="47"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517"/>
          <a:stretch>
            <a:fillRect/>
          </a:stretch>
        </p:blipFill>
        <p:spPr>
          <a:xfrm>
            <a:off x="0" y="1596349"/>
            <a:ext cx="5384800" cy="3543605"/>
          </a:xfrm>
          <a:prstGeom prst="rect">
            <a:avLst/>
          </a:prstGeom>
        </p:spPr>
      </p:pic>
      <p:sp>
        <p:nvSpPr>
          <p:cNvPr id="10" name="矩形 9"/>
          <p:cNvSpPr/>
          <p:nvPr/>
        </p:nvSpPr>
        <p:spPr>
          <a:xfrm>
            <a:off x="4020457" y="0"/>
            <a:ext cx="1654629" cy="1915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
          <p:cNvSpPr txBox="1"/>
          <p:nvPr/>
        </p:nvSpPr>
        <p:spPr>
          <a:xfrm>
            <a:off x="3119210" y="1782372"/>
            <a:ext cx="4895849" cy="1168855"/>
          </a:xfrm>
          <a:prstGeom prst="rect">
            <a:avLst/>
          </a:prstGeom>
          <a:noFill/>
        </p:spPr>
        <p:txBody>
          <a:bodyPr wrap="square" lIns="36000" rIns="3600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30000"/>
              </a:lnSpc>
            </a:pPr>
            <a:r>
              <a:rPr lang="en-US" altLang="zh-CN" sz="1200">
                <a:solidFill>
                  <a:schemeClr val="tx1">
                    <a:lumMod val="50000"/>
                    <a:lumOff val="50000"/>
                  </a:schemeClr>
                </a:solidFill>
                <a:latin typeface="Calibri Light" panose="020F0302020204030204" pitchFamily="34" charset="0"/>
                <a:ea typeface="微软雅黑" panose="020B0503020204020204" pitchFamily="34" charset="-122"/>
              </a:rPr>
              <a:t>.</a:t>
            </a: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a:p>
            <a:pPr algn="just">
              <a:lnSpc>
                <a:spcPct val="130000"/>
              </a:lnSpc>
            </a:pP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p:txBody>
      </p:sp>
      <p:sp>
        <p:nvSpPr>
          <p:cNvPr id="8" name="Rectangle 36"/>
          <p:cNvSpPr>
            <a:spLocks noChangeArrowheads="1"/>
          </p:cNvSpPr>
          <p:nvPr/>
        </p:nvSpPr>
        <p:spPr bwMode="auto">
          <a:xfrm>
            <a:off x="2410460" y="1916051"/>
            <a:ext cx="49684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3200" b="1">
                <a:latin typeface="Calibri Light" panose="020F0302020204030204" pitchFamily="34" charset="0"/>
                <a:ea typeface="微软雅黑" panose="020B0503020204020204" pitchFamily="34" charset="-122"/>
                <a:sym typeface="Arial" panose="020B0604020202020204" pitchFamily="34" charset="0"/>
              </a:rPr>
              <a:t>行动计划</a:t>
            </a:r>
            <a:endParaRPr lang="zh-CN" altLang="en-US" sz="3200" b="1">
              <a:latin typeface="Calibri Light" panose="020F0302020204030204" pitchFamily="34" charset="0"/>
              <a:ea typeface="微软雅黑" panose="020B0503020204020204" pitchFamily="34" charset="-122"/>
              <a:sym typeface="Arial" panose="020B0604020202020204" pitchFamily="34" charset="0"/>
            </a:endParaRPr>
          </a:p>
        </p:txBody>
      </p:sp>
      <p:sp>
        <p:nvSpPr>
          <p:cNvPr id="9" name="Rectangle 36"/>
          <p:cNvSpPr>
            <a:spLocks noChangeArrowheads="1"/>
          </p:cNvSpPr>
          <p:nvPr/>
        </p:nvSpPr>
        <p:spPr bwMode="auto">
          <a:xfrm>
            <a:off x="3615868" y="-54083"/>
            <a:ext cx="248013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13800" b="1">
                <a:solidFill>
                  <a:srgbClr val="FFFFFF"/>
                </a:solidFill>
                <a:latin typeface="Calibri Light" panose="020F0302020204030204" pitchFamily="34" charset="0"/>
                <a:ea typeface="微软雅黑" panose="020B0503020204020204" pitchFamily="34" charset="-122"/>
                <a:sym typeface="Arial" panose="020B0604020202020204" pitchFamily="34" charset="0"/>
              </a:rPr>
              <a:t>03</a:t>
            </a:r>
            <a:endParaRPr lang="zh-CN" altLang="en-US" sz="13800" b="1">
              <a:solidFill>
                <a:srgbClr val="FFFFFF"/>
              </a:solidFill>
              <a:latin typeface="Calibri Light" panose="020F030202020403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sp>
        <p:nvSpPr>
          <p:cNvPr id="2" name="矩形 1"/>
          <p:cNvSpPr/>
          <p:nvPr>
            <p:custDataLst>
              <p:tags r:id="rId3"/>
            </p:custDataLst>
          </p:nvPr>
        </p:nvSpPr>
        <p:spPr>
          <a:xfrm>
            <a:off x="4175125" y="245110"/>
            <a:ext cx="4453255" cy="12001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zh-CN" altLang="en-US" sz="1500">
                <a:latin typeface="+mj-ea"/>
                <a:ea typeface="+mj-ea"/>
              </a:rPr>
              <a:t>生物措施</a:t>
            </a:r>
            <a:endParaRPr lang="zh-CN" altLang="en-US" sz="1500">
              <a:latin typeface="+mj-ea"/>
              <a:ea typeface="+mj-ea"/>
            </a:endParaRPr>
          </a:p>
        </p:txBody>
      </p:sp>
      <p:sp>
        <p:nvSpPr>
          <p:cNvPr id="8" name="文本框 7"/>
          <p:cNvSpPr txBox="1"/>
          <p:nvPr/>
        </p:nvSpPr>
        <p:spPr>
          <a:xfrm>
            <a:off x="4057015" y="1620520"/>
            <a:ext cx="4688840" cy="2979420"/>
          </a:xfrm>
          <a:prstGeom prst="rect">
            <a:avLst/>
          </a:prstGeom>
          <a:noFill/>
          <a:ln>
            <a:solidFill>
              <a:srgbClr val="92D050"/>
            </a:solidFill>
          </a:ln>
        </p:spPr>
        <p:txBody>
          <a:bodyPr wrap="square" rtlCol="0">
            <a:noAutofit/>
          </a:bodyPr>
          <a:p>
            <a:r>
              <a:rPr lang="zh-CN" altLang="en-US"/>
              <a:t>生物措施主要指种树种草，这是治理水土流失的根本措施之一。但种树种草要因地制宜，古河斜坡上十一中湖泊林，沟壑中则应沿着侵蚀沟道指数，有些地区还应</a:t>
            </a:r>
            <a:r>
              <a:rPr lang="zh-CN" altLang="en-US"/>
              <a:t>辅以工程措施</a:t>
            </a:r>
            <a:endParaRPr lang="zh-CN" altLang="en-US"/>
          </a:p>
        </p:txBody>
      </p:sp>
      <p:pic>
        <p:nvPicPr>
          <p:cNvPr id="11" name="图片 10" descr="OIP-C (2)"/>
          <p:cNvPicPr>
            <a:picLocks noChangeAspect="1"/>
          </p:cNvPicPr>
          <p:nvPr/>
        </p:nvPicPr>
        <p:blipFill>
          <a:blip r:embed="rId4"/>
          <a:stretch>
            <a:fillRect/>
          </a:stretch>
        </p:blipFill>
        <p:spPr>
          <a:xfrm>
            <a:off x="144145" y="1575435"/>
            <a:ext cx="3812540" cy="3223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to="" calcmode="lin" valueType="num">
                                      <p:cBhvr>
                                        <p:cTn id="7" dur="1" fill="hold"/>
                                        <p:tgtEl>
                                          <p:spTgt spid="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sp>
        <p:nvSpPr>
          <p:cNvPr id="2" name="矩形 1"/>
          <p:cNvSpPr/>
          <p:nvPr>
            <p:custDataLst>
              <p:tags r:id="rId3"/>
            </p:custDataLst>
          </p:nvPr>
        </p:nvSpPr>
        <p:spPr>
          <a:xfrm>
            <a:off x="4161790" y="245110"/>
            <a:ext cx="4436745" cy="12001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zh-CN" altLang="en-US" sz="1500">
                <a:latin typeface="+mj-ea"/>
                <a:ea typeface="+mj-ea"/>
              </a:rPr>
              <a:t>工程措施</a:t>
            </a:r>
            <a:endParaRPr lang="zh-CN" altLang="en-US" sz="1500">
              <a:latin typeface="+mj-ea"/>
              <a:ea typeface="+mj-ea"/>
            </a:endParaRPr>
          </a:p>
        </p:txBody>
      </p:sp>
      <p:sp>
        <p:nvSpPr>
          <p:cNvPr id="3" name="文本框 2"/>
          <p:cNvSpPr txBox="1"/>
          <p:nvPr/>
        </p:nvSpPr>
        <p:spPr>
          <a:xfrm>
            <a:off x="4123055" y="1666240"/>
            <a:ext cx="4514215" cy="3117215"/>
          </a:xfrm>
          <a:prstGeom prst="rect">
            <a:avLst/>
          </a:prstGeom>
          <a:noFill/>
          <a:ln>
            <a:solidFill>
              <a:srgbClr val="92D050"/>
            </a:solidFill>
          </a:ln>
        </p:spPr>
        <p:txBody>
          <a:bodyPr wrap="square" rtlCol="0">
            <a:noAutofit/>
          </a:bodyPr>
          <a:p>
            <a:r>
              <a:rPr lang="zh-CN" altLang="en-US"/>
              <a:t>兴修水库、修建水平梯田、打坝於地等，在沟道里打坝淤地，拦蓄泥沙，不仅可以防止泥沙六入河中，还可以在淤地中中种庄稼，</a:t>
            </a:r>
            <a:r>
              <a:rPr lang="zh-CN" altLang="en-US"/>
              <a:t>治沙效果显著。</a:t>
            </a:r>
            <a:endParaRPr lang="zh-CN" altLang="en-US"/>
          </a:p>
        </p:txBody>
      </p:sp>
      <p:pic>
        <p:nvPicPr>
          <p:cNvPr id="4" name="图片 3" descr="OIP-C (3)"/>
          <p:cNvPicPr>
            <a:picLocks noChangeAspect="1"/>
          </p:cNvPicPr>
          <p:nvPr/>
        </p:nvPicPr>
        <p:blipFill>
          <a:blip r:embed="rId4"/>
          <a:stretch>
            <a:fillRect/>
          </a:stretch>
        </p:blipFill>
        <p:spPr>
          <a:xfrm>
            <a:off x="203835" y="1548130"/>
            <a:ext cx="3780155" cy="3146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sp>
        <p:nvSpPr>
          <p:cNvPr id="2" name="矩形 1"/>
          <p:cNvSpPr/>
          <p:nvPr>
            <p:custDataLst>
              <p:tags r:id="rId3"/>
            </p:custDataLst>
          </p:nvPr>
        </p:nvSpPr>
        <p:spPr>
          <a:xfrm>
            <a:off x="3965575" y="245110"/>
            <a:ext cx="4804410" cy="120015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50000"/>
              </a:lnSpc>
            </a:pPr>
            <a:r>
              <a:rPr lang="zh-CN" altLang="en-US" sz="1500">
                <a:latin typeface="+mj-ea"/>
                <a:ea typeface="+mj-ea"/>
              </a:rPr>
              <a:t>农</a:t>
            </a:r>
            <a:r>
              <a:rPr lang="zh-CN" altLang="en-US" sz="1500">
                <a:latin typeface="+mj-ea"/>
                <a:ea typeface="+mj-ea"/>
              </a:rPr>
              <a:t>艺措施</a:t>
            </a:r>
            <a:endParaRPr lang="zh-CN" altLang="en-US" sz="1500">
              <a:latin typeface="+mj-ea"/>
              <a:ea typeface="+mj-ea"/>
            </a:endParaRPr>
          </a:p>
        </p:txBody>
      </p:sp>
      <p:sp>
        <p:nvSpPr>
          <p:cNvPr id="3" name="文本框 2"/>
          <p:cNvSpPr txBox="1"/>
          <p:nvPr/>
        </p:nvSpPr>
        <p:spPr>
          <a:xfrm>
            <a:off x="4072255" y="1582420"/>
            <a:ext cx="4352290" cy="1062355"/>
          </a:xfrm>
          <a:prstGeom prst="rect">
            <a:avLst/>
          </a:prstGeom>
          <a:noFill/>
          <a:ln>
            <a:solidFill>
              <a:srgbClr val="00B050"/>
            </a:solidFill>
          </a:ln>
        </p:spPr>
        <p:txBody>
          <a:bodyPr wrap="square" rtlCol="0">
            <a:noAutofit/>
          </a:bodyPr>
          <a:p>
            <a:r>
              <a:rPr lang="zh-CN" altLang="en-US"/>
              <a:t>农艺措施指的是指导农作物生长发育的技术手段，包括土地栽培、肥料管理、病虫害防治、种苗管理等等。</a:t>
            </a:r>
            <a:endParaRPr lang="zh-CN" altLang="en-US"/>
          </a:p>
        </p:txBody>
      </p:sp>
      <p:pic>
        <p:nvPicPr>
          <p:cNvPr id="4" name="图片 3" descr="R-C (2)"/>
          <p:cNvPicPr>
            <a:picLocks noChangeAspect="1"/>
          </p:cNvPicPr>
          <p:nvPr/>
        </p:nvPicPr>
        <p:blipFill>
          <a:blip r:embed="rId4"/>
          <a:srcRect l="23950" t="1286" r="-885" b="19663"/>
          <a:stretch>
            <a:fillRect/>
          </a:stretch>
        </p:blipFill>
        <p:spPr>
          <a:xfrm>
            <a:off x="4349750" y="2644775"/>
            <a:ext cx="3863340" cy="2381885"/>
          </a:xfrm>
          <a:prstGeom prst="rect">
            <a:avLst/>
          </a:prstGeom>
        </p:spPr>
      </p:pic>
      <p:pic>
        <p:nvPicPr>
          <p:cNvPr id="6" name="图片 5" descr="微信截图_20231028162449"/>
          <p:cNvPicPr>
            <a:picLocks noChangeAspect="1"/>
          </p:cNvPicPr>
          <p:nvPr/>
        </p:nvPicPr>
        <p:blipFill>
          <a:blip r:embed="rId5"/>
          <a:stretch>
            <a:fillRect/>
          </a:stretch>
        </p:blipFill>
        <p:spPr>
          <a:xfrm>
            <a:off x="201930" y="1880235"/>
            <a:ext cx="3763645" cy="2423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517"/>
          <a:stretch>
            <a:fillRect/>
          </a:stretch>
        </p:blipFill>
        <p:spPr>
          <a:xfrm>
            <a:off x="0" y="1596349"/>
            <a:ext cx="5384800" cy="3543605"/>
          </a:xfrm>
          <a:prstGeom prst="rect">
            <a:avLst/>
          </a:prstGeom>
        </p:spPr>
      </p:pic>
      <p:sp>
        <p:nvSpPr>
          <p:cNvPr id="10" name="矩形 9"/>
          <p:cNvSpPr/>
          <p:nvPr/>
        </p:nvSpPr>
        <p:spPr>
          <a:xfrm>
            <a:off x="4020457" y="0"/>
            <a:ext cx="1654629" cy="1915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
          <p:cNvSpPr txBox="1"/>
          <p:nvPr/>
        </p:nvSpPr>
        <p:spPr>
          <a:xfrm>
            <a:off x="3119210" y="1782372"/>
            <a:ext cx="4895849" cy="1168855"/>
          </a:xfrm>
          <a:prstGeom prst="rect">
            <a:avLst/>
          </a:prstGeom>
          <a:noFill/>
        </p:spPr>
        <p:txBody>
          <a:bodyPr wrap="square" lIns="36000" rIns="3600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30000"/>
              </a:lnSpc>
            </a:pPr>
            <a:r>
              <a:rPr lang="en-US" altLang="zh-CN" sz="1200">
                <a:solidFill>
                  <a:schemeClr val="tx1">
                    <a:lumMod val="50000"/>
                    <a:lumOff val="50000"/>
                  </a:schemeClr>
                </a:solidFill>
                <a:latin typeface="Calibri Light" panose="020F0302020204030204" pitchFamily="34" charset="0"/>
                <a:ea typeface="微软雅黑" panose="020B0503020204020204" pitchFamily="34" charset="-122"/>
              </a:rPr>
              <a:t>.</a:t>
            </a: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a:p>
            <a:pPr algn="just">
              <a:lnSpc>
                <a:spcPct val="130000"/>
              </a:lnSpc>
            </a:pP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p:txBody>
      </p:sp>
      <p:sp>
        <p:nvSpPr>
          <p:cNvPr id="8" name="Rectangle 36"/>
          <p:cNvSpPr>
            <a:spLocks noChangeArrowheads="1"/>
          </p:cNvSpPr>
          <p:nvPr/>
        </p:nvSpPr>
        <p:spPr bwMode="auto">
          <a:xfrm>
            <a:off x="2410460" y="1916051"/>
            <a:ext cx="49684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3200" b="1">
                <a:latin typeface="Calibri Light" panose="020F0302020204030204" pitchFamily="34" charset="0"/>
                <a:ea typeface="微软雅黑" panose="020B0503020204020204" pitchFamily="34" charset="-122"/>
                <a:sym typeface="Arial" panose="020B0604020202020204" pitchFamily="34" charset="0"/>
              </a:rPr>
              <a:t>环境标准</a:t>
            </a:r>
            <a:endParaRPr lang="zh-CN" altLang="en-US" sz="3200" b="1">
              <a:latin typeface="Calibri Light" panose="020F0302020204030204" pitchFamily="34" charset="0"/>
              <a:ea typeface="微软雅黑" panose="020B0503020204020204" pitchFamily="34" charset="-122"/>
              <a:sym typeface="Arial" panose="020B0604020202020204" pitchFamily="34" charset="0"/>
            </a:endParaRPr>
          </a:p>
        </p:txBody>
      </p:sp>
      <p:sp>
        <p:nvSpPr>
          <p:cNvPr id="9" name="Rectangle 36"/>
          <p:cNvSpPr>
            <a:spLocks noChangeArrowheads="1"/>
          </p:cNvSpPr>
          <p:nvPr/>
        </p:nvSpPr>
        <p:spPr bwMode="auto">
          <a:xfrm>
            <a:off x="3615868" y="-54083"/>
            <a:ext cx="248013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13800" b="1">
                <a:solidFill>
                  <a:srgbClr val="FFFFFF"/>
                </a:solidFill>
                <a:latin typeface="Calibri Light" panose="020F0302020204030204" pitchFamily="34" charset="0"/>
                <a:ea typeface="微软雅黑" panose="020B0503020204020204" pitchFamily="34" charset="-122"/>
                <a:sym typeface="Arial" panose="020B0604020202020204" pitchFamily="34" charset="0"/>
              </a:rPr>
              <a:t>04</a:t>
            </a:r>
            <a:endParaRPr lang="zh-CN" altLang="en-US" sz="13800" b="1">
              <a:solidFill>
                <a:srgbClr val="FFFFFF"/>
              </a:solidFill>
              <a:latin typeface="Calibri Light" panose="020F030202020403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pic>
        <p:nvPicPr>
          <p:cNvPr id="2" name="图片 1" descr="微信截图_20231028163116"/>
          <p:cNvPicPr>
            <a:picLocks noChangeAspect="1"/>
          </p:cNvPicPr>
          <p:nvPr/>
        </p:nvPicPr>
        <p:blipFill>
          <a:blip r:embed="rId3"/>
          <a:stretch>
            <a:fillRect/>
          </a:stretch>
        </p:blipFill>
        <p:spPr>
          <a:xfrm>
            <a:off x="1771015" y="370840"/>
            <a:ext cx="7294880" cy="448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pic>
        <p:nvPicPr>
          <p:cNvPr id="3" name="图片 2" descr="微信截图_20231028163103"/>
          <p:cNvPicPr>
            <a:picLocks noChangeAspect="1"/>
          </p:cNvPicPr>
          <p:nvPr/>
        </p:nvPicPr>
        <p:blipFill>
          <a:blip r:embed="rId3"/>
          <a:stretch>
            <a:fillRect/>
          </a:stretch>
        </p:blipFill>
        <p:spPr>
          <a:xfrm>
            <a:off x="2820035" y="0"/>
            <a:ext cx="5964555" cy="5143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pic>
        <p:nvPicPr>
          <p:cNvPr id="7" name="图片 6" descr="微信截图_20231028163111"/>
          <p:cNvPicPr>
            <a:picLocks noChangeAspect="1"/>
          </p:cNvPicPr>
          <p:nvPr/>
        </p:nvPicPr>
        <p:blipFill>
          <a:blip r:embed="rId3"/>
          <a:stretch>
            <a:fillRect/>
          </a:stretch>
        </p:blipFill>
        <p:spPr>
          <a:xfrm>
            <a:off x="1565910" y="535305"/>
            <a:ext cx="7405370" cy="4472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0" y="0"/>
            <a:ext cx="4799012" cy="3307627"/>
          </a:xfrm>
          <a:prstGeom prst="rect">
            <a:avLst/>
          </a:prstGeom>
        </p:spPr>
      </p:pic>
      <p:sp>
        <p:nvSpPr>
          <p:cNvPr id="6" name="矩形 2"/>
          <p:cNvSpPr>
            <a:spLocks noChangeArrowheads="1"/>
          </p:cNvSpPr>
          <p:nvPr>
            <p:custDataLst>
              <p:tags r:id="rId2"/>
            </p:custDataLst>
          </p:nvPr>
        </p:nvSpPr>
        <p:spPr bwMode="auto">
          <a:xfrm>
            <a:off x="2885418" y="1073546"/>
            <a:ext cx="326350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eaLnBrk="1" hangingPunct="1">
              <a:lnSpc>
                <a:spcPct val="100000"/>
              </a:lnSpc>
              <a:spcBef>
                <a:spcPct val="0"/>
              </a:spcBef>
              <a:buFontTx/>
              <a:buNone/>
            </a:pPr>
            <a:r>
              <a:rPr lang="en-US" altLang="zh-CN" sz="3300" b="1">
                <a:solidFill>
                  <a:schemeClr val="accent2">
                    <a:lumMod val="75000"/>
                  </a:schemeClr>
                </a:solidFill>
                <a:latin typeface="微软雅黑" panose="020B0503020204020204" pitchFamily="34" charset="-122"/>
                <a:ea typeface="微软雅黑" panose="020B0503020204020204" pitchFamily="34" charset="-122"/>
              </a:rPr>
              <a:t>CONTENTS</a:t>
            </a:r>
            <a:endParaRPr lang="en-US" altLang="zh-CN" sz="3300" b="1">
              <a:solidFill>
                <a:schemeClr val="accent2">
                  <a:lumMod val="75000"/>
                </a:schemeClr>
              </a:solidFill>
              <a:latin typeface="微软雅黑" panose="020B0503020204020204" pitchFamily="34" charset="-122"/>
              <a:ea typeface="微软雅黑" panose="020B0503020204020204" pitchFamily="34" charset="-122"/>
            </a:endParaRPr>
          </a:p>
        </p:txBody>
      </p:sp>
      <p:sp>
        <p:nvSpPr>
          <p:cNvPr id="34" name="文本框 33"/>
          <p:cNvSpPr txBox="1"/>
          <p:nvPr>
            <p:custDataLst>
              <p:tags r:id="rId3"/>
            </p:custDataLst>
          </p:nvPr>
        </p:nvSpPr>
        <p:spPr>
          <a:xfrm>
            <a:off x="995522" y="2548531"/>
            <a:ext cx="2035683" cy="951423"/>
          </a:xfrm>
          <a:prstGeom prst="rect">
            <a:avLst/>
          </a:prstGeom>
          <a:noFill/>
        </p:spPr>
        <p:txBody>
          <a:bodyPr anchor="t" anchorCtr="0">
            <a:noAutofit/>
          </a:bodyPr>
          <a:lstStyle/>
          <a:p>
            <a:pPr>
              <a:lnSpc>
                <a:spcPct val="120000"/>
              </a:lnSpc>
              <a:defRPr/>
            </a:pPr>
            <a:r>
              <a:rPr lang="zh-CN" altLang="en-US" sz="2000">
                <a:solidFill>
                  <a:schemeClr val="tx1">
                    <a:lumMod val="75000"/>
                    <a:lumOff val="25000"/>
                  </a:schemeClr>
                </a:solidFill>
              </a:rPr>
              <a:t>我国</a:t>
            </a:r>
            <a:r>
              <a:rPr lang="zh-CN" altLang="en-US" sz="2000">
                <a:solidFill>
                  <a:schemeClr val="tx1">
                    <a:lumMod val="75000"/>
                    <a:lumOff val="25000"/>
                  </a:schemeClr>
                </a:solidFill>
              </a:rPr>
              <a:t>现状</a:t>
            </a:r>
            <a:endParaRPr lang="zh-CN" altLang="en-US" sz="2000">
              <a:solidFill>
                <a:schemeClr val="tx1">
                  <a:lumMod val="75000"/>
                  <a:lumOff val="25000"/>
                </a:schemeClr>
              </a:solidFill>
            </a:endParaRPr>
          </a:p>
        </p:txBody>
      </p:sp>
      <p:cxnSp>
        <p:nvCxnSpPr>
          <p:cNvPr id="35" name="直接连接符 34"/>
          <p:cNvCxnSpPr/>
          <p:nvPr>
            <p:custDataLst>
              <p:tags r:id="rId4"/>
            </p:custDataLst>
          </p:nvPr>
        </p:nvCxnSpPr>
        <p:spPr>
          <a:xfrm flipH="1">
            <a:off x="713343" y="2408039"/>
            <a:ext cx="373856" cy="486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custDataLst>
              <p:tags r:id="rId5"/>
            </p:custDataLst>
          </p:nvPr>
        </p:nvSpPr>
        <p:spPr>
          <a:xfrm>
            <a:off x="564515" y="2191344"/>
            <a:ext cx="289322" cy="553085"/>
          </a:xfrm>
          <a:prstGeom prst="rect">
            <a:avLst/>
          </a:prstGeom>
          <a:noFill/>
        </p:spPr>
        <p:txBody>
          <a:bodyPr>
            <a:spAutoFit/>
          </a:bodyPr>
          <a:lstStyle/>
          <a:p>
            <a:pPr>
              <a:defRPr/>
            </a:pPr>
            <a:r>
              <a:rPr lang="en-US" altLang="zh-CN" sz="3000">
                <a:solidFill>
                  <a:schemeClr val="accent1">
                    <a:lumMod val="75000"/>
                  </a:schemeClr>
                </a:solidFill>
                <a:latin typeface="华康俪金黑W8" panose="020B0809000000000000" pitchFamily="49" charset="-122"/>
                <a:ea typeface="华康俪金黑W8" panose="020B0809000000000000" pitchFamily="49" charset="-122"/>
              </a:rPr>
              <a:t>1</a:t>
            </a:r>
            <a:endParaRPr lang="zh-CN" altLang="en-US" sz="3000">
              <a:solidFill>
                <a:schemeClr val="accent1">
                  <a:lumMod val="75000"/>
                </a:schemeClr>
              </a:solidFill>
              <a:latin typeface="华康俪金黑W8" panose="020B0809000000000000" pitchFamily="49" charset="-122"/>
              <a:ea typeface="华康俪金黑W8" panose="020B0809000000000000" pitchFamily="49" charset="-122"/>
            </a:endParaRPr>
          </a:p>
        </p:txBody>
      </p:sp>
      <p:grpSp>
        <p:nvGrpSpPr>
          <p:cNvPr id="18" name="组合 17"/>
          <p:cNvGrpSpPr/>
          <p:nvPr/>
        </p:nvGrpSpPr>
        <p:grpSpPr>
          <a:xfrm>
            <a:off x="3362325" y="2191385"/>
            <a:ext cx="2466975" cy="1308100"/>
            <a:chOff x="5802" y="4082"/>
            <a:chExt cx="3885" cy="2060"/>
          </a:xfrm>
        </p:grpSpPr>
        <p:sp>
          <p:nvSpPr>
            <p:cNvPr id="37" name="文本框 36"/>
            <p:cNvSpPr txBox="1"/>
            <p:nvPr>
              <p:custDataLst>
                <p:tags r:id="rId6"/>
              </p:custDataLst>
            </p:nvPr>
          </p:nvSpPr>
          <p:spPr>
            <a:xfrm>
              <a:off x="6481" y="4644"/>
              <a:ext cx="3206" cy="1498"/>
            </a:xfrm>
            <a:prstGeom prst="rect">
              <a:avLst/>
            </a:prstGeom>
            <a:noFill/>
          </p:spPr>
          <p:txBody>
            <a:bodyPr anchor="t" anchorCtr="0">
              <a:noAutofit/>
            </a:bodyPr>
            <a:lstStyle/>
            <a:p>
              <a:pPr>
                <a:lnSpc>
                  <a:spcPct val="120000"/>
                </a:lnSpc>
                <a:defRPr/>
              </a:pPr>
              <a:r>
                <a:rPr lang="zh-CN" altLang="en-US" sz="2000">
                  <a:solidFill>
                    <a:schemeClr val="tx1">
                      <a:lumMod val="75000"/>
                      <a:lumOff val="25000"/>
                    </a:schemeClr>
                  </a:solidFill>
                </a:rPr>
                <a:t>法律法规</a:t>
              </a:r>
              <a:endParaRPr lang="zh-CN" altLang="en-US" sz="2000">
                <a:solidFill>
                  <a:schemeClr val="tx1">
                    <a:lumMod val="75000"/>
                    <a:lumOff val="25000"/>
                  </a:schemeClr>
                </a:solidFill>
              </a:endParaRPr>
            </a:p>
          </p:txBody>
        </p:sp>
        <p:cxnSp>
          <p:nvCxnSpPr>
            <p:cNvPr id="38" name="直接连接符 37"/>
            <p:cNvCxnSpPr/>
            <p:nvPr>
              <p:custDataLst>
                <p:tags r:id="rId7"/>
              </p:custDataLst>
            </p:nvPr>
          </p:nvCxnSpPr>
          <p:spPr>
            <a:xfrm flipH="1">
              <a:off x="6036" y="4423"/>
              <a:ext cx="589" cy="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custDataLst>
                <p:tags r:id="rId8"/>
              </p:custDataLst>
            </p:nvPr>
          </p:nvSpPr>
          <p:spPr>
            <a:xfrm>
              <a:off x="5802" y="4082"/>
              <a:ext cx="456" cy="871"/>
            </a:xfrm>
            <a:prstGeom prst="rect">
              <a:avLst/>
            </a:prstGeom>
            <a:noFill/>
          </p:spPr>
          <p:txBody>
            <a:bodyPr>
              <a:spAutoFit/>
            </a:bodyPr>
            <a:lstStyle/>
            <a:p>
              <a:pPr>
                <a:defRPr/>
              </a:pPr>
              <a:r>
                <a:rPr lang="en-US" altLang="zh-CN" sz="3000">
                  <a:solidFill>
                    <a:schemeClr val="accent1">
                      <a:lumMod val="75000"/>
                    </a:schemeClr>
                  </a:solidFill>
                  <a:latin typeface="华康俪金黑W8" panose="020B0809000000000000" pitchFamily="49" charset="-122"/>
                  <a:ea typeface="华康俪金黑W8" panose="020B0809000000000000" pitchFamily="49" charset="-122"/>
                </a:rPr>
                <a:t>2</a:t>
              </a:r>
              <a:endParaRPr lang="zh-CN" altLang="en-US" sz="3000">
                <a:solidFill>
                  <a:schemeClr val="accent1">
                    <a:lumMod val="75000"/>
                  </a:schemeClr>
                </a:solidFill>
                <a:latin typeface="华康俪金黑W8" panose="020B0809000000000000" pitchFamily="49" charset="-122"/>
                <a:ea typeface="华康俪金黑W8" panose="020B0809000000000000" pitchFamily="49" charset="-122"/>
              </a:endParaRPr>
            </a:p>
          </p:txBody>
        </p:sp>
      </p:grpSp>
      <p:grpSp>
        <p:nvGrpSpPr>
          <p:cNvPr id="13" name="组合 12"/>
          <p:cNvGrpSpPr/>
          <p:nvPr/>
        </p:nvGrpSpPr>
        <p:grpSpPr>
          <a:xfrm>
            <a:off x="6160135" y="2191385"/>
            <a:ext cx="2466975" cy="1308100"/>
            <a:chOff x="10208" y="4082"/>
            <a:chExt cx="3885" cy="2060"/>
          </a:xfrm>
        </p:grpSpPr>
        <p:sp>
          <p:nvSpPr>
            <p:cNvPr id="40" name="文本框 39"/>
            <p:cNvSpPr txBox="1"/>
            <p:nvPr>
              <p:custDataLst>
                <p:tags r:id="rId9"/>
              </p:custDataLst>
            </p:nvPr>
          </p:nvSpPr>
          <p:spPr>
            <a:xfrm>
              <a:off x="10887" y="4644"/>
              <a:ext cx="3206" cy="1498"/>
            </a:xfrm>
            <a:prstGeom prst="rect">
              <a:avLst/>
            </a:prstGeom>
            <a:noFill/>
          </p:spPr>
          <p:txBody>
            <a:bodyPr anchor="t" anchorCtr="0">
              <a:noAutofit/>
            </a:bodyPr>
            <a:lstStyle/>
            <a:p>
              <a:pPr>
                <a:lnSpc>
                  <a:spcPct val="120000"/>
                </a:lnSpc>
                <a:defRPr/>
              </a:pPr>
              <a:r>
                <a:rPr lang="zh-CN" altLang="en-US" sz="2000">
                  <a:solidFill>
                    <a:schemeClr val="tx1">
                      <a:lumMod val="75000"/>
                      <a:lumOff val="25000"/>
                    </a:schemeClr>
                  </a:solidFill>
                </a:rPr>
                <a:t>相关行动</a:t>
              </a:r>
              <a:endParaRPr lang="zh-CN" altLang="en-US" sz="2000">
                <a:solidFill>
                  <a:schemeClr val="tx1">
                    <a:lumMod val="75000"/>
                    <a:lumOff val="25000"/>
                  </a:schemeClr>
                </a:solidFill>
              </a:endParaRPr>
            </a:p>
          </p:txBody>
        </p:sp>
        <p:cxnSp>
          <p:nvCxnSpPr>
            <p:cNvPr id="41" name="直接连接符 40"/>
            <p:cNvCxnSpPr/>
            <p:nvPr>
              <p:custDataLst>
                <p:tags r:id="rId10"/>
              </p:custDataLst>
            </p:nvPr>
          </p:nvCxnSpPr>
          <p:spPr>
            <a:xfrm flipH="1">
              <a:off x="10443" y="4423"/>
              <a:ext cx="589" cy="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文本框 41"/>
            <p:cNvSpPr txBox="1"/>
            <p:nvPr>
              <p:custDataLst>
                <p:tags r:id="rId11"/>
              </p:custDataLst>
            </p:nvPr>
          </p:nvSpPr>
          <p:spPr>
            <a:xfrm>
              <a:off x="10208" y="4082"/>
              <a:ext cx="456" cy="871"/>
            </a:xfrm>
            <a:prstGeom prst="rect">
              <a:avLst/>
            </a:prstGeom>
            <a:noFill/>
          </p:spPr>
          <p:txBody>
            <a:bodyPr>
              <a:spAutoFit/>
            </a:bodyPr>
            <a:lstStyle/>
            <a:p>
              <a:pPr>
                <a:defRPr/>
              </a:pPr>
              <a:r>
                <a:rPr lang="en-US" altLang="zh-CN" sz="3000">
                  <a:solidFill>
                    <a:schemeClr val="accent1">
                      <a:lumMod val="75000"/>
                    </a:schemeClr>
                  </a:solidFill>
                  <a:latin typeface="华康俪金黑W8" panose="020B0809000000000000" pitchFamily="49" charset="-122"/>
                  <a:ea typeface="华康俪金黑W8" panose="020B0809000000000000" pitchFamily="49" charset="-122"/>
                </a:rPr>
                <a:t>3</a:t>
              </a:r>
              <a:endParaRPr lang="zh-CN" altLang="en-US" sz="3000">
                <a:solidFill>
                  <a:schemeClr val="accent1">
                    <a:lumMod val="75000"/>
                  </a:schemeClr>
                </a:solidFill>
                <a:latin typeface="华康俪金黑W8" panose="020B0809000000000000" pitchFamily="49" charset="-122"/>
                <a:ea typeface="华康俪金黑W8" panose="020B0809000000000000" pitchFamily="49" charset="-122"/>
              </a:endParaRPr>
            </a:p>
          </p:txBody>
        </p:sp>
      </p:grpSp>
      <p:grpSp>
        <p:nvGrpSpPr>
          <p:cNvPr id="7" name="组合 6"/>
          <p:cNvGrpSpPr/>
          <p:nvPr/>
        </p:nvGrpSpPr>
        <p:grpSpPr>
          <a:xfrm>
            <a:off x="1742440" y="3350260"/>
            <a:ext cx="2466975" cy="1308100"/>
            <a:chOff x="1396" y="5968"/>
            <a:chExt cx="3885" cy="2060"/>
          </a:xfrm>
        </p:grpSpPr>
        <p:sp>
          <p:nvSpPr>
            <p:cNvPr id="2" name="文本框 1"/>
            <p:cNvSpPr txBox="1"/>
            <p:nvPr>
              <p:custDataLst>
                <p:tags r:id="rId12"/>
              </p:custDataLst>
            </p:nvPr>
          </p:nvSpPr>
          <p:spPr>
            <a:xfrm>
              <a:off x="2075" y="6530"/>
              <a:ext cx="3206" cy="1498"/>
            </a:xfrm>
            <a:prstGeom prst="rect">
              <a:avLst/>
            </a:prstGeom>
            <a:noFill/>
          </p:spPr>
          <p:txBody>
            <a:bodyPr anchor="t" anchorCtr="0">
              <a:noAutofit/>
            </a:bodyPr>
            <a:p>
              <a:pPr>
                <a:lnSpc>
                  <a:spcPct val="120000"/>
                </a:lnSpc>
                <a:defRPr/>
              </a:pPr>
              <a:r>
                <a:rPr lang="zh-CN" altLang="en-US" sz="2000">
                  <a:solidFill>
                    <a:schemeClr val="tx1">
                      <a:lumMod val="75000"/>
                      <a:lumOff val="25000"/>
                    </a:schemeClr>
                  </a:solidFill>
                </a:rPr>
                <a:t>环境标准</a:t>
              </a:r>
              <a:endParaRPr lang="zh-CN" altLang="en-US" sz="2000">
                <a:solidFill>
                  <a:schemeClr val="tx1">
                    <a:lumMod val="75000"/>
                    <a:lumOff val="25000"/>
                  </a:schemeClr>
                </a:solidFill>
              </a:endParaRPr>
            </a:p>
          </p:txBody>
        </p:sp>
        <p:cxnSp>
          <p:nvCxnSpPr>
            <p:cNvPr id="3" name="直接连接符 2"/>
            <p:cNvCxnSpPr/>
            <p:nvPr>
              <p:custDataLst>
                <p:tags r:id="rId13"/>
              </p:custDataLst>
            </p:nvPr>
          </p:nvCxnSpPr>
          <p:spPr>
            <a:xfrm flipH="1">
              <a:off x="1630" y="6309"/>
              <a:ext cx="589" cy="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14"/>
              </p:custDataLst>
            </p:nvPr>
          </p:nvSpPr>
          <p:spPr>
            <a:xfrm>
              <a:off x="1396" y="5968"/>
              <a:ext cx="456" cy="871"/>
            </a:xfrm>
            <a:prstGeom prst="rect">
              <a:avLst/>
            </a:prstGeom>
            <a:noFill/>
          </p:spPr>
          <p:txBody>
            <a:bodyPr>
              <a:spAutoFit/>
            </a:bodyPr>
            <a:p>
              <a:pPr>
                <a:defRPr/>
              </a:pPr>
              <a:r>
                <a:rPr lang="en-US" altLang="zh-CN" sz="3000">
                  <a:solidFill>
                    <a:schemeClr val="accent1">
                      <a:lumMod val="75000"/>
                    </a:schemeClr>
                  </a:solidFill>
                  <a:latin typeface="华康俪金黑W8" panose="020B0809000000000000" pitchFamily="49" charset="-122"/>
                  <a:ea typeface="华康俪金黑W8" panose="020B0809000000000000" pitchFamily="49" charset="-122"/>
                </a:rPr>
                <a:t>4</a:t>
              </a:r>
              <a:endParaRPr lang="en-US" altLang="zh-CN" sz="3000">
                <a:solidFill>
                  <a:schemeClr val="accent1">
                    <a:lumMod val="75000"/>
                  </a:schemeClr>
                </a:solidFill>
                <a:latin typeface="华康俪金黑W8" panose="020B0809000000000000" pitchFamily="49" charset="-122"/>
                <a:ea typeface="华康俪金黑W8" panose="020B0809000000000000" pitchFamily="49" charset="-122"/>
              </a:endParaRPr>
            </a:p>
          </p:txBody>
        </p:sp>
      </p:grpSp>
      <p:grpSp>
        <p:nvGrpSpPr>
          <p:cNvPr id="12" name="组合 11"/>
          <p:cNvGrpSpPr/>
          <p:nvPr/>
        </p:nvGrpSpPr>
        <p:grpSpPr>
          <a:xfrm>
            <a:off x="4984115" y="3388995"/>
            <a:ext cx="2469515" cy="1219200"/>
            <a:chOff x="9004" y="5968"/>
            <a:chExt cx="3889" cy="1920"/>
          </a:xfrm>
        </p:grpSpPr>
        <p:sp>
          <p:nvSpPr>
            <p:cNvPr id="9" name="文本框 8"/>
            <p:cNvSpPr txBox="1"/>
            <p:nvPr>
              <p:custDataLst>
                <p:tags r:id="rId15"/>
              </p:custDataLst>
            </p:nvPr>
          </p:nvSpPr>
          <p:spPr>
            <a:xfrm>
              <a:off x="9687" y="6390"/>
              <a:ext cx="3206" cy="1498"/>
            </a:xfrm>
            <a:prstGeom prst="rect">
              <a:avLst/>
            </a:prstGeom>
            <a:noFill/>
          </p:spPr>
          <p:txBody>
            <a:bodyPr anchor="t" anchorCtr="0">
              <a:noAutofit/>
            </a:bodyPr>
            <a:p>
              <a:pPr>
                <a:lnSpc>
                  <a:spcPct val="120000"/>
                </a:lnSpc>
                <a:defRPr/>
              </a:pPr>
              <a:r>
                <a:rPr lang="zh-CN" altLang="en-US" sz="2000">
                  <a:solidFill>
                    <a:schemeClr val="tx1">
                      <a:lumMod val="75000"/>
                      <a:lumOff val="25000"/>
                    </a:schemeClr>
                  </a:solidFill>
                </a:rPr>
                <a:t>国际合作</a:t>
              </a:r>
              <a:endParaRPr lang="zh-CN" altLang="en-US" sz="2000">
                <a:solidFill>
                  <a:schemeClr val="tx1">
                    <a:lumMod val="75000"/>
                    <a:lumOff val="25000"/>
                  </a:schemeClr>
                </a:solidFill>
              </a:endParaRPr>
            </a:p>
          </p:txBody>
        </p:sp>
        <p:cxnSp>
          <p:nvCxnSpPr>
            <p:cNvPr id="10" name="直接连接符 9"/>
            <p:cNvCxnSpPr/>
            <p:nvPr>
              <p:custDataLst>
                <p:tags r:id="rId16"/>
              </p:custDataLst>
            </p:nvPr>
          </p:nvCxnSpPr>
          <p:spPr>
            <a:xfrm flipH="1">
              <a:off x="9264" y="6309"/>
              <a:ext cx="589" cy="76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custDataLst>
                <p:tags r:id="rId17"/>
              </p:custDataLst>
            </p:nvPr>
          </p:nvSpPr>
          <p:spPr>
            <a:xfrm>
              <a:off x="9004" y="5968"/>
              <a:ext cx="456" cy="871"/>
            </a:xfrm>
            <a:prstGeom prst="rect">
              <a:avLst/>
            </a:prstGeom>
            <a:noFill/>
          </p:spPr>
          <p:txBody>
            <a:bodyPr>
              <a:spAutoFit/>
            </a:bodyPr>
            <a:p>
              <a:pPr>
                <a:defRPr/>
              </a:pPr>
              <a:r>
                <a:rPr lang="en-US" altLang="zh-CN" sz="3000">
                  <a:solidFill>
                    <a:schemeClr val="accent1">
                      <a:lumMod val="75000"/>
                    </a:schemeClr>
                  </a:solidFill>
                  <a:latin typeface="华康俪金黑W8" panose="020B0809000000000000" pitchFamily="49" charset="-122"/>
                  <a:ea typeface="华康俪金黑W8" panose="020B0809000000000000" pitchFamily="49" charset="-122"/>
                </a:rPr>
                <a:t>5</a:t>
              </a:r>
              <a:endParaRPr lang="en-US" altLang="zh-CN" sz="3000">
                <a:solidFill>
                  <a:schemeClr val="accent1">
                    <a:lumMod val="75000"/>
                  </a:schemeClr>
                </a:solidFill>
                <a:latin typeface="华康俪金黑W8" panose="020B0809000000000000" pitchFamily="49" charset="-122"/>
                <a:ea typeface="华康俪金黑W8" panose="020B0809000000000000" pitchFamily="49" charset="-122"/>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pic>
        <p:nvPicPr>
          <p:cNvPr id="3" name="图片 2" descr="微信截图_20231028163347"/>
          <p:cNvPicPr>
            <a:picLocks noChangeAspect="1"/>
          </p:cNvPicPr>
          <p:nvPr/>
        </p:nvPicPr>
        <p:blipFill>
          <a:blip r:embed="rId3"/>
          <a:srcRect r="2182" b="13374"/>
          <a:stretch>
            <a:fillRect/>
          </a:stretch>
        </p:blipFill>
        <p:spPr>
          <a:xfrm>
            <a:off x="818515" y="885190"/>
            <a:ext cx="7658735" cy="40100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pic>
        <p:nvPicPr>
          <p:cNvPr id="2" name="图片 1" descr="微信截图_20231028162903"/>
          <p:cNvPicPr>
            <a:picLocks noChangeAspect="1"/>
          </p:cNvPicPr>
          <p:nvPr/>
        </p:nvPicPr>
        <p:blipFill>
          <a:blip r:embed="rId3"/>
          <a:stretch>
            <a:fillRect/>
          </a:stretch>
        </p:blipFill>
        <p:spPr>
          <a:xfrm>
            <a:off x="3043555" y="118745"/>
            <a:ext cx="5640070" cy="48171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517"/>
          <a:stretch>
            <a:fillRect/>
          </a:stretch>
        </p:blipFill>
        <p:spPr>
          <a:xfrm>
            <a:off x="0" y="1596349"/>
            <a:ext cx="5384800" cy="3543605"/>
          </a:xfrm>
          <a:prstGeom prst="rect">
            <a:avLst/>
          </a:prstGeom>
        </p:spPr>
      </p:pic>
      <p:sp>
        <p:nvSpPr>
          <p:cNvPr id="10" name="矩形 9"/>
          <p:cNvSpPr/>
          <p:nvPr/>
        </p:nvSpPr>
        <p:spPr>
          <a:xfrm>
            <a:off x="4020457" y="0"/>
            <a:ext cx="1654629" cy="1915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
          <p:cNvSpPr txBox="1"/>
          <p:nvPr/>
        </p:nvSpPr>
        <p:spPr>
          <a:xfrm>
            <a:off x="3119210" y="1782372"/>
            <a:ext cx="4895849" cy="1168855"/>
          </a:xfrm>
          <a:prstGeom prst="rect">
            <a:avLst/>
          </a:prstGeom>
          <a:noFill/>
        </p:spPr>
        <p:txBody>
          <a:bodyPr wrap="square" lIns="36000" rIns="3600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30000"/>
              </a:lnSpc>
            </a:pPr>
            <a:r>
              <a:rPr lang="en-US" altLang="zh-CN" sz="1200">
                <a:solidFill>
                  <a:schemeClr val="tx1">
                    <a:lumMod val="50000"/>
                    <a:lumOff val="50000"/>
                  </a:schemeClr>
                </a:solidFill>
                <a:latin typeface="Calibri Light" panose="020F0302020204030204" pitchFamily="34" charset="0"/>
                <a:ea typeface="微软雅黑" panose="020B0503020204020204" pitchFamily="34" charset="-122"/>
              </a:rPr>
              <a:t>.</a:t>
            </a: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a:p>
            <a:pPr algn="just">
              <a:lnSpc>
                <a:spcPct val="130000"/>
              </a:lnSpc>
            </a:pP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p:txBody>
      </p:sp>
      <p:sp>
        <p:nvSpPr>
          <p:cNvPr id="8" name="Rectangle 36"/>
          <p:cNvSpPr>
            <a:spLocks noChangeArrowheads="1"/>
          </p:cNvSpPr>
          <p:nvPr/>
        </p:nvSpPr>
        <p:spPr bwMode="auto">
          <a:xfrm>
            <a:off x="2410460" y="1916051"/>
            <a:ext cx="49684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3200" b="1">
                <a:latin typeface="Calibri Light" panose="020F0302020204030204" pitchFamily="34" charset="0"/>
                <a:ea typeface="微软雅黑" panose="020B0503020204020204" pitchFamily="34" charset="-122"/>
                <a:sym typeface="Arial" panose="020B0604020202020204" pitchFamily="34" charset="0"/>
              </a:rPr>
              <a:t>国际合作</a:t>
            </a:r>
            <a:endParaRPr lang="zh-CN" altLang="en-US" sz="3200" b="1">
              <a:latin typeface="Calibri Light" panose="020F0302020204030204" pitchFamily="34" charset="0"/>
              <a:ea typeface="微软雅黑" panose="020B0503020204020204" pitchFamily="34" charset="-122"/>
              <a:sym typeface="Arial" panose="020B0604020202020204" pitchFamily="34" charset="0"/>
            </a:endParaRPr>
          </a:p>
        </p:txBody>
      </p:sp>
      <p:sp>
        <p:nvSpPr>
          <p:cNvPr id="9" name="Rectangle 36"/>
          <p:cNvSpPr>
            <a:spLocks noChangeArrowheads="1"/>
          </p:cNvSpPr>
          <p:nvPr/>
        </p:nvSpPr>
        <p:spPr bwMode="auto">
          <a:xfrm>
            <a:off x="3615868" y="-54083"/>
            <a:ext cx="248013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13800" b="1">
                <a:solidFill>
                  <a:srgbClr val="FFFFFF"/>
                </a:solidFill>
                <a:latin typeface="Calibri Light" panose="020F0302020204030204" pitchFamily="34" charset="0"/>
                <a:ea typeface="微软雅黑" panose="020B0503020204020204" pitchFamily="34" charset="-122"/>
                <a:sym typeface="Arial" panose="020B0604020202020204" pitchFamily="34" charset="0"/>
              </a:rPr>
              <a:t>05</a:t>
            </a:r>
            <a:endParaRPr lang="zh-CN" altLang="en-US" sz="13800" b="1">
              <a:solidFill>
                <a:srgbClr val="FFFFFF"/>
              </a:solidFill>
              <a:latin typeface="Calibri Light" panose="020F030202020403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sp>
        <p:nvSpPr>
          <p:cNvPr id="6" name="弧形 5"/>
          <p:cNvSpPr/>
          <p:nvPr/>
        </p:nvSpPr>
        <p:spPr>
          <a:xfrm rot="18962166" flipH="1">
            <a:off x="1262185" y="2747862"/>
            <a:ext cx="1188854" cy="638370"/>
          </a:xfrm>
          <a:prstGeom prst="arc">
            <a:avLst>
              <a:gd name="adj1" fmla="val 16200000"/>
              <a:gd name="adj2" fmla="val 18656220"/>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grpSp>
        <p:nvGrpSpPr>
          <p:cNvPr id="19" name="组合 18"/>
          <p:cNvGrpSpPr/>
          <p:nvPr/>
        </p:nvGrpSpPr>
        <p:grpSpPr>
          <a:xfrm>
            <a:off x="1550690" y="2507312"/>
            <a:ext cx="6331127" cy="963036"/>
            <a:chOff x="2067586" y="3167975"/>
            <a:chExt cx="8441503" cy="1284048"/>
          </a:xfrm>
        </p:grpSpPr>
        <p:sp>
          <p:nvSpPr>
            <p:cNvPr id="4" name="弧形 3"/>
            <p:cNvSpPr/>
            <p:nvPr/>
          </p:nvSpPr>
          <p:spPr>
            <a:xfrm>
              <a:off x="2067586" y="3294690"/>
              <a:ext cx="1868313" cy="1137763"/>
            </a:xfrm>
            <a:prstGeom prst="arc">
              <a:avLst>
                <a:gd name="adj1" fmla="val 12239256"/>
                <a:gd name="adj2" fmla="val 20173080"/>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3" name="弧形 2"/>
            <p:cNvSpPr/>
            <p:nvPr/>
          </p:nvSpPr>
          <p:spPr>
            <a:xfrm rot="2329642">
              <a:off x="2688802" y="3435992"/>
              <a:ext cx="1585139" cy="851160"/>
            </a:xfrm>
            <a:prstGeom prst="arc">
              <a:avLst>
                <a:gd name="adj1" fmla="val 16200000"/>
                <a:gd name="adj2" fmla="val 19554478"/>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7" name="弧形 6"/>
            <p:cNvSpPr/>
            <p:nvPr/>
          </p:nvSpPr>
          <p:spPr>
            <a:xfrm rot="10800000">
              <a:off x="4108706" y="3313291"/>
              <a:ext cx="1868313" cy="1137763"/>
            </a:xfrm>
            <a:prstGeom prst="arc">
              <a:avLst>
                <a:gd name="adj1" fmla="val 12239256"/>
                <a:gd name="adj2" fmla="val 20173080"/>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8" name="弧形 7"/>
            <p:cNvSpPr/>
            <p:nvPr/>
          </p:nvSpPr>
          <p:spPr>
            <a:xfrm rot="13463349">
              <a:off x="3808361" y="3503892"/>
              <a:ext cx="1585139" cy="851160"/>
            </a:xfrm>
            <a:prstGeom prst="arc">
              <a:avLst>
                <a:gd name="adj1" fmla="val 16200000"/>
                <a:gd name="adj2" fmla="val 18687466"/>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9" name="弧形 8"/>
            <p:cNvSpPr/>
            <p:nvPr/>
          </p:nvSpPr>
          <p:spPr>
            <a:xfrm rot="8162166" flipH="1">
              <a:off x="4825409" y="3437990"/>
              <a:ext cx="1585139" cy="851160"/>
            </a:xfrm>
            <a:prstGeom prst="arc">
              <a:avLst>
                <a:gd name="adj1" fmla="val 16200000"/>
                <a:gd name="adj2" fmla="val 18759874"/>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1" name="弧形 10"/>
            <p:cNvSpPr/>
            <p:nvPr/>
          </p:nvSpPr>
          <p:spPr>
            <a:xfrm rot="10800000">
              <a:off x="8238019" y="3167975"/>
              <a:ext cx="1868313" cy="1137763"/>
            </a:xfrm>
            <a:prstGeom prst="arc">
              <a:avLst>
                <a:gd name="adj1" fmla="val 12239256"/>
                <a:gd name="adj2" fmla="val 20058468"/>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2" name="弧形 11"/>
            <p:cNvSpPr/>
            <p:nvPr/>
          </p:nvSpPr>
          <p:spPr>
            <a:xfrm rot="13129642">
              <a:off x="7904978" y="3318160"/>
              <a:ext cx="1585139" cy="851160"/>
            </a:xfrm>
            <a:prstGeom prst="arc">
              <a:avLst>
                <a:gd name="adj1" fmla="val 16200000"/>
                <a:gd name="adj2" fmla="val 18819563"/>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3" name="弧形 12"/>
            <p:cNvSpPr/>
            <p:nvPr/>
          </p:nvSpPr>
          <p:spPr>
            <a:xfrm rot="8162166" flipH="1">
              <a:off x="8923950" y="3267311"/>
              <a:ext cx="1585139" cy="851160"/>
            </a:xfrm>
            <a:prstGeom prst="arc">
              <a:avLst>
                <a:gd name="adj1" fmla="val 16200000"/>
                <a:gd name="adj2" fmla="val 18825501"/>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4" name="弧形 13"/>
            <p:cNvSpPr/>
            <p:nvPr/>
          </p:nvSpPr>
          <p:spPr>
            <a:xfrm>
              <a:off x="6287529" y="3314260"/>
              <a:ext cx="1868313" cy="1137763"/>
            </a:xfrm>
            <a:prstGeom prst="arc">
              <a:avLst>
                <a:gd name="adj1" fmla="val 12239256"/>
                <a:gd name="adj2" fmla="val 20173080"/>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5" name="弧形 14"/>
            <p:cNvSpPr/>
            <p:nvPr/>
          </p:nvSpPr>
          <p:spPr>
            <a:xfrm rot="2663349">
              <a:off x="6884235" y="3409162"/>
              <a:ext cx="1585139" cy="851160"/>
            </a:xfrm>
            <a:prstGeom prst="arc">
              <a:avLst>
                <a:gd name="adj1" fmla="val 16200000"/>
                <a:gd name="adj2" fmla="val 19273078"/>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sp>
          <p:nvSpPr>
            <p:cNvPr id="16" name="弧形 15"/>
            <p:cNvSpPr/>
            <p:nvPr/>
          </p:nvSpPr>
          <p:spPr>
            <a:xfrm rot="18962166" flipH="1">
              <a:off x="5874652" y="3506959"/>
              <a:ext cx="1585139" cy="851160"/>
            </a:xfrm>
            <a:prstGeom prst="arc">
              <a:avLst>
                <a:gd name="adj1" fmla="val 16200000"/>
                <a:gd name="adj2" fmla="val 18928428"/>
              </a:avLst>
            </a:prstGeom>
            <a:ln w="28575">
              <a:solidFill>
                <a:schemeClr val="accent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sz="1350">
                <a:latin typeface="Calibri Light" panose="020F0302020204030204" pitchFamily="34" charset="0"/>
                <a:ea typeface="微软雅黑" panose="020B0503020204020204" pitchFamily="34" charset="-122"/>
              </a:endParaRPr>
            </a:p>
          </p:txBody>
        </p:sp>
      </p:grpSp>
      <p:sp>
        <p:nvSpPr>
          <p:cNvPr id="22" name="文本框 21"/>
          <p:cNvSpPr txBox="1"/>
          <p:nvPr/>
        </p:nvSpPr>
        <p:spPr>
          <a:xfrm>
            <a:off x="913649" y="3814845"/>
            <a:ext cx="1691621" cy="845682"/>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欧盟专家考察团考察洛川水土流失治理</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情况</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23" name="Rectangle 36"/>
          <p:cNvSpPr>
            <a:spLocks noChangeArrowheads="1"/>
          </p:cNvSpPr>
          <p:nvPr/>
        </p:nvSpPr>
        <p:spPr bwMode="auto">
          <a:xfrm>
            <a:off x="991235" y="3510280"/>
            <a:ext cx="1735455" cy="305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p>
            <a:r>
              <a:rPr lang="en-US" altLang="zh-CN" sz="1350">
                <a:latin typeface="Calibri Light" panose="020F0302020204030204" pitchFamily="34" charset="0"/>
                <a:ea typeface="微软雅黑" panose="020B0503020204020204" pitchFamily="34" charset="-122"/>
                <a:sym typeface="Arial" panose="020B0604020202020204" pitchFamily="34" charset="0"/>
              </a:rPr>
              <a:t>2003</a:t>
            </a:r>
            <a:r>
              <a:rPr lang="zh-CN" altLang="en-US" sz="1350">
                <a:latin typeface="Calibri Light" panose="020F0302020204030204" pitchFamily="34" charset="0"/>
                <a:ea typeface="微软雅黑" panose="020B0503020204020204" pitchFamily="34" charset="-122"/>
                <a:sym typeface="Arial" panose="020B0604020202020204" pitchFamily="34" charset="0"/>
              </a:rPr>
              <a:t>年</a:t>
            </a:r>
            <a:endParaRPr lang="zh-CN" altLang="en-US" sz="1350">
              <a:latin typeface="Calibri Light" panose="020F0302020204030204" pitchFamily="34" charset="0"/>
              <a:ea typeface="微软雅黑" panose="020B0503020204020204" pitchFamily="34" charset="-122"/>
              <a:sym typeface="Arial" panose="020B0604020202020204" pitchFamily="34" charset="0"/>
            </a:endParaRPr>
          </a:p>
        </p:txBody>
      </p:sp>
      <p:sp>
        <p:nvSpPr>
          <p:cNvPr id="24" name="文本框 23"/>
          <p:cNvSpPr txBox="1"/>
          <p:nvPr/>
        </p:nvSpPr>
        <p:spPr>
          <a:xfrm>
            <a:off x="2974819" y="1869888"/>
            <a:ext cx="1691621" cy="845682"/>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联合国规划署</a:t>
            </a: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中国典型水土流失区退化天然林用地修复与管理</a:t>
            </a:r>
            <a:r>
              <a:rPr lang="en-US" altLang="zh-CN" sz="1350">
                <a:solidFill>
                  <a:schemeClr val="tx1">
                    <a:lumMod val="75000"/>
                    <a:lumOff val="25000"/>
                  </a:schemeClr>
                </a:solidFill>
                <a:latin typeface="Calibri Light" panose="020F0302020204030204" pitchFamily="34" charset="0"/>
                <a:ea typeface="微软雅黑" panose="020B0503020204020204" pitchFamily="34" charset="-122"/>
              </a:rPr>
              <a:t>”</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项目</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25" name="Rectangle 36"/>
          <p:cNvSpPr>
            <a:spLocks noChangeArrowheads="1"/>
          </p:cNvSpPr>
          <p:nvPr/>
        </p:nvSpPr>
        <p:spPr bwMode="auto">
          <a:xfrm>
            <a:off x="2974819" y="1571117"/>
            <a:ext cx="167919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350">
                <a:latin typeface="Calibri Light" panose="020F0302020204030204" pitchFamily="34" charset="0"/>
                <a:ea typeface="微软雅黑" panose="020B0503020204020204" pitchFamily="34" charset="-122"/>
                <a:sym typeface="Arial" panose="020B0604020202020204" pitchFamily="34" charset="0"/>
              </a:rPr>
              <a:t>2022</a:t>
            </a:r>
            <a:r>
              <a:rPr lang="zh-CN" altLang="en-US" sz="1350">
                <a:latin typeface="Calibri Light" panose="020F0302020204030204" pitchFamily="34" charset="0"/>
                <a:ea typeface="微软雅黑" panose="020B0503020204020204" pitchFamily="34" charset="-122"/>
                <a:sym typeface="Arial" panose="020B0604020202020204" pitchFamily="34" charset="0"/>
              </a:rPr>
              <a:t>年</a:t>
            </a:r>
            <a:endParaRPr lang="zh-CN" altLang="en-US" sz="1350">
              <a:latin typeface="Calibri Light" panose="020F030202020403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4540850" y="3814953"/>
            <a:ext cx="1691621" cy="845682"/>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中新社</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访谈</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兰思仁：中国水土流失治理向世界分享</a:t>
            </a: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什么？</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27" name="Rectangle 36"/>
          <p:cNvSpPr>
            <a:spLocks noChangeArrowheads="1"/>
          </p:cNvSpPr>
          <p:nvPr/>
        </p:nvSpPr>
        <p:spPr bwMode="auto">
          <a:xfrm>
            <a:off x="4540850" y="3516182"/>
            <a:ext cx="167919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350">
                <a:latin typeface="Calibri Light" panose="020F0302020204030204" pitchFamily="34" charset="0"/>
                <a:ea typeface="微软雅黑" panose="020B0503020204020204" pitchFamily="34" charset="-122"/>
                <a:sym typeface="Arial" panose="020B0604020202020204" pitchFamily="34" charset="0"/>
              </a:rPr>
              <a:t>2022</a:t>
            </a:r>
            <a:r>
              <a:rPr lang="zh-CN" altLang="en-US" sz="1350">
                <a:latin typeface="Calibri Light" panose="020F0302020204030204" pitchFamily="34" charset="0"/>
                <a:ea typeface="微软雅黑" panose="020B0503020204020204" pitchFamily="34" charset="-122"/>
                <a:sym typeface="Arial" panose="020B0604020202020204" pitchFamily="34" charset="0"/>
              </a:rPr>
              <a:t>年</a:t>
            </a:r>
            <a:endParaRPr lang="zh-CN" altLang="en-US" sz="1350">
              <a:latin typeface="Calibri Light" panose="020F0302020204030204" pitchFamily="34" charset="0"/>
              <a:ea typeface="微软雅黑" panose="020B0503020204020204" pitchFamily="34" charset="-122"/>
              <a:sym typeface="Arial" panose="020B0604020202020204" pitchFamily="34" charset="0"/>
            </a:endParaRPr>
          </a:p>
        </p:txBody>
      </p:sp>
      <p:sp>
        <p:nvSpPr>
          <p:cNvPr id="28" name="文本框 27"/>
          <p:cNvSpPr txBox="1"/>
          <p:nvPr/>
        </p:nvSpPr>
        <p:spPr>
          <a:xfrm>
            <a:off x="6225458" y="1769331"/>
            <a:ext cx="1691621" cy="845682"/>
          </a:xfrm>
          <a:prstGeom prst="rect">
            <a:avLst/>
          </a:prstGeom>
          <a:noFill/>
        </p:spPr>
        <p:txBody>
          <a:bodyPr wrap="square" lIns="27000" rIns="27000" rtlCol="0">
            <a:noAutofit/>
          </a:bodyPr>
          <a:lstStyle/>
          <a:p>
            <a:pPr>
              <a:lnSpc>
                <a:spcPct val="110000"/>
              </a:lnSpc>
            </a:pPr>
            <a:r>
              <a:rPr lang="zh-CN" altLang="en-US" sz="1350">
                <a:solidFill>
                  <a:schemeClr val="tx1">
                    <a:lumMod val="75000"/>
                    <a:lumOff val="25000"/>
                  </a:schemeClr>
                </a:solidFill>
                <a:latin typeface="Calibri Light" panose="020F0302020204030204" pitchFamily="34" charset="0"/>
                <a:ea typeface="微软雅黑" panose="020B0503020204020204" pitchFamily="34" charset="-122"/>
              </a:rPr>
              <a:t>联合国水大会</a:t>
            </a:r>
            <a:endParaRPr lang="zh-CN" altLang="en-US" sz="1350">
              <a:solidFill>
                <a:schemeClr val="tx1">
                  <a:lumMod val="75000"/>
                  <a:lumOff val="25000"/>
                </a:schemeClr>
              </a:solidFill>
              <a:latin typeface="Calibri Light" panose="020F0302020204030204" pitchFamily="34" charset="0"/>
              <a:ea typeface="微软雅黑" panose="020B0503020204020204" pitchFamily="34" charset="-122"/>
            </a:endParaRPr>
          </a:p>
        </p:txBody>
      </p:sp>
      <p:sp>
        <p:nvSpPr>
          <p:cNvPr id="29" name="Rectangle 36"/>
          <p:cNvSpPr>
            <a:spLocks noChangeArrowheads="1"/>
          </p:cNvSpPr>
          <p:nvPr/>
        </p:nvSpPr>
        <p:spPr bwMode="auto">
          <a:xfrm>
            <a:off x="6225458" y="1470561"/>
            <a:ext cx="1679195" cy="299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350">
                <a:latin typeface="Calibri Light" panose="020F0302020204030204" pitchFamily="34" charset="0"/>
                <a:ea typeface="微软雅黑" panose="020B0503020204020204" pitchFamily="34" charset="-122"/>
                <a:sym typeface="Arial" panose="020B0604020202020204" pitchFamily="34" charset="0"/>
              </a:rPr>
              <a:t>2023</a:t>
            </a:r>
            <a:r>
              <a:rPr lang="zh-CN" altLang="en-US" sz="1350">
                <a:latin typeface="Calibri Light" panose="020F0302020204030204" pitchFamily="34" charset="0"/>
                <a:ea typeface="微软雅黑" panose="020B0503020204020204" pitchFamily="34" charset="-122"/>
                <a:sym typeface="Arial" panose="020B0604020202020204" pitchFamily="34" charset="0"/>
              </a:rPr>
              <a:t>年</a:t>
            </a:r>
            <a:endParaRPr lang="zh-CN" altLang="en-US" sz="1350">
              <a:latin typeface="Calibri Light" panose="020F0302020204030204" pitchFamily="34" charset="0"/>
              <a:ea typeface="微软雅黑" panose="020B0503020204020204" pitchFamily="34" charset="-122"/>
              <a:sym typeface="Arial" panose="020B0604020202020204" pitchFamily="34" charset="0"/>
            </a:endParaRPr>
          </a:p>
        </p:txBody>
      </p:sp>
      <p:sp>
        <p:nvSpPr>
          <p:cNvPr id="31" name="KSO_Shape"/>
          <p:cNvSpPr/>
          <p:nvPr/>
        </p:nvSpPr>
        <p:spPr bwMode="auto">
          <a:xfrm>
            <a:off x="7684312" y="2522752"/>
            <a:ext cx="442016" cy="428756"/>
          </a:xfrm>
          <a:custGeom>
            <a:avLst/>
            <a:gdLst>
              <a:gd name="T0" fmla="*/ 1876188 w 4496"/>
              <a:gd name="T1" fmla="*/ 648970 h 4362"/>
              <a:gd name="T2" fmla="*/ 1770684 w 4496"/>
              <a:gd name="T3" fmla="*/ 507908 h 4362"/>
              <a:gd name="T4" fmla="*/ 1610098 w 4496"/>
              <a:gd name="T5" fmla="*/ 430811 h 4362"/>
              <a:gd name="T6" fmla="*/ 1454596 w 4496"/>
              <a:gd name="T7" fmla="*/ 432082 h 4362"/>
              <a:gd name="T8" fmla="*/ 1313077 w 4496"/>
              <a:gd name="T9" fmla="*/ 498165 h 4362"/>
              <a:gd name="T10" fmla="*/ 1327907 w 4496"/>
              <a:gd name="T11" fmla="*/ 369388 h 4362"/>
              <a:gd name="T12" fmla="*/ 1291468 w 4496"/>
              <a:gd name="T13" fmla="*/ 209263 h 4362"/>
              <a:gd name="T14" fmla="*/ 1179609 w 4496"/>
              <a:gd name="T15" fmla="*/ 72861 h 4362"/>
              <a:gd name="T16" fmla="*/ 1014362 w 4496"/>
              <a:gd name="T17" fmla="*/ 3812 h 4362"/>
              <a:gd name="T18" fmla="*/ 848267 w 4496"/>
              <a:gd name="T19" fmla="*/ 16521 h 4362"/>
              <a:gd name="T20" fmla="*/ 696579 w 4496"/>
              <a:gd name="T21" fmla="*/ 108021 h 4362"/>
              <a:gd name="T22" fmla="*/ 605482 w 4496"/>
              <a:gd name="T23" fmla="*/ 259673 h 4362"/>
              <a:gd name="T24" fmla="*/ 589804 w 4496"/>
              <a:gd name="T25" fmla="*/ 400311 h 4362"/>
              <a:gd name="T26" fmla="*/ 623277 w 4496"/>
              <a:gd name="T27" fmla="*/ 524005 h 4362"/>
              <a:gd name="T28" fmla="*/ 492351 w 4496"/>
              <a:gd name="T29" fmla="*/ 444367 h 4362"/>
              <a:gd name="T30" fmla="*/ 332612 w 4496"/>
              <a:gd name="T31" fmla="*/ 425304 h 4362"/>
              <a:gd name="T32" fmla="*/ 163128 w 4496"/>
              <a:gd name="T33" fmla="*/ 486728 h 4362"/>
              <a:gd name="T34" fmla="*/ 45337 w 4496"/>
              <a:gd name="T35" fmla="*/ 616776 h 4362"/>
              <a:gd name="T36" fmla="*/ 0 w 4496"/>
              <a:gd name="T37" fmla="*/ 792998 h 4362"/>
              <a:gd name="T38" fmla="*/ 36863 w 4496"/>
              <a:gd name="T39" fmla="*/ 953122 h 4362"/>
              <a:gd name="T40" fmla="*/ 149146 w 4496"/>
              <a:gd name="T41" fmla="*/ 1089101 h 4362"/>
              <a:gd name="T42" fmla="*/ 313545 w 4496"/>
              <a:gd name="T43" fmla="*/ 1158149 h 4362"/>
              <a:gd name="T44" fmla="*/ 377526 w 4496"/>
              <a:gd name="T45" fmla="*/ 1179753 h 4362"/>
              <a:gd name="T46" fmla="*/ 294902 w 4496"/>
              <a:gd name="T47" fmla="*/ 1263204 h 4362"/>
              <a:gd name="T48" fmla="*/ 241938 w 4496"/>
              <a:gd name="T49" fmla="*/ 1369107 h 4362"/>
              <a:gd name="T50" fmla="*/ 225414 w 4496"/>
              <a:gd name="T51" fmla="*/ 1477975 h 4362"/>
              <a:gd name="T52" fmla="*/ 269903 w 4496"/>
              <a:gd name="T53" fmla="*/ 1654620 h 4362"/>
              <a:gd name="T54" fmla="*/ 388542 w 4496"/>
              <a:gd name="T55" fmla="*/ 1784245 h 4362"/>
              <a:gd name="T56" fmla="*/ 557179 w 4496"/>
              <a:gd name="T57" fmla="*/ 1846092 h 4362"/>
              <a:gd name="T58" fmla="*/ 708867 w 4496"/>
              <a:gd name="T59" fmla="*/ 1829994 h 4362"/>
              <a:gd name="T60" fmla="*/ 844454 w 4496"/>
              <a:gd name="T61" fmla="*/ 1750779 h 4362"/>
              <a:gd name="T62" fmla="*/ 935128 w 4496"/>
              <a:gd name="T63" fmla="*/ 1622849 h 4362"/>
              <a:gd name="T64" fmla="*/ 975804 w 4496"/>
              <a:gd name="T65" fmla="*/ 1607599 h 4362"/>
              <a:gd name="T66" fmla="*/ 1060546 w 4496"/>
              <a:gd name="T67" fmla="*/ 1739765 h 4362"/>
              <a:gd name="T68" fmla="*/ 1192744 w 4496"/>
              <a:gd name="T69" fmla="*/ 1824487 h 4362"/>
              <a:gd name="T70" fmla="*/ 1340195 w 4496"/>
              <a:gd name="T71" fmla="*/ 1847362 h 4362"/>
              <a:gd name="T72" fmla="*/ 1513068 w 4496"/>
              <a:gd name="T73" fmla="*/ 1794411 h 4362"/>
              <a:gd name="T74" fmla="*/ 1637639 w 4496"/>
              <a:gd name="T75" fmla="*/ 1669446 h 4362"/>
              <a:gd name="T76" fmla="*/ 1690603 w 4496"/>
              <a:gd name="T77" fmla="*/ 1497461 h 4362"/>
              <a:gd name="T78" fmla="*/ 1677891 w 4496"/>
              <a:gd name="T79" fmla="*/ 1380544 h 4362"/>
              <a:gd name="T80" fmla="*/ 1629165 w 4496"/>
              <a:gd name="T81" fmla="*/ 1273371 h 4362"/>
              <a:gd name="T82" fmla="*/ 1549084 w 4496"/>
              <a:gd name="T83" fmla="*/ 1187802 h 4362"/>
              <a:gd name="T84" fmla="*/ 1573235 w 4496"/>
              <a:gd name="T85" fmla="*/ 1160691 h 4362"/>
              <a:gd name="T86" fmla="*/ 1742295 w 4496"/>
              <a:gd name="T87" fmla="*/ 1099267 h 4362"/>
              <a:gd name="T88" fmla="*/ 1860510 w 4496"/>
              <a:gd name="T89" fmla="*/ 969219 h 4362"/>
              <a:gd name="T90" fmla="*/ 1905000 w 4496"/>
              <a:gd name="T91" fmla="*/ 792998 h 4362"/>
              <a:gd name="T92" fmla="*/ 1244012 w 4496"/>
              <a:gd name="T93" fmla="*/ 1078934 h 4362"/>
              <a:gd name="T94" fmla="*/ 1162660 w 4496"/>
              <a:gd name="T95" fmla="*/ 1199239 h 4362"/>
              <a:gd name="T96" fmla="*/ 1034276 w 4496"/>
              <a:gd name="T97" fmla="*/ 1268711 h 4362"/>
              <a:gd name="T98" fmla="*/ 896570 w 4496"/>
              <a:gd name="T99" fmla="*/ 1272524 h 4362"/>
              <a:gd name="T100" fmla="*/ 764796 w 4496"/>
              <a:gd name="T101" fmla="*/ 1209406 h 4362"/>
              <a:gd name="T102" fmla="*/ 677936 w 4496"/>
              <a:gd name="T103" fmla="*/ 1092490 h 4362"/>
              <a:gd name="T104" fmla="*/ 654632 w 4496"/>
              <a:gd name="T105" fmla="*/ 958629 h 4362"/>
              <a:gd name="T106" fmla="*/ 698274 w 4496"/>
              <a:gd name="T107" fmla="*/ 816296 h 4362"/>
              <a:gd name="T108" fmla="*/ 800388 w 4496"/>
              <a:gd name="T109" fmla="*/ 714206 h 4362"/>
              <a:gd name="T110" fmla="*/ 942755 w 4496"/>
              <a:gd name="T111" fmla="*/ 670574 h 4362"/>
              <a:gd name="T112" fmla="*/ 1076647 w 4496"/>
              <a:gd name="T113" fmla="*/ 693873 h 4362"/>
              <a:gd name="T114" fmla="*/ 1192744 w 4496"/>
              <a:gd name="T115" fmla="*/ 780713 h 4362"/>
              <a:gd name="T116" fmla="*/ 1256300 w 4496"/>
              <a:gd name="T117" fmla="*/ 913303 h 436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96" h="4362">
                <a:moveTo>
                  <a:pt x="4496" y="1872"/>
                </a:moveTo>
                <a:lnTo>
                  <a:pt x="4496" y="1872"/>
                </a:lnTo>
                <a:lnTo>
                  <a:pt x="4495" y="1827"/>
                </a:lnTo>
                <a:lnTo>
                  <a:pt x="4492" y="1782"/>
                </a:lnTo>
                <a:lnTo>
                  <a:pt x="4487" y="1739"/>
                </a:lnTo>
                <a:lnTo>
                  <a:pt x="4478" y="1696"/>
                </a:lnTo>
                <a:lnTo>
                  <a:pt x="4469" y="1654"/>
                </a:lnTo>
                <a:lnTo>
                  <a:pt x="4457" y="1612"/>
                </a:lnTo>
                <a:lnTo>
                  <a:pt x="4444" y="1572"/>
                </a:lnTo>
                <a:lnTo>
                  <a:pt x="4428" y="1532"/>
                </a:lnTo>
                <a:lnTo>
                  <a:pt x="4410" y="1493"/>
                </a:lnTo>
                <a:lnTo>
                  <a:pt x="4391" y="1456"/>
                </a:lnTo>
                <a:lnTo>
                  <a:pt x="4370" y="1420"/>
                </a:lnTo>
                <a:lnTo>
                  <a:pt x="4347" y="1384"/>
                </a:lnTo>
                <a:lnTo>
                  <a:pt x="4323" y="1349"/>
                </a:lnTo>
                <a:lnTo>
                  <a:pt x="4298" y="1317"/>
                </a:lnTo>
                <a:lnTo>
                  <a:pt x="4270" y="1285"/>
                </a:lnTo>
                <a:lnTo>
                  <a:pt x="4241" y="1255"/>
                </a:lnTo>
                <a:lnTo>
                  <a:pt x="4210" y="1226"/>
                </a:lnTo>
                <a:lnTo>
                  <a:pt x="4179" y="1199"/>
                </a:lnTo>
                <a:lnTo>
                  <a:pt x="4146" y="1173"/>
                </a:lnTo>
                <a:lnTo>
                  <a:pt x="4112" y="1149"/>
                </a:lnTo>
                <a:lnTo>
                  <a:pt x="4077" y="1126"/>
                </a:lnTo>
                <a:lnTo>
                  <a:pt x="4040" y="1105"/>
                </a:lnTo>
                <a:lnTo>
                  <a:pt x="4002" y="1086"/>
                </a:lnTo>
                <a:lnTo>
                  <a:pt x="3963" y="1068"/>
                </a:lnTo>
                <a:lnTo>
                  <a:pt x="3924" y="1052"/>
                </a:lnTo>
                <a:lnTo>
                  <a:pt x="3884" y="1038"/>
                </a:lnTo>
                <a:lnTo>
                  <a:pt x="3843" y="1027"/>
                </a:lnTo>
                <a:lnTo>
                  <a:pt x="3800" y="1017"/>
                </a:lnTo>
                <a:lnTo>
                  <a:pt x="3757" y="1010"/>
                </a:lnTo>
                <a:lnTo>
                  <a:pt x="3713" y="1004"/>
                </a:lnTo>
                <a:lnTo>
                  <a:pt x="3669" y="1000"/>
                </a:lnTo>
                <a:lnTo>
                  <a:pt x="3624" y="999"/>
                </a:lnTo>
                <a:lnTo>
                  <a:pt x="3585" y="1000"/>
                </a:lnTo>
                <a:lnTo>
                  <a:pt x="3546" y="1003"/>
                </a:lnTo>
                <a:lnTo>
                  <a:pt x="3508" y="1007"/>
                </a:lnTo>
                <a:lnTo>
                  <a:pt x="3470" y="1013"/>
                </a:lnTo>
                <a:lnTo>
                  <a:pt x="3433" y="1020"/>
                </a:lnTo>
                <a:lnTo>
                  <a:pt x="3396" y="1030"/>
                </a:lnTo>
                <a:lnTo>
                  <a:pt x="3360" y="1040"/>
                </a:lnTo>
                <a:lnTo>
                  <a:pt x="3324" y="1052"/>
                </a:lnTo>
                <a:lnTo>
                  <a:pt x="3290" y="1066"/>
                </a:lnTo>
                <a:lnTo>
                  <a:pt x="3256" y="1080"/>
                </a:lnTo>
                <a:lnTo>
                  <a:pt x="3223" y="1097"/>
                </a:lnTo>
                <a:lnTo>
                  <a:pt x="3191" y="1115"/>
                </a:lnTo>
                <a:lnTo>
                  <a:pt x="3159" y="1134"/>
                </a:lnTo>
                <a:lnTo>
                  <a:pt x="3129" y="1154"/>
                </a:lnTo>
                <a:lnTo>
                  <a:pt x="3099" y="1176"/>
                </a:lnTo>
                <a:lnTo>
                  <a:pt x="3070" y="1198"/>
                </a:lnTo>
                <a:lnTo>
                  <a:pt x="3085" y="1160"/>
                </a:lnTo>
                <a:lnTo>
                  <a:pt x="3097" y="1120"/>
                </a:lnTo>
                <a:lnTo>
                  <a:pt x="3109" y="1080"/>
                </a:lnTo>
                <a:lnTo>
                  <a:pt x="3117" y="1040"/>
                </a:lnTo>
                <a:lnTo>
                  <a:pt x="3125" y="999"/>
                </a:lnTo>
                <a:lnTo>
                  <a:pt x="3130" y="957"/>
                </a:lnTo>
                <a:lnTo>
                  <a:pt x="3133" y="914"/>
                </a:lnTo>
                <a:lnTo>
                  <a:pt x="3134" y="872"/>
                </a:lnTo>
                <a:lnTo>
                  <a:pt x="3133" y="827"/>
                </a:lnTo>
                <a:lnTo>
                  <a:pt x="3130" y="783"/>
                </a:lnTo>
                <a:lnTo>
                  <a:pt x="3123" y="739"/>
                </a:lnTo>
                <a:lnTo>
                  <a:pt x="3116" y="696"/>
                </a:lnTo>
                <a:lnTo>
                  <a:pt x="3107" y="654"/>
                </a:lnTo>
                <a:lnTo>
                  <a:pt x="3095" y="613"/>
                </a:lnTo>
                <a:lnTo>
                  <a:pt x="3081" y="572"/>
                </a:lnTo>
                <a:lnTo>
                  <a:pt x="3066" y="532"/>
                </a:lnTo>
                <a:lnTo>
                  <a:pt x="3048" y="494"/>
                </a:lnTo>
                <a:lnTo>
                  <a:pt x="3029" y="456"/>
                </a:lnTo>
                <a:lnTo>
                  <a:pt x="3008" y="419"/>
                </a:lnTo>
                <a:lnTo>
                  <a:pt x="2985" y="384"/>
                </a:lnTo>
                <a:lnTo>
                  <a:pt x="2961" y="350"/>
                </a:lnTo>
                <a:lnTo>
                  <a:pt x="2934" y="316"/>
                </a:lnTo>
                <a:lnTo>
                  <a:pt x="2907" y="285"/>
                </a:lnTo>
                <a:lnTo>
                  <a:pt x="2879" y="255"/>
                </a:lnTo>
                <a:lnTo>
                  <a:pt x="2848" y="226"/>
                </a:lnTo>
                <a:lnTo>
                  <a:pt x="2817" y="199"/>
                </a:lnTo>
                <a:lnTo>
                  <a:pt x="2784" y="172"/>
                </a:lnTo>
                <a:lnTo>
                  <a:pt x="2749" y="148"/>
                </a:lnTo>
                <a:lnTo>
                  <a:pt x="2714" y="126"/>
                </a:lnTo>
                <a:lnTo>
                  <a:pt x="2678" y="105"/>
                </a:lnTo>
                <a:lnTo>
                  <a:pt x="2640" y="85"/>
                </a:lnTo>
                <a:lnTo>
                  <a:pt x="2601" y="68"/>
                </a:lnTo>
                <a:lnTo>
                  <a:pt x="2561" y="52"/>
                </a:lnTo>
                <a:lnTo>
                  <a:pt x="2521" y="39"/>
                </a:lnTo>
                <a:lnTo>
                  <a:pt x="2479" y="27"/>
                </a:lnTo>
                <a:lnTo>
                  <a:pt x="2437" y="17"/>
                </a:lnTo>
                <a:lnTo>
                  <a:pt x="2394" y="9"/>
                </a:lnTo>
                <a:lnTo>
                  <a:pt x="2351" y="4"/>
                </a:lnTo>
                <a:lnTo>
                  <a:pt x="2307" y="1"/>
                </a:lnTo>
                <a:lnTo>
                  <a:pt x="2262" y="0"/>
                </a:lnTo>
                <a:lnTo>
                  <a:pt x="2216" y="1"/>
                </a:lnTo>
                <a:lnTo>
                  <a:pt x="2172" y="4"/>
                </a:lnTo>
                <a:lnTo>
                  <a:pt x="2129" y="9"/>
                </a:lnTo>
                <a:lnTo>
                  <a:pt x="2086" y="17"/>
                </a:lnTo>
                <a:lnTo>
                  <a:pt x="2044" y="27"/>
                </a:lnTo>
                <a:lnTo>
                  <a:pt x="2002" y="39"/>
                </a:lnTo>
                <a:lnTo>
                  <a:pt x="1962" y="52"/>
                </a:lnTo>
                <a:lnTo>
                  <a:pt x="1922" y="68"/>
                </a:lnTo>
                <a:lnTo>
                  <a:pt x="1883" y="85"/>
                </a:lnTo>
                <a:lnTo>
                  <a:pt x="1845" y="105"/>
                </a:lnTo>
                <a:lnTo>
                  <a:pt x="1810" y="126"/>
                </a:lnTo>
                <a:lnTo>
                  <a:pt x="1774" y="148"/>
                </a:lnTo>
                <a:lnTo>
                  <a:pt x="1740" y="172"/>
                </a:lnTo>
                <a:lnTo>
                  <a:pt x="1706" y="199"/>
                </a:lnTo>
                <a:lnTo>
                  <a:pt x="1675" y="226"/>
                </a:lnTo>
                <a:lnTo>
                  <a:pt x="1644" y="255"/>
                </a:lnTo>
                <a:lnTo>
                  <a:pt x="1616" y="285"/>
                </a:lnTo>
                <a:lnTo>
                  <a:pt x="1589" y="316"/>
                </a:lnTo>
                <a:lnTo>
                  <a:pt x="1562" y="350"/>
                </a:lnTo>
                <a:lnTo>
                  <a:pt x="1538" y="384"/>
                </a:lnTo>
                <a:lnTo>
                  <a:pt x="1515" y="419"/>
                </a:lnTo>
                <a:lnTo>
                  <a:pt x="1494" y="456"/>
                </a:lnTo>
                <a:lnTo>
                  <a:pt x="1475" y="494"/>
                </a:lnTo>
                <a:lnTo>
                  <a:pt x="1457" y="532"/>
                </a:lnTo>
                <a:lnTo>
                  <a:pt x="1443" y="572"/>
                </a:lnTo>
                <a:lnTo>
                  <a:pt x="1429" y="613"/>
                </a:lnTo>
                <a:lnTo>
                  <a:pt x="1416" y="654"/>
                </a:lnTo>
                <a:lnTo>
                  <a:pt x="1407" y="696"/>
                </a:lnTo>
                <a:lnTo>
                  <a:pt x="1400" y="739"/>
                </a:lnTo>
                <a:lnTo>
                  <a:pt x="1394" y="783"/>
                </a:lnTo>
                <a:lnTo>
                  <a:pt x="1390" y="827"/>
                </a:lnTo>
                <a:lnTo>
                  <a:pt x="1389" y="872"/>
                </a:lnTo>
                <a:lnTo>
                  <a:pt x="1390" y="896"/>
                </a:lnTo>
                <a:lnTo>
                  <a:pt x="1391" y="921"/>
                </a:lnTo>
                <a:lnTo>
                  <a:pt x="1392" y="945"/>
                </a:lnTo>
                <a:lnTo>
                  <a:pt x="1394" y="968"/>
                </a:lnTo>
                <a:lnTo>
                  <a:pt x="1397" y="992"/>
                </a:lnTo>
                <a:lnTo>
                  <a:pt x="1402" y="1015"/>
                </a:lnTo>
                <a:lnTo>
                  <a:pt x="1406" y="1038"/>
                </a:lnTo>
                <a:lnTo>
                  <a:pt x="1410" y="1061"/>
                </a:lnTo>
                <a:lnTo>
                  <a:pt x="1416" y="1085"/>
                </a:lnTo>
                <a:lnTo>
                  <a:pt x="1422" y="1107"/>
                </a:lnTo>
                <a:lnTo>
                  <a:pt x="1436" y="1152"/>
                </a:lnTo>
                <a:lnTo>
                  <a:pt x="1452" y="1195"/>
                </a:lnTo>
                <a:lnTo>
                  <a:pt x="1471" y="1237"/>
                </a:lnTo>
                <a:lnTo>
                  <a:pt x="1441" y="1211"/>
                </a:lnTo>
                <a:lnTo>
                  <a:pt x="1409" y="1184"/>
                </a:lnTo>
                <a:lnTo>
                  <a:pt x="1377" y="1160"/>
                </a:lnTo>
                <a:lnTo>
                  <a:pt x="1344" y="1138"/>
                </a:lnTo>
                <a:lnTo>
                  <a:pt x="1309" y="1117"/>
                </a:lnTo>
                <a:lnTo>
                  <a:pt x="1273" y="1097"/>
                </a:lnTo>
                <a:lnTo>
                  <a:pt x="1238" y="1079"/>
                </a:lnTo>
                <a:lnTo>
                  <a:pt x="1200" y="1064"/>
                </a:lnTo>
                <a:lnTo>
                  <a:pt x="1162" y="1049"/>
                </a:lnTo>
                <a:lnTo>
                  <a:pt x="1123" y="1036"/>
                </a:lnTo>
                <a:lnTo>
                  <a:pt x="1083" y="1025"/>
                </a:lnTo>
                <a:lnTo>
                  <a:pt x="1042" y="1016"/>
                </a:lnTo>
                <a:lnTo>
                  <a:pt x="1001" y="1009"/>
                </a:lnTo>
                <a:lnTo>
                  <a:pt x="959" y="1004"/>
                </a:lnTo>
                <a:lnTo>
                  <a:pt x="916" y="1000"/>
                </a:lnTo>
                <a:lnTo>
                  <a:pt x="873" y="999"/>
                </a:lnTo>
                <a:lnTo>
                  <a:pt x="829" y="1000"/>
                </a:lnTo>
                <a:lnTo>
                  <a:pt x="785" y="1004"/>
                </a:lnTo>
                <a:lnTo>
                  <a:pt x="740" y="1010"/>
                </a:lnTo>
                <a:lnTo>
                  <a:pt x="697" y="1017"/>
                </a:lnTo>
                <a:lnTo>
                  <a:pt x="655" y="1027"/>
                </a:lnTo>
                <a:lnTo>
                  <a:pt x="614" y="1038"/>
                </a:lnTo>
                <a:lnTo>
                  <a:pt x="573" y="1052"/>
                </a:lnTo>
                <a:lnTo>
                  <a:pt x="533" y="1068"/>
                </a:lnTo>
                <a:lnTo>
                  <a:pt x="494" y="1086"/>
                </a:lnTo>
                <a:lnTo>
                  <a:pt x="458" y="1105"/>
                </a:lnTo>
                <a:lnTo>
                  <a:pt x="421" y="1126"/>
                </a:lnTo>
                <a:lnTo>
                  <a:pt x="385" y="1149"/>
                </a:lnTo>
                <a:lnTo>
                  <a:pt x="352" y="1173"/>
                </a:lnTo>
                <a:lnTo>
                  <a:pt x="318" y="1199"/>
                </a:lnTo>
                <a:lnTo>
                  <a:pt x="286" y="1226"/>
                </a:lnTo>
                <a:lnTo>
                  <a:pt x="256" y="1255"/>
                </a:lnTo>
                <a:lnTo>
                  <a:pt x="227" y="1285"/>
                </a:lnTo>
                <a:lnTo>
                  <a:pt x="200" y="1317"/>
                </a:lnTo>
                <a:lnTo>
                  <a:pt x="174" y="1349"/>
                </a:lnTo>
                <a:lnTo>
                  <a:pt x="150" y="1384"/>
                </a:lnTo>
                <a:lnTo>
                  <a:pt x="128" y="1420"/>
                </a:lnTo>
                <a:lnTo>
                  <a:pt x="107" y="1456"/>
                </a:lnTo>
                <a:lnTo>
                  <a:pt x="87" y="1493"/>
                </a:lnTo>
                <a:lnTo>
                  <a:pt x="70" y="1532"/>
                </a:lnTo>
                <a:lnTo>
                  <a:pt x="54" y="1572"/>
                </a:lnTo>
                <a:lnTo>
                  <a:pt x="40" y="1612"/>
                </a:lnTo>
                <a:lnTo>
                  <a:pt x="29" y="1654"/>
                </a:lnTo>
                <a:lnTo>
                  <a:pt x="18" y="1696"/>
                </a:lnTo>
                <a:lnTo>
                  <a:pt x="11" y="1739"/>
                </a:lnTo>
                <a:lnTo>
                  <a:pt x="6" y="1782"/>
                </a:lnTo>
                <a:lnTo>
                  <a:pt x="3" y="1827"/>
                </a:lnTo>
                <a:lnTo>
                  <a:pt x="0" y="1872"/>
                </a:lnTo>
                <a:lnTo>
                  <a:pt x="3" y="1917"/>
                </a:lnTo>
                <a:lnTo>
                  <a:pt x="6" y="1961"/>
                </a:lnTo>
                <a:lnTo>
                  <a:pt x="11" y="2004"/>
                </a:lnTo>
                <a:lnTo>
                  <a:pt x="18" y="2047"/>
                </a:lnTo>
                <a:lnTo>
                  <a:pt x="29" y="2089"/>
                </a:lnTo>
                <a:lnTo>
                  <a:pt x="40" y="2131"/>
                </a:lnTo>
                <a:lnTo>
                  <a:pt x="54" y="2171"/>
                </a:lnTo>
                <a:lnTo>
                  <a:pt x="70" y="2211"/>
                </a:lnTo>
                <a:lnTo>
                  <a:pt x="87" y="2250"/>
                </a:lnTo>
                <a:lnTo>
                  <a:pt x="107" y="2288"/>
                </a:lnTo>
                <a:lnTo>
                  <a:pt x="128" y="2324"/>
                </a:lnTo>
                <a:lnTo>
                  <a:pt x="150" y="2359"/>
                </a:lnTo>
                <a:lnTo>
                  <a:pt x="174" y="2394"/>
                </a:lnTo>
                <a:lnTo>
                  <a:pt x="200" y="2427"/>
                </a:lnTo>
                <a:lnTo>
                  <a:pt x="227" y="2458"/>
                </a:lnTo>
                <a:lnTo>
                  <a:pt x="256" y="2489"/>
                </a:lnTo>
                <a:lnTo>
                  <a:pt x="286" y="2517"/>
                </a:lnTo>
                <a:lnTo>
                  <a:pt x="318" y="2544"/>
                </a:lnTo>
                <a:lnTo>
                  <a:pt x="352" y="2571"/>
                </a:lnTo>
                <a:lnTo>
                  <a:pt x="385" y="2595"/>
                </a:lnTo>
                <a:lnTo>
                  <a:pt x="421" y="2618"/>
                </a:lnTo>
                <a:lnTo>
                  <a:pt x="458" y="2639"/>
                </a:lnTo>
                <a:lnTo>
                  <a:pt x="494" y="2658"/>
                </a:lnTo>
                <a:lnTo>
                  <a:pt x="533" y="2676"/>
                </a:lnTo>
                <a:lnTo>
                  <a:pt x="573" y="2692"/>
                </a:lnTo>
                <a:lnTo>
                  <a:pt x="614" y="2705"/>
                </a:lnTo>
                <a:lnTo>
                  <a:pt x="655" y="2717"/>
                </a:lnTo>
                <a:lnTo>
                  <a:pt x="697" y="2726"/>
                </a:lnTo>
                <a:lnTo>
                  <a:pt x="740" y="2734"/>
                </a:lnTo>
                <a:lnTo>
                  <a:pt x="785" y="2740"/>
                </a:lnTo>
                <a:lnTo>
                  <a:pt x="829" y="2743"/>
                </a:lnTo>
                <a:lnTo>
                  <a:pt x="873" y="2744"/>
                </a:lnTo>
                <a:lnTo>
                  <a:pt x="917" y="2743"/>
                </a:lnTo>
                <a:lnTo>
                  <a:pt x="961" y="2740"/>
                </a:lnTo>
                <a:lnTo>
                  <a:pt x="937" y="2755"/>
                </a:lnTo>
                <a:lnTo>
                  <a:pt x="914" y="2769"/>
                </a:lnTo>
                <a:lnTo>
                  <a:pt x="891" y="2785"/>
                </a:lnTo>
                <a:lnTo>
                  <a:pt x="869" y="2802"/>
                </a:lnTo>
                <a:lnTo>
                  <a:pt x="847" y="2820"/>
                </a:lnTo>
                <a:lnTo>
                  <a:pt x="826" y="2838"/>
                </a:lnTo>
                <a:lnTo>
                  <a:pt x="806" y="2857"/>
                </a:lnTo>
                <a:lnTo>
                  <a:pt x="786" y="2876"/>
                </a:lnTo>
                <a:lnTo>
                  <a:pt x="767" y="2895"/>
                </a:lnTo>
                <a:lnTo>
                  <a:pt x="748" y="2917"/>
                </a:lnTo>
                <a:lnTo>
                  <a:pt x="730" y="2938"/>
                </a:lnTo>
                <a:lnTo>
                  <a:pt x="712" y="2960"/>
                </a:lnTo>
                <a:lnTo>
                  <a:pt x="696" y="2982"/>
                </a:lnTo>
                <a:lnTo>
                  <a:pt x="679" y="3005"/>
                </a:lnTo>
                <a:lnTo>
                  <a:pt x="665" y="3028"/>
                </a:lnTo>
                <a:lnTo>
                  <a:pt x="650" y="3052"/>
                </a:lnTo>
                <a:lnTo>
                  <a:pt x="636" y="3076"/>
                </a:lnTo>
                <a:lnTo>
                  <a:pt x="624" y="3100"/>
                </a:lnTo>
                <a:lnTo>
                  <a:pt x="611" y="3127"/>
                </a:lnTo>
                <a:lnTo>
                  <a:pt x="601" y="3152"/>
                </a:lnTo>
                <a:lnTo>
                  <a:pt x="590" y="3178"/>
                </a:lnTo>
                <a:lnTo>
                  <a:pt x="580" y="3205"/>
                </a:lnTo>
                <a:lnTo>
                  <a:pt x="571" y="3232"/>
                </a:lnTo>
                <a:lnTo>
                  <a:pt x="563" y="3259"/>
                </a:lnTo>
                <a:lnTo>
                  <a:pt x="556" y="3286"/>
                </a:lnTo>
                <a:lnTo>
                  <a:pt x="550" y="3315"/>
                </a:lnTo>
                <a:lnTo>
                  <a:pt x="545" y="3343"/>
                </a:lnTo>
                <a:lnTo>
                  <a:pt x="540" y="3372"/>
                </a:lnTo>
                <a:lnTo>
                  <a:pt x="537" y="3401"/>
                </a:lnTo>
                <a:lnTo>
                  <a:pt x="534" y="3430"/>
                </a:lnTo>
                <a:lnTo>
                  <a:pt x="532" y="3460"/>
                </a:lnTo>
                <a:lnTo>
                  <a:pt x="532" y="3489"/>
                </a:lnTo>
                <a:lnTo>
                  <a:pt x="533" y="3535"/>
                </a:lnTo>
                <a:lnTo>
                  <a:pt x="537" y="3579"/>
                </a:lnTo>
                <a:lnTo>
                  <a:pt x="542" y="3623"/>
                </a:lnTo>
                <a:lnTo>
                  <a:pt x="550" y="3666"/>
                </a:lnTo>
                <a:lnTo>
                  <a:pt x="560" y="3708"/>
                </a:lnTo>
                <a:lnTo>
                  <a:pt x="571" y="3749"/>
                </a:lnTo>
                <a:lnTo>
                  <a:pt x="585" y="3790"/>
                </a:lnTo>
                <a:lnTo>
                  <a:pt x="601" y="3829"/>
                </a:lnTo>
                <a:lnTo>
                  <a:pt x="619" y="3868"/>
                </a:lnTo>
                <a:lnTo>
                  <a:pt x="637" y="3906"/>
                </a:lnTo>
                <a:lnTo>
                  <a:pt x="658" y="3941"/>
                </a:lnTo>
                <a:lnTo>
                  <a:pt x="682" y="3977"/>
                </a:lnTo>
                <a:lnTo>
                  <a:pt x="706" y="4012"/>
                </a:lnTo>
                <a:lnTo>
                  <a:pt x="731" y="4044"/>
                </a:lnTo>
                <a:lnTo>
                  <a:pt x="758" y="4076"/>
                </a:lnTo>
                <a:lnTo>
                  <a:pt x="788" y="4106"/>
                </a:lnTo>
                <a:lnTo>
                  <a:pt x="818" y="4135"/>
                </a:lnTo>
                <a:lnTo>
                  <a:pt x="850" y="4162"/>
                </a:lnTo>
                <a:lnTo>
                  <a:pt x="882" y="4188"/>
                </a:lnTo>
                <a:lnTo>
                  <a:pt x="917" y="4212"/>
                </a:lnTo>
                <a:lnTo>
                  <a:pt x="952" y="4236"/>
                </a:lnTo>
                <a:lnTo>
                  <a:pt x="989" y="4257"/>
                </a:lnTo>
                <a:lnTo>
                  <a:pt x="1026" y="4276"/>
                </a:lnTo>
                <a:lnTo>
                  <a:pt x="1065" y="4293"/>
                </a:lnTo>
                <a:lnTo>
                  <a:pt x="1104" y="4308"/>
                </a:lnTo>
                <a:lnTo>
                  <a:pt x="1145" y="4323"/>
                </a:lnTo>
                <a:lnTo>
                  <a:pt x="1186" y="4334"/>
                </a:lnTo>
                <a:lnTo>
                  <a:pt x="1228" y="4344"/>
                </a:lnTo>
                <a:lnTo>
                  <a:pt x="1271" y="4351"/>
                </a:lnTo>
                <a:lnTo>
                  <a:pt x="1315" y="4358"/>
                </a:lnTo>
                <a:lnTo>
                  <a:pt x="1360" y="4361"/>
                </a:lnTo>
                <a:lnTo>
                  <a:pt x="1405" y="4362"/>
                </a:lnTo>
                <a:lnTo>
                  <a:pt x="1445" y="4361"/>
                </a:lnTo>
                <a:lnTo>
                  <a:pt x="1484" y="4358"/>
                </a:lnTo>
                <a:lnTo>
                  <a:pt x="1523" y="4353"/>
                </a:lnTo>
                <a:lnTo>
                  <a:pt x="1561" y="4348"/>
                </a:lnTo>
                <a:lnTo>
                  <a:pt x="1599" y="4340"/>
                </a:lnTo>
                <a:lnTo>
                  <a:pt x="1636" y="4330"/>
                </a:lnTo>
                <a:lnTo>
                  <a:pt x="1673" y="4320"/>
                </a:lnTo>
                <a:lnTo>
                  <a:pt x="1709" y="4307"/>
                </a:lnTo>
                <a:lnTo>
                  <a:pt x="1743" y="4293"/>
                </a:lnTo>
                <a:lnTo>
                  <a:pt x="1778" y="4278"/>
                </a:lnTo>
                <a:lnTo>
                  <a:pt x="1812" y="4261"/>
                </a:lnTo>
                <a:lnTo>
                  <a:pt x="1844" y="4243"/>
                </a:lnTo>
                <a:lnTo>
                  <a:pt x="1876" y="4223"/>
                </a:lnTo>
                <a:lnTo>
                  <a:pt x="1906" y="4203"/>
                </a:lnTo>
                <a:lnTo>
                  <a:pt x="1937" y="4181"/>
                </a:lnTo>
                <a:lnTo>
                  <a:pt x="1965" y="4157"/>
                </a:lnTo>
                <a:lnTo>
                  <a:pt x="1993" y="4133"/>
                </a:lnTo>
                <a:lnTo>
                  <a:pt x="2020" y="4107"/>
                </a:lnTo>
                <a:lnTo>
                  <a:pt x="2046" y="4080"/>
                </a:lnTo>
                <a:lnTo>
                  <a:pt x="2070" y="4053"/>
                </a:lnTo>
                <a:lnTo>
                  <a:pt x="2093" y="4023"/>
                </a:lnTo>
                <a:lnTo>
                  <a:pt x="2115" y="3994"/>
                </a:lnTo>
                <a:lnTo>
                  <a:pt x="2136" y="3962"/>
                </a:lnTo>
                <a:lnTo>
                  <a:pt x="2156" y="3931"/>
                </a:lnTo>
                <a:lnTo>
                  <a:pt x="2174" y="3898"/>
                </a:lnTo>
                <a:lnTo>
                  <a:pt x="2191" y="3865"/>
                </a:lnTo>
                <a:lnTo>
                  <a:pt x="2207" y="3831"/>
                </a:lnTo>
                <a:lnTo>
                  <a:pt x="2221" y="3795"/>
                </a:lnTo>
                <a:lnTo>
                  <a:pt x="2233" y="3759"/>
                </a:lnTo>
                <a:lnTo>
                  <a:pt x="2245" y="3723"/>
                </a:lnTo>
                <a:lnTo>
                  <a:pt x="2254" y="3686"/>
                </a:lnTo>
                <a:lnTo>
                  <a:pt x="2262" y="3648"/>
                </a:lnTo>
                <a:lnTo>
                  <a:pt x="2269" y="3686"/>
                </a:lnTo>
                <a:lnTo>
                  <a:pt x="2278" y="3723"/>
                </a:lnTo>
                <a:lnTo>
                  <a:pt x="2290" y="3759"/>
                </a:lnTo>
                <a:lnTo>
                  <a:pt x="2303" y="3795"/>
                </a:lnTo>
                <a:lnTo>
                  <a:pt x="2316" y="3831"/>
                </a:lnTo>
                <a:lnTo>
                  <a:pt x="2332" y="3865"/>
                </a:lnTo>
                <a:lnTo>
                  <a:pt x="2349" y="3898"/>
                </a:lnTo>
                <a:lnTo>
                  <a:pt x="2367" y="3931"/>
                </a:lnTo>
                <a:lnTo>
                  <a:pt x="2387" y="3962"/>
                </a:lnTo>
                <a:lnTo>
                  <a:pt x="2408" y="3994"/>
                </a:lnTo>
                <a:lnTo>
                  <a:pt x="2430" y="4023"/>
                </a:lnTo>
                <a:lnTo>
                  <a:pt x="2453" y="4053"/>
                </a:lnTo>
                <a:lnTo>
                  <a:pt x="2477" y="4080"/>
                </a:lnTo>
                <a:lnTo>
                  <a:pt x="2503" y="4107"/>
                </a:lnTo>
                <a:lnTo>
                  <a:pt x="2530" y="4133"/>
                </a:lnTo>
                <a:lnTo>
                  <a:pt x="2558" y="4157"/>
                </a:lnTo>
                <a:lnTo>
                  <a:pt x="2586" y="4181"/>
                </a:lnTo>
                <a:lnTo>
                  <a:pt x="2617" y="4203"/>
                </a:lnTo>
                <a:lnTo>
                  <a:pt x="2647" y="4223"/>
                </a:lnTo>
                <a:lnTo>
                  <a:pt x="2680" y="4243"/>
                </a:lnTo>
                <a:lnTo>
                  <a:pt x="2712" y="4261"/>
                </a:lnTo>
                <a:lnTo>
                  <a:pt x="2746" y="4278"/>
                </a:lnTo>
                <a:lnTo>
                  <a:pt x="2780" y="4293"/>
                </a:lnTo>
                <a:lnTo>
                  <a:pt x="2815" y="4307"/>
                </a:lnTo>
                <a:lnTo>
                  <a:pt x="2851" y="4320"/>
                </a:lnTo>
                <a:lnTo>
                  <a:pt x="2887" y="4330"/>
                </a:lnTo>
                <a:lnTo>
                  <a:pt x="2925" y="4340"/>
                </a:lnTo>
                <a:lnTo>
                  <a:pt x="2963" y="4348"/>
                </a:lnTo>
                <a:lnTo>
                  <a:pt x="3001" y="4353"/>
                </a:lnTo>
                <a:lnTo>
                  <a:pt x="3039" y="4358"/>
                </a:lnTo>
                <a:lnTo>
                  <a:pt x="3079" y="4361"/>
                </a:lnTo>
                <a:lnTo>
                  <a:pt x="3119" y="4362"/>
                </a:lnTo>
                <a:lnTo>
                  <a:pt x="3163" y="4361"/>
                </a:lnTo>
                <a:lnTo>
                  <a:pt x="3208" y="4358"/>
                </a:lnTo>
                <a:lnTo>
                  <a:pt x="3252" y="4351"/>
                </a:lnTo>
                <a:lnTo>
                  <a:pt x="3295" y="4344"/>
                </a:lnTo>
                <a:lnTo>
                  <a:pt x="3337" y="4334"/>
                </a:lnTo>
                <a:lnTo>
                  <a:pt x="3378" y="4323"/>
                </a:lnTo>
                <a:lnTo>
                  <a:pt x="3419" y="4308"/>
                </a:lnTo>
                <a:lnTo>
                  <a:pt x="3458" y="4293"/>
                </a:lnTo>
                <a:lnTo>
                  <a:pt x="3497" y="4276"/>
                </a:lnTo>
                <a:lnTo>
                  <a:pt x="3535" y="4257"/>
                </a:lnTo>
                <a:lnTo>
                  <a:pt x="3571" y="4236"/>
                </a:lnTo>
                <a:lnTo>
                  <a:pt x="3606" y="4212"/>
                </a:lnTo>
                <a:lnTo>
                  <a:pt x="3641" y="4188"/>
                </a:lnTo>
                <a:lnTo>
                  <a:pt x="3673" y="4162"/>
                </a:lnTo>
                <a:lnTo>
                  <a:pt x="3705" y="4135"/>
                </a:lnTo>
                <a:lnTo>
                  <a:pt x="3735" y="4106"/>
                </a:lnTo>
                <a:lnTo>
                  <a:pt x="3765" y="4076"/>
                </a:lnTo>
                <a:lnTo>
                  <a:pt x="3792" y="4044"/>
                </a:lnTo>
                <a:lnTo>
                  <a:pt x="3817" y="4012"/>
                </a:lnTo>
                <a:lnTo>
                  <a:pt x="3843" y="3977"/>
                </a:lnTo>
                <a:lnTo>
                  <a:pt x="3865" y="3941"/>
                </a:lnTo>
                <a:lnTo>
                  <a:pt x="3886" y="3906"/>
                </a:lnTo>
                <a:lnTo>
                  <a:pt x="3905" y="3868"/>
                </a:lnTo>
                <a:lnTo>
                  <a:pt x="3922" y="3829"/>
                </a:lnTo>
                <a:lnTo>
                  <a:pt x="3938" y="3790"/>
                </a:lnTo>
                <a:lnTo>
                  <a:pt x="3952" y="3749"/>
                </a:lnTo>
                <a:lnTo>
                  <a:pt x="3963" y="3708"/>
                </a:lnTo>
                <a:lnTo>
                  <a:pt x="3973" y="3666"/>
                </a:lnTo>
                <a:lnTo>
                  <a:pt x="3981" y="3623"/>
                </a:lnTo>
                <a:lnTo>
                  <a:pt x="3987" y="3579"/>
                </a:lnTo>
                <a:lnTo>
                  <a:pt x="3990" y="3535"/>
                </a:lnTo>
                <a:lnTo>
                  <a:pt x="3991" y="3489"/>
                </a:lnTo>
                <a:lnTo>
                  <a:pt x="3991" y="3460"/>
                </a:lnTo>
                <a:lnTo>
                  <a:pt x="3989" y="3430"/>
                </a:lnTo>
                <a:lnTo>
                  <a:pt x="3987" y="3401"/>
                </a:lnTo>
                <a:lnTo>
                  <a:pt x="3983" y="3373"/>
                </a:lnTo>
                <a:lnTo>
                  <a:pt x="3979" y="3343"/>
                </a:lnTo>
                <a:lnTo>
                  <a:pt x="3974" y="3315"/>
                </a:lnTo>
                <a:lnTo>
                  <a:pt x="3968" y="3288"/>
                </a:lnTo>
                <a:lnTo>
                  <a:pt x="3960" y="3259"/>
                </a:lnTo>
                <a:lnTo>
                  <a:pt x="3953" y="3232"/>
                </a:lnTo>
                <a:lnTo>
                  <a:pt x="3943" y="3206"/>
                </a:lnTo>
                <a:lnTo>
                  <a:pt x="3934" y="3179"/>
                </a:lnTo>
                <a:lnTo>
                  <a:pt x="3923" y="3153"/>
                </a:lnTo>
                <a:lnTo>
                  <a:pt x="3912" y="3127"/>
                </a:lnTo>
                <a:lnTo>
                  <a:pt x="3900" y="3102"/>
                </a:lnTo>
                <a:lnTo>
                  <a:pt x="3888" y="3077"/>
                </a:lnTo>
                <a:lnTo>
                  <a:pt x="3874" y="3053"/>
                </a:lnTo>
                <a:lnTo>
                  <a:pt x="3859" y="3029"/>
                </a:lnTo>
                <a:lnTo>
                  <a:pt x="3845" y="3006"/>
                </a:lnTo>
                <a:lnTo>
                  <a:pt x="3828" y="2983"/>
                </a:lnTo>
                <a:lnTo>
                  <a:pt x="3812" y="2961"/>
                </a:lnTo>
                <a:lnTo>
                  <a:pt x="3794" y="2939"/>
                </a:lnTo>
                <a:lnTo>
                  <a:pt x="3776" y="2918"/>
                </a:lnTo>
                <a:lnTo>
                  <a:pt x="3758" y="2898"/>
                </a:lnTo>
                <a:lnTo>
                  <a:pt x="3739" y="2878"/>
                </a:lnTo>
                <a:lnTo>
                  <a:pt x="3720" y="2858"/>
                </a:lnTo>
                <a:lnTo>
                  <a:pt x="3698" y="2840"/>
                </a:lnTo>
                <a:lnTo>
                  <a:pt x="3677" y="2821"/>
                </a:lnTo>
                <a:lnTo>
                  <a:pt x="3656" y="2804"/>
                </a:lnTo>
                <a:lnTo>
                  <a:pt x="3634" y="2787"/>
                </a:lnTo>
                <a:lnTo>
                  <a:pt x="3611" y="2770"/>
                </a:lnTo>
                <a:lnTo>
                  <a:pt x="3588" y="2756"/>
                </a:lnTo>
                <a:lnTo>
                  <a:pt x="3565" y="2741"/>
                </a:lnTo>
                <a:lnTo>
                  <a:pt x="3594" y="2743"/>
                </a:lnTo>
                <a:lnTo>
                  <a:pt x="3624" y="2744"/>
                </a:lnTo>
                <a:lnTo>
                  <a:pt x="3669" y="2743"/>
                </a:lnTo>
                <a:lnTo>
                  <a:pt x="3713" y="2740"/>
                </a:lnTo>
                <a:lnTo>
                  <a:pt x="3757" y="2734"/>
                </a:lnTo>
                <a:lnTo>
                  <a:pt x="3800" y="2726"/>
                </a:lnTo>
                <a:lnTo>
                  <a:pt x="3843" y="2717"/>
                </a:lnTo>
                <a:lnTo>
                  <a:pt x="3884" y="2705"/>
                </a:lnTo>
                <a:lnTo>
                  <a:pt x="3924" y="2692"/>
                </a:lnTo>
                <a:lnTo>
                  <a:pt x="3963" y="2676"/>
                </a:lnTo>
                <a:lnTo>
                  <a:pt x="4002" y="2658"/>
                </a:lnTo>
                <a:lnTo>
                  <a:pt x="4040" y="2639"/>
                </a:lnTo>
                <a:lnTo>
                  <a:pt x="4077" y="2618"/>
                </a:lnTo>
                <a:lnTo>
                  <a:pt x="4112" y="2595"/>
                </a:lnTo>
                <a:lnTo>
                  <a:pt x="4146" y="2571"/>
                </a:lnTo>
                <a:lnTo>
                  <a:pt x="4179" y="2544"/>
                </a:lnTo>
                <a:lnTo>
                  <a:pt x="4210" y="2517"/>
                </a:lnTo>
                <a:lnTo>
                  <a:pt x="4241" y="2489"/>
                </a:lnTo>
                <a:lnTo>
                  <a:pt x="4270" y="2458"/>
                </a:lnTo>
                <a:lnTo>
                  <a:pt x="4298" y="2427"/>
                </a:lnTo>
                <a:lnTo>
                  <a:pt x="4323" y="2394"/>
                </a:lnTo>
                <a:lnTo>
                  <a:pt x="4347" y="2359"/>
                </a:lnTo>
                <a:lnTo>
                  <a:pt x="4370" y="2324"/>
                </a:lnTo>
                <a:lnTo>
                  <a:pt x="4391" y="2288"/>
                </a:lnTo>
                <a:lnTo>
                  <a:pt x="4410" y="2250"/>
                </a:lnTo>
                <a:lnTo>
                  <a:pt x="4428" y="2211"/>
                </a:lnTo>
                <a:lnTo>
                  <a:pt x="4444" y="2171"/>
                </a:lnTo>
                <a:lnTo>
                  <a:pt x="4457" y="2131"/>
                </a:lnTo>
                <a:lnTo>
                  <a:pt x="4469" y="2089"/>
                </a:lnTo>
                <a:lnTo>
                  <a:pt x="4478" y="2047"/>
                </a:lnTo>
                <a:lnTo>
                  <a:pt x="4487" y="2004"/>
                </a:lnTo>
                <a:lnTo>
                  <a:pt x="4492" y="1961"/>
                </a:lnTo>
                <a:lnTo>
                  <a:pt x="4495" y="1917"/>
                </a:lnTo>
                <a:lnTo>
                  <a:pt x="4496" y="1872"/>
                </a:lnTo>
                <a:close/>
                <a:moveTo>
                  <a:pt x="2979" y="2301"/>
                </a:moveTo>
                <a:lnTo>
                  <a:pt x="2979" y="2301"/>
                </a:lnTo>
                <a:lnTo>
                  <a:pt x="2978" y="2337"/>
                </a:lnTo>
                <a:lnTo>
                  <a:pt x="2976" y="2373"/>
                </a:lnTo>
                <a:lnTo>
                  <a:pt x="2971" y="2410"/>
                </a:lnTo>
                <a:lnTo>
                  <a:pt x="2965" y="2445"/>
                </a:lnTo>
                <a:lnTo>
                  <a:pt x="2957" y="2479"/>
                </a:lnTo>
                <a:lnTo>
                  <a:pt x="2948" y="2514"/>
                </a:lnTo>
                <a:lnTo>
                  <a:pt x="2936" y="2547"/>
                </a:lnTo>
                <a:lnTo>
                  <a:pt x="2924" y="2579"/>
                </a:lnTo>
                <a:lnTo>
                  <a:pt x="2909" y="2612"/>
                </a:lnTo>
                <a:lnTo>
                  <a:pt x="2893" y="2642"/>
                </a:lnTo>
                <a:lnTo>
                  <a:pt x="2875" y="2673"/>
                </a:lnTo>
                <a:lnTo>
                  <a:pt x="2858" y="2701"/>
                </a:lnTo>
                <a:lnTo>
                  <a:pt x="2837" y="2729"/>
                </a:lnTo>
                <a:lnTo>
                  <a:pt x="2815" y="2757"/>
                </a:lnTo>
                <a:lnTo>
                  <a:pt x="2793" y="2783"/>
                </a:lnTo>
                <a:lnTo>
                  <a:pt x="2769" y="2808"/>
                </a:lnTo>
                <a:lnTo>
                  <a:pt x="2744" y="2831"/>
                </a:lnTo>
                <a:lnTo>
                  <a:pt x="2719" y="2855"/>
                </a:lnTo>
                <a:lnTo>
                  <a:pt x="2691" y="2876"/>
                </a:lnTo>
                <a:lnTo>
                  <a:pt x="2663" y="2895"/>
                </a:lnTo>
                <a:lnTo>
                  <a:pt x="2634" y="2914"/>
                </a:lnTo>
                <a:lnTo>
                  <a:pt x="2604" y="2931"/>
                </a:lnTo>
                <a:lnTo>
                  <a:pt x="2573" y="2947"/>
                </a:lnTo>
                <a:lnTo>
                  <a:pt x="2541" y="2962"/>
                </a:lnTo>
                <a:lnTo>
                  <a:pt x="2509" y="2974"/>
                </a:lnTo>
                <a:lnTo>
                  <a:pt x="2475" y="2986"/>
                </a:lnTo>
                <a:lnTo>
                  <a:pt x="2441" y="2995"/>
                </a:lnTo>
                <a:lnTo>
                  <a:pt x="2407" y="3004"/>
                </a:lnTo>
                <a:lnTo>
                  <a:pt x="2371" y="3010"/>
                </a:lnTo>
                <a:lnTo>
                  <a:pt x="2335" y="3014"/>
                </a:lnTo>
                <a:lnTo>
                  <a:pt x="2298" y="3017"/>
                </a:lnTo>
                <a:lnTo>
                  <a:pt x="2262" y="3018"/>
                </a:lnTo>
                <a:lnTo>
                  <a:pt x="2225" y="3017"/>
                </a:lnTo>
                <a:lnTo>
                  <a:pt x="2188" y="3014"/>
                </a:lnTo>
                <a:lnTo>
                  <a:pt x="2152" y="3010"/>
                </a:lnTo>
                <a:lnTo>
                  <a:pt x="2116" y="3004"/>
                </a:lnTo>
                <a:lnTo>
                  <a:pt x="2082" y="2995"/>
                </a:lnTo>
                <a:lnTo>
                  <a:pt x="2048" y="2986"/>
                </a:lnTo>
                <a:lnTo>
                  <a:pt x="2014" y="2974"/>
                </a:lnTo>
                <a:lnTo>
                  <a:pt x="1982" y="2962"/>
                </a:lnTo>
                <a:lnTo>
                  <a:pt x="1950" y="2947"/>
                </a:lnTo>
                <a:lnTo>
                  <a:pt x="1920" y="2931"/>
                </a:lnTo>
                <a:lnTo>
                  <a:pt x="1889" y="2914"/>
                </a:lnTo>
                <a:lnTo>
                  <a:pt x="1860" y="2895"/>
                </a:lnTo>
                <a:lnTo>
                  <a:pt x="1832" y="2876"/>
                </a:lnTo>
                <a:lnTo>
                  <a:pt x="1805" y="2855"/>
                </a:lnTo>
                <a:lnTo>
                  <a:pt x="1779" y="2831"/>
                </a:lnTo>
                <a:lnTo>
                  <a:pt x="1754" y="2808"/>
                </a:lnTo>
                <a:lnTo>
                  <a:pt x="1731" y="2783"/>
                </a:lnTo>
                <a:lnTo>
                  <a:pt x="1708" y="2757"/>
                </a:lnTo>
                <a:lnTo>
                  <a:pt x="1687" y="2729"/>
                </a:lnTo>
                <a:lnTo>
                  <a:pt x="1667" y="2701"/>
                </a:lnTo>
                <a:lnTo>
                  <a:pt x="1648" y="2673"/>
                </a:lnTo>
                <a:lnTo>
                  <a:pt x="1631" y="2642"/>
                </a:lnTo>
                <a:lnTo>
                  <a:pt x="1615" y="2612"/>
                </a:lnTo>
                <a:lnTo>
                  <a:pt x="1600" y="2579"/>
                </a:lnTo>
                <a:lnTo>
                  <a:pt x="1588" y="2547"/>
                </a:lnTo>
                <a:lnTo>
                  <a:pt x="1576" y="2514"/>
                </a:lnTo>
                <a:lnTo>
                  <a:pt x="1567" y="2479"/>
                </a:lnTo>
                <a:lnTo>
                  <a:pt x="1558" y="2445"/>
                </a:lnTo>
                <a:lnTo>
                  <a:pt x="1552" y="2410"/>
                </a:lnTo>
                <a:lnTo>
                  <a:pt x="1548" y="2373"/>
                </a:lnTo>
                <a:lnTo>
                  <a:pt x="1545" y="2337"/>
                </a:lnTo>
                <a:lnTo>
                  <a:pt x="1544" y="2301"/>
                </a:lnTo>
                <a:lnTo>
                  <a:pt x="1545" y="2263"/>
                </a:lnTo>
                <a:lnTo>
                  <a:pt x="1548" y="2227"/>
                </a:lnTo>
                <a:lnTo>
                  <a:pt x="1552" y="2191"/>
                </a:lnTo>
                <a:lnTo>
                  <a:pt x="1558" y="2156"/>
                </a:lnTo>
                <a:lnTo>
                  <a:pt x="1567" y="2121"/>
                </a:lnTo>
                <a:lnTo>
                  <a:pt x="1576" y="2086"/>
                </a:lnTo>
                <a:lnTo>
                  <a:pt x="1588" y="2054"/>
                </a:lnTo>
                <a:lnTo>
                  <a:pt x="1600" y="2021"/>
                </a:lnTo>
                <a:lnTo>
                  <a:pt x="1615" y="1988"/>
                </a:lnTo>
                <a:lnTo>
                  <a:pt x="1631" y="1958"/>
                </a:lnTo>
                <a:lnTo>
                  <a:pt x="1648" y="1927"/>
                </a:lnTo>
                <a:lnTo>
                  <a:pt x="1667" y="1899"/>
                </a:lnTo>
                <a:lnTo>
                  <a:pt x="1687" y="1871"/>
                </a:lnTo>
                <a:lnTo>
                  <a:pt x="1708" y="1843"/>
                </a:lnTo>
                <a:lnTo>
                  <a:pt x="1731" y="1817"/>
                </a:lnTo>
                <a:lnTo>
                  <a:pt x="1754" y="1793"/>
                </a:lnTo>
                <a:lnTo>
                  <a:pt x="1779" y="1769"/>
                </a:lnTo>
                <a:lnTo>
                  <a:pt x="1805" y="1746"/>
                </a:lnTo>
                <a:lnTo>
                  <a:pt x="1832" y="1725"/>
                </a:lnTo>
                <a:lnTo>
                  <a:pt x="1860" y="1705"/>
                </a:lnTo>
                <a:lnTo>
                  <a:pt x="1889" y="1686"/>
                </a:lnTo>
                <a:lnTo>
                  <a:pt x="1920" y="1669"/>
                </a:lnTo>
                <a:lnTo>
                  <a:pt x="1950" y="1653"/>
                </a:lnTo>
                <a:lnTo>
                  <a:pt x="1982" y="1638"/>
                </a:lnTo>
                <a:lnTo>
                  <a:pt x="2014" y="1626"/>
                </a:lnTo>
                <a:lnTo>
                  <a:pt x="2048" y="1614"/>
                </a:lnTo>
                <a:lnTo>
                  <a:pt x="2082" y="1605"/>
                </a:lnTo>
                <a:lnTo>
                  <a:pt x="2116" y="1596"/>
                </a:lnTo>
                <a:lnTo>
                  <a:pt x="2152" y="1590"/>
                </a:lnTo>
                <a:lnTo>
                  <a:pt x="2188" y="1586"/>
                </a:lnTo>
                <a:lnTo>
                  <a:pt x="2225" y="1583"/>
                </a:lnTo>
                <a:lnTo>
                  <a:pt x="2262" y="1583"/>
                </a:lnTo>
                <a:lnTo>
                  <a:pt x="2298" y="1583"/>
                </a:lnTo>
                <a:lnTo>
                  <a:pt x="2335" y="1586"/>
                </a:lnTo>
                <a:lnTo>
                  <a:pt x="2371" y="1590"/>
                </a:lnTo>
                <a:lnTo>
                  <a:pt x="2407" y="1596"/>
                </a:lnTo>
                <a:lnTo>
                  <a:pt x="2441" y="1605"/>
                </a:lnTo>
                <a:lnTo>
                  <a:pt x="2475" y="1614"/>
                </a:lnTo>
                <a:lnTo>
                  <a:pt x="2509" y="1626"/>
                </a:lnTo>
                <a:lnTo>
                  <a:pt x="2541" y="1638"/>
                </a:lnTo>
                <a:lnTo>
                  <a:pt x="2573" y="1653"/>
                </a:lnTo>
                <a:lnTo>
                  <a:pt x="2604" y="1669"/>
                </a:lnTo>
                <a:lnTo>
                  <a:pt x="2634" y="1686"/>
                </a:lnTo>
                <a:lnTo>
                  <a:pt x="2663" y="1705"/>
                </a:lnTo>
                <a:lnTo>
                  <a:pt x="2691" y="1725"/>
                </a:lnTo>
                <a:lnTo>
                  <a:pt x="2719" y="1746"/>
                </a:lnTo>
                <a:lnTo>
                  <a:pt x="2744" y="1769"/>
                </a:lnTo>
                <a:lnTo>
                  <a:pt x="2769" y="1793"/>
                </a:lnTo>
                <a:lnTo>
                  <a:pt x="2793" y="1817"/>
                </a:lnTo>
                <a:lnTo>
                  <a:pt x="2815" y="1843"/>
                </a:lnTo>
                <a:lnTo>
                  <a:pt x="2837" y="1871"/>
                </a:lnTo>
                <a:lnTo>
                  <a:pt x="2858" y="1899"/>
                </a:lnTo>
                <a:lnTo>
                  <a:pt x="2875" y="1927"/>
                </a:lnTo>
                <a:lnTo>
                  <a:pt x="2893" y="1958"/>
                </a:lnTo>
                <a:lnTo>
                  <a:pt x="2909" y="1988"/>
                </a:lnTo>
                <a:lnTo>
                  <a:pt x="2924" y="2021"/>
                </a:lnTo>
                <a:lnTo>
                  <a:pt x="2936" y="2054"/>
                </a:lnTo>
                <a:lnTo>
                  <a:pt x="2948" y="2086"/>
                </a:lnTo>
                <a:lnTo>
                  <a:pt x="2957" y="2121"/>
                </a:lnTo>
                <a:lnTo>
                  <a:pt x="2965" y="2156"/>
                </a:lnTo>
                <a:lnTo>
                  <a:pt x="2971" y="2191"/>
                </a:lnTo>
                <a:lnTo>
                  <a:pt x="2976" y="2227"/>
                </a:lnTo>
                <a:lnTo>
                  <a:pt x="2978" y="2263"/>
                </a:lnTo>
                <a:lnTo>
                  <a:pt x="2979" y="230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latin typeface="Calibri Light" panose="020F0302020204030204" pitchFamily="34" charset="0"/>
              <a:ea typeface="微软雅黑" panose="020B0503020204020204" pitchFamily="34" charset="-122"/>
            </a:endParaRPr>
          </a:p>
        </p:txBody>
      </p:sp>
      <p:sp>
        <p:nvSpPr>
          <p:cNvPr id="34" name="KSO_Shape"/>
          <p:cNvSpPr/>
          <p:nvPr/>
        </p:nvSpPr>
        <p:spPr bwMode="auto">
          <a:xfrm>
            <a:off x="993542" y="3006625"/>
            <a:ext cx="442016" cy="418442"/>
          </a:xfrm>
          <a:custGeom>
            <a:avLst/>
            <a:gdLst/>
            <a:ahLst/>
            <a:cxnLst/>
            <a:rect l="0" t="0" r="r" b="b"/>
            <a:pathLst>
              <a:path w="1646238" h="1558925">
                <a:moveTo>
                  <a:pt x="1646238" y="920750"/>
                </a:moveTo>
                <a:lnTo>
                  <a:pt x="1644016" y="931228"/>
                </a:lnTo>
                <a:lnTo>
                  <a:pt x="1640523" y="943293"/>
                </a:lnTo>
                <a:lnTo>
                  <a:pt x="1635761" y="959803"/>
                </a:lnTo>
                <a:lnTo>
                  <a:pt x="1629728" y="979805"/>
                </a:lnTo>
                <a:lnTo>
                  <a:pt x="1621791" y="1002983"/>
                </a:lnTo>
                <a:lnTo>
                  <a:pt x="1612266" y="1029335"/>
                </a:lnTo>
                <a:lnTo>
                  <a:pt x="1606551" y="1043623"/>
                </a:lnTo>
                <a:lnTo>
                  <a:pt x="1600518" y="1058228"/>
                </a:lnTo>
                <a:lnTo>
                  <a:pt x="1593851" y="1073468"/>
                </a:lnTo>
                <a:lnTo>
                  <a:pt x="1587183" y="1088708"/>
                </a:lnTo>
                <a:lnTo>
                  <a:pt x="1579246" y="1104900"/>
                </a:lnTo>
                <a:lnTo>
                  <a:pt x="1571308" y="1121410"/>
                </a:lnTo>
                <a:lnTo>
                  <a:pt x="1562418" y="1137920"/>
                </a:lnTo>
                <a:lnTo>
                  <a:pt x="1553211" y="1154748"/>
                </a:lnTo>
                <a:lnTo>
                  <a:pt x="1543368" y="1172210"/>
                </a:lnTo>
                <a:lnTo>
                  <a:pt x="1532891" y="1189355"/>
                </a:lnTo>
                <a:lnTo>
                  <a:pt x="1521778" y="1206500"/>
                </a:lnTo>
                <a:lnTo>
                  <a:pt x="1510031" y="1223645"/>
                </a:lnTo>
                <a:lnTo>
                  <a:pt x="1497648" y="1241108"/>
                </a:lnTo>
                <a:lnTo>
                  <a:pt x="1484631" y="1258253"/>
                </a:lnTo>
                <a:lnTo>
                  <a:pt x="1470661" y="1275080"/>
                </a:lnTo>
                <a:lnTo>
                  <a:pt x="1456373" y="1291908"/>
                </a:lnTo>
                <a:lnTo>
                  <a:pt x="1441451" y="1308735"/>
                </a:lnTo>
                <a:lnTo>
                  <a:pt x="1425576" y="1324928"/>
                </a:lnTo>
                <a:lnTo>
                  <a:pt x="1409383" y="1341120"/>
                </a:lnTo>
                <a:lnTo>
                  <a:pt x="1392873" y="1356678"/>
                </a:lnTo>
                <a:lnTo>
                  <a:pt x="1376998" y="1371600"/>
                </a:lnTo>
                <a:lnTo>
                  <a:pt x="1360806" y="1386205"/>
                </a:lnTo>
                <a:lnTo>
                  <a:pt x="1344613" y="1400175"/>
                </a:lnTo>
                <a:lnTo>
                  <a:pt x="1328421" y="1413828"/>
                </a:lnTo>
                <a:lnTo>
                  <a:pt x="1312546" y="1426845"/>
                </a:lnTo>
                <a:lnTo>
                  <a:pt x="1296671" y="1439545"/>
                </a:lnTo>
                <a:lnTo>
                  <a:pt x="1281113" y="1451610"/>
                </a:lnTo>
                <a:lnTo>
                  <a:pt x="1265238" y="1463040"/>
                </a:lnTo>
                <a:lnTo>
                  <a:pt x="1250316" y="1473835"/>
                </a:lnTo>
                <a:lnTo>
                  <a:pt x="1235393" y="1484313"/>
                </a:lnTo>
                <a:lnTo>
                  <a:pt x="1220153" y="1493838"/>
                </a:lnTo>
                <a:lnTo>
                  <a:pt x="1205866" y="1503045"/>
                </a:lnTo>
                <a:lnTo>
                  <a:pt x="1191578" y="1511300"/>
                </a:lnTo>
                <a:lnTo>
                  <a:pt x="1177608" y="1518920"/>
                </a:lnTo>
                <a:lnTo>
                  <a:pt x="1164273" y="1526223"/>
                </a:lnTo>
                <a:lnTo>
                  <a:pt x="1150938" y="1532890"/>
                </a:lnTo>
                <a:lnTo>
                  <a:pt x="1138238" y="1538605"/>
                </a:lnTo>
                <a:lnTo>
                  <a:pt x="1126173" y="1543685"/>
                </a:lnTo>
                <a:lnTo>
                  <a:pt x="1113791" y="1548130"/>
                </a:lnTo>
                <a:lnTo>
                  <a:pt x="1102678" y="1551623"/>
                </a:lnTo>
                <a:lnTo>
                  <a:pt x="1091883" y="1554480"/>
                </a:lnTo>
                <a:lnTo>
                  <a:pt x="1081723" y="1556703"/>
                </a:lnTo>
                <a:lnTo>
                  <a:pt x="1071881" y="1558290"/>
                </a:lnTo>
                <a:lnTo>
                  <a:pt x="1062673" y="1558925"/>
                </a:lnTo>
                <a:lnTo>
                  <a:pt x="1054101" y="1558925"/>
                </a:lnTo>
                <a:lnTo>
                  <a:pt x="1049973" y="1558290"/>
                </a:lnTo>
                <a:lnTo>
                  <a:pt x="1046163" y="1557973"/>
                </a:lnTo>
                <a:lnTo>
                  <a:pt x="1042353" y="1557338"/>
                </a:lnTo>
                <a:lnTo>
                  <a:pt x="1038861" y="1556068"/>
                </a:lnTo>
                <a:lnTo>
                  <a:pt x="1035368" y="1555115"/>
                </a:lnTo>
                <a:lnTo>
                  <a:pt x="1032193" y="1553528"/>
                </a:lnTo>
                <a:lnTo>
                  <a:pt x="1029336" y="1551940"/>
                </a:lnTo>
                <a:lnTo>
                  <a:pt x="1026161" y="1550353"/>
                </a:lnTo>
                <a:lnTo>
                  <a:pt x="1023621" y="1548130"/>
                </a:lnTo>
                <a:lnTo>
                  <a:pt x="1021081" y="1545908"/>
                </a:lnTo>
                <a:lnTo>
                  <a:pt x="1018858" y="1543368"/>
                </a:lnTo>
                <a:lnTo>
                  <a:pt x="1016636" y="1540828"/>
                </a:lnTo>
                <a:lnTo>
                  <a:pt x="1014731" y="1537653"/>
                </a:lnTo>
                <a:lnTo>
                  <a:pt x="1013461" y="1534795"/>
                </a:lnTo>
                <a:lnTo>
                  <a:pt x="1011873" y="1531620"/>
                </a:lnTo>
                <a:lnTo>
                  <a:pt x="1010921" y="1528128"/>
                </a:lnTo>
                <a:lnTo>
                  <a:pt x="1009651" y="1524635"/>
                </a:lnTo>
                <a:lnTo>
                  <a:pt x="1009016" y="1520825"/>
                </a:lnTo>
                <a:lnTo>
                  <a:pt x="1008381" y="1516698"/>
                </a:lnTo>
                <a:lnTo>
                  <a:pt x="1008063" y="1512888"/>
                </a:lnTo>
                <a:lnTo>
                  <a:pt x="1008063" y="1504315"/>
                </a:lnTo>
                <a:lnTo>
                  <a:pt x="1008698" y="1495108"/>
                </a:lnTo>
                <a:lnTo>
                  <a:pt x="1009968" y="1485265"/>
                </a:lnTo>
                <a:lnTo>
                  <a:pt x="1012191" y="1475105"/>
                </a:lnTo>
                <a:lnTo>
                  <a:pt x="1015366" y="1463993"/>
                </a:lnTo>
                <a:lnTo>
                  <a:pt x="1018858" y="1452563"/>
                </a:lnTo>
                <a:lnTo>
                  <a:pt x="1023303" y="1440815"/>
                </a:lnTo>
                <a:lnTo>
                  <a:pt x="1028383" y="1428750"/>
                </a:lnTo>
                <a:lnTo>
                  <a:pt x="1034098" y="1416050"/>
                </a:lnTo>
                <a:lnTo>
                  <a:pt x="1040448" y="1402715"/>
                </a:lnTo>
                <a:lnTo>
                  <a:pt x="1047751" y="1389063"/>
                </a:lnTo>
                <a:lnTo>
                  <a:pt x="1055688" y="1375410"/>
                </a:lnTo>
                <a:lnTo>
                  <a:pt x="1063943" y="1360805"/>
                </a:lnTo>
                <a:lnTo>
                  <a:pt x="1073151" y="1346518"/>
                </a:lnTo>
                <a:lnTo>
                  <a:pt x="1082676" y="1331595"/>
                </a:lnTo>
                <a:lnTo>
                  <a:pt x="1093153" y="1316673"/>
                </a:lnTo>
                <a:lnTo>
                  <a:pt x="1103948" y="1301115"/>
                </a:lnTo>
                <a:lnTo>
                  <a:pt x="1115378" y="1285875"/>
                </a:lnTo>
                <a:lnTo>
                  <a:pt x="1127443" y="1270000"/>
                </a:lnTo>
                <a:lnTo>
                  <a:pt x="1139826" y="1254125"/>
                </a:lnTo>
                <a:lnTo>
                  <a:pt x="1153161" y="1238568"/>
                </a:lnTo>
                <a:lnTo>
                  <a:pt x="1166813" y="1222375"/>
                </a:lnTo>
                <a:lnTo>
                  <a:pt x="1180783" y="1206183"/>
                </a:lnTo>
                <a:lnTo>
                  <a:pt x="1195388" y="1189990"/>
                </a:lnTo>
                <a:lnTo>
                  <a:pt x="1210311" y="1173798"/>
                </a:lnTo>
                <a:lnTo>
                  <a:pt x="1225868" y="1157288"/>
                </a:lnTo>
                <a:lnTo>
                  <a:pt x="1242061" y="1141413"/>
                </a:lnTo>
                <a:lnTo>
                  <a:pt x="1257936" y="1125538"/>
                </a:lnTo>
                <a:lnTo>
                  <a:pt x="1275081" y="1110298"/>
                </a:lnTo>
                <a:lnTo>
                  <a:pt x="1291908" y="1096010"/>
                </a:lnTo>
                <a:lnTo>
                  <a:pt x="1308736" y="1082358"/>
                </a:lnTo>
                <a:lnTo>
                  <a:pt x="1325881" y="1069340"/>
                </a:lnTo>
                <a:lnTo>
                  <a:pt x="1343026" y="1056958"/>
                </a:lnTo>
                <a:lnTo>
                  <a:pt x="1360488" y="1045210"/>
                </a:lnTo>
                <a:lnTo>
                  <a:pt x="1377633" y="1034098"/>
                </a:lnTo>
                <a:lnTo>
                  <a:pt x="1394778" y="1023620"/>
                </a:lnTo>
                <a:lnTo>
                  <a:pt x="1412241" y="1013460"/>
                </a:lnTo>
                <a:lnTo>
                  <a:pt x="1429068" y="1004570"/>
                </a:lnTo>
                <a:lnTo>
                  <a:pt x="1445578" y="995680"/>
                </a:lnTo>
                <a:lnTo>
                  <a:pt x="1462088" y="987425"/>
                </a:lnTo>
                <a:lnTo>
                  <a:pt x="1477646" y="979805"/>
                </a:lnTo>
                <a:lnTo>
                  <a:pt x="1493521" y="972820"/>
                </a:lnTo>
                <a:lnTo>
                  <a:pt x="1508443" y="966153"/>
                </a:lnTo>
                <a:lnTo>
                  <a:pt x="1523366" y="960438"/>
                </a:lnTo>
                <a:lnTo>
                  <a:pt x="1537653" y="954723"/>
                </a:lnTo>
                <a:lnTo>
                  <a:pt x="1563688" y="944880"/>
                </a:lnTo>
                <a:lnTo>
                  <a:pt x="1587183" y="936943"/>
                </a:lnTo>
                <a:lnTo>
                  <a:pt x="1607186" y="931228"/>
                </a:lnTo>
                <a:lnTo>
                  <a:pt x="1623696" y="926465"/>
                </a:lnTo>
                <a:lnTo>
                  <a:pt x="1635761" y="922973"/>
                </a:lnTo>
                <a:lnTo>
                  <a:pt x="1646238" y="920750"/>
                </a:lnTo>
                <a:close/>
                <a:moveTo>
                  <a:pt x="0" y="920750"/>
                </a:moveTo>
                <a:lnTo>
                  <a:pt x="10160" y="922973"/>
                </a:lnTo>
                <a:lnTo>
                  <a:pt x="22225" y="926465"/>
                </a:lnTo>
                <a:lnTo>
                  <a:pt x="38735" y="931228"/>
                </a:lnTo>
                <a:lnTo>
                  <a:pt x="59055" y="936943"/>
                </a:lnTo>
                <a:lnTo>
                  <a:pt x="82550" y="944880"/>
                </a:lnTo>
                <a:lnTo>
                  <a:pt x="108585" y="954723"/>
                </a:lnTo>
                <a:lnTo>
                  <a:pt x="122873" y="960438"/>
                </a:lnTo>
                <a:lnTo>
                  <a:pt x="137477" y="966153"/>
                </a:lnTo>
                <a:lnTo>
                  <a:pt x="152718" y="972820"/>
                </a:lnTo>
                <a:lnTo>
                  <a:pt x="167958" y="979805"/>
                </a:lnTo>
                <a:lnTo>
                  <a:pt x="184150" y="987425"/>
                </a:lnTo>
                <a:lnTo>
                  <a:pt x="200660" y="995680"/>
                </a:lnTo>
                <a:lnTo>
                  <a:pt x="217170" y="1004570"/>
                </a:lnTo>
                <a:lnTo>
                  <a:pt x="233998" y="1013460"/>
                </a:lnTo>
                <a:lnTo>
                  <a:pt x="251143" y="1023620"/>
                </a:lnTo>
                <a:lnTo>
                  <a:pt x="268605" y="1034098"/>
                </a:lnTo>
                <a:lnTo>
                  <a:pt x="285750" y="1045210"/>
                </a:lnTo>
                <a:lnTo>
                  <a:pt x="302895" y="1056958"/>
                </a:lnTo>
                <a:lnTo>
                  <a:pt x="320040" y="1069340"/>
                </a:lnTo>
                <a:lnTo>
                  <a:pt x="337503" y="1082358"/>
                </a:lnTo>
                <a:lnTo>
                  <a:pt x="354330" y="1096010"/>
                </a:lnTo>
                <a:lnTo>
                  <a:pt x="371158" y="1110298"/>
                </a:lnTo>
                <a:lnTo>
                  <a:pt x="387985" y="1125538"/>
                </a:lnTo>
                <a:lnTo>
                  <a:pt x="404178" y="1141413"/>
                </a:lnTo>
                <a:lnTo>
                  <a:pt x="420370" y="1157288"/>
                </a:lnTo>
                <a:lnTo>
                  <a:pt x="435610" y="1173798"/>
                </a:lnTo>
                <a:lnTo>
                  <a:pt x="450850" y="1189990"/>
                </a:lnTo>
                <a:lnTo>
                  <a:pt x="465455" y="1206183"/>
                </a:lnTo>
                <a:lnTo>
                  <a:pt x="479425" y="1222375"/>
                </a:lnTo>
                <a:lnTo>
                  <a:pt x="493078" y="1238568"/>
                </a:lnTo>
                <a:lnTo>
                  <a:pt x="506095" y="1254125"/>
                </a:lnTo>
                <a:lnTo>
                  <a:pt x="518478" y="1270000"/>
                </a:lnTo>
                <a:lnTo>
                  <a:pt x="530860" y="1285875"/>
                </a:lnTo>
                <a:lnTo>
                  <a:pt x="541973" y="1301115"/>
                </a:lnTo>
                <a:lnTo>
                  <a:pt x="553085" y="1316673"/>
                </a:lnTo>
                <a:lnTo>
                  <a:pt x="563245" y="1331595"/>
                </a:lnTo>
                <a:lnTo>
                  <a:pt x="572770" y="1346518"/>
                </a:lnTo>
                <a:lnTo>
                  <a:pt x="581978" y="1360805"/>
                </a:lnTo>
                <a:lnTo>
                  <a:pt x="590550" y="1375410"/>
                </a:lnTo>
                <a:lnTo>
                  <a:pt x="598170" y="1389063"/>
                </a:lnTo>
                <a:lnTo>
                  <a:pt x="605473" y="1402715"/>
                </a:lnTo>
                <a:lnTo>
                  <a:pt x="612140" y="1416050"/>
                </a:lnTo>
                <a:lnTo>
                  <a:pt x="617538" y="1428750"/>
                </a:lnTo>
                <a:lnTo>
                  <a:pt x="622618" y="1440815"/>
                </a:lnTo>
                <a:lnTo>
                  <a:pt x="627063" y="1452563"/>
                </a:lnTo>
                <a:lnTo>
                  <a:pt x="630873" y="1463993"/>
                </a:lnTo>
                <a:lnTo>
                  <a:pt x="633730" y="1475105"/>
                </a:lnTo>
                <a:lnTo>
                  <a:pt x="635953" y="1485265"/>
                </a:lnTo>
                <a:lnTo>
                  <a:pt x="637540" y="1495108"/>
                </a:lnTo>
                <a:lnTo>
                  <a:pt x="638175" y="1504315"/>
                </a:lnTo>
                <a:lnTo>
                  <a:pt x="638175" y="1512888"/>
                </a:lnTo>
                <a:lnTo>
                  <a:pt x="637540" y="1516698"/>
                </a:lnTo>
                <a:lnTo>
                  <a:pt x="637223" y="1520825"/>
                </a:lnTo>
                <a:lnTo>
                  <a:pt x="636270" y="1524635"/>
                </a:lnTo>
                <a:lnTo>
                  <a:pt x="635318" y="1528128"/>
                </a:lnTo>
                <a:lnTo>
                  <a:pt x="634048" y="1531620"/>
                </a:lnTo>
                <a:lnTo>
                  <a:pt x="632778" y="1534795"/>
                </a:lnTo>
                <a:lnTo>
                  <a:pt x="631190" y="1537653"/>
                </a:lnTo>
                <a:lnTo>
                  <a:pt x="629285" y="1540828"/>
                </a:lnTo>
                <a:lnTo>
                  <a:pt x="627063" y="1543368"/>
                </a:lnTo>
                <a:lnTo>
                  <a:pt x="624840" y="1545908"/>
                </a:lnTo>
                <a:lnTo>
                  <a:pt x="622300" y="1548130"/>
                </a:lnTo>
                <a:lnTo>
                  <a:pt x="619760" y="1550353"/>
                </a:lnTo>
                <a:lnTo>
                  <a:pt x="616903" y="1551940"/>
                </a:lnTo>
                <a:lnTo>
                  <a:pt x="614045" y="1553528"/>
                </a:lnTo>
                <a:lnTo>
                  <a:pt x="610553" y="1555115"/>
                </a:lnTo>
                <a:lnTo>
                  <a:pt x="607378" y="1556068"/>
                </a:lnTo>
                <a:lnTo>
                  <a:pt x="603568" y="1557338"/>
                </a:lnTo>
                <a:lnTo>
                  <a:pt x="600075" y="1557973"/>
                </a:lnTo>
                <a:lnTo>
                  <a:pt x="595948" y="1558290"/>
                </a:lnTo>
                <a:lnTo>
                  <a:pt x="591820" y="1558925"/>
                </a:lnTo>
                <a:lnTo>
                  <a:pt x="583565" y="1558925"/>
                </a:lnTo>
                <a:lnTo>
                  <a:pt x="574358" y="1558290"/>
                </a:lnTo>
                <a:lnTo>
                  <a:pt x="564515" y="1556703"/>
                </a:lnTo>
                <a:lnTo>
                  <a:pt x="554038" y="1554480"/>
                </a:lnTo>
                <a:lnTo>
                  <a:pt x="543243" y="1551623"/>
                </a:lnTo>
                <a:lnTo>
                  <a:pt x="531813" y="1548130"/>
                </a:lnTo>
                <a:lnTo>
                  <a:pt x="520065" y="1543685"/>
                </a:lnTo>
                <a:lnTo>
                  <a:pt x="508000" y="1538605"/>
                </a:lnTo>
                <a:lnTo>
                  <a:pt x="494983" y="1532890"/>
                </a:lnTo>
                <a:lnTo>
                  <a:pt x="481965" y="1526223"/>
                </a:lnTo>
                <a:lnTo>
                  <a:pt x="468313" y="1518920"/>
                </a:lnTo>
                <a:lnTo>
                  <a:pt x="454343" y="1511300"/>
                </a:lnTo>
                <a:lnTo>
                  <a:pt x="440055" y="1503045"/>
                </a:lnTo>
                <a:lnTo>
                  <a:pt x="425768" y="1493838"/>
                </a:lnTo>
                <a:lnTo>
                  <a:pt x="410845" y="1484313"/>
                </a:lnTo>
                <a:lnTo>
                  <a:pt x="395605" y="1473835"/>
                </a:lnTo>
                <a:lnTo>
                  <a:pt x="380683" y="1463040"/>
                </a:lnTo>
                <a:lnTo>
                  <a:pt x="364808" y="1451610"/>
                </a:lnTo>
                <a:lnTo>
                  <a:pt x="349250" y="1439545"/>
                </a:lnTo>
                <a:lnTo>
                  <a:pt x="333375" y="1426845"/>
                </a:lnTo>
                <a:lnTo>
                  <a:pt x="317500" y="1413828"/>
                </a:lnTo>
                <a:lnTo>
                  <a:pt x="301625" y="1400175"/>
                </a:lnTo>
                <a:lnTo>
                  <a:pt x="285433" y="1386205"/>
                </a:lnTo>
                <a:lnTo>
                  <a:pt x="269240" y="1371600"/>
                </a:lnTo>
                <a:lnTo>
                  <a:pt x="253048" y="1356678"/>
                </a:lnTo>
                <a:lnTo>
                  <a:pt x="236538" y="1341120"/>
                </a:lnTo>
                <a:lnTo>
                  <a:pt x="220345" y="1324928"/>
                </a:lnTo>
                <a:lnTo>
                  <a:pt x="204787" y="1308735"/>
                </a:lnTo>
                <a:lnTo>
                  <a:pt x="189548" y="1291908"/>
                </a:lnTo>
                <a:lnTo>
                  <a:pt x="175260" y="1275080"/>
                </a:lnTo>
                <a:lnTo>
                  <a:pt x="161290" y="1258253"/>
                </a:lnTo>
                <a:lnTo>
                  <a:pt x="148590" y="1241108"/>
                </a:lnTo>
                <a:lnTo>
                  <a:pt x="136208" y="1223645"/>
                </a:lnTo>
                <a:lnTo>
                  <a:pt x="124460" y="1206500"/>
                </a:lnTo>
                <a:lnTo>
                  <a:pt x="113347" y="1189355"/>
                </a:lnTo>
                <a:lnTo>
                  <a:pt x="102552" y="1172210"/>
                </a:lnTo>
                <a:lnTo>
                  <a:pt x="92710" y="1154748"/>
                </a:lnTo>
                <a:lnTo>
                  <a:pt x="83503" y="1137920"/>
                </a:lnTo>
                <a:lnTo>
                  <a:pt x="74930" y="1121410"/>
                </a:lnTo>
                <a:lnTo>
                  <a:pt x="66675" y="1104900"/>
                </a:lnTo>
                <a:lnTo>
                  <a:pt x="59055" y="1088708"/>
                </a:lnTo>
                <a:lnTo>
                  <a:pt x="52070" y="1073468"/>
                </a:lnTo>
                <a:lnTo>
                  <a:pt x="45403" y="1058228"/>
                </a:lnTo>
                <a:lnTo>
                  <a:pt x="39688" y="1043623"/>
                </a:lnTo>
                <a:lnTo>
                  <a:pt x="33655" y="1029335"/>
                </a:lnTo>
                <a:lnTo>
                  <a:pt x="24130" y="1002983"/>
                </a:lnTo>
                <a:lnTo>
                  <a:pt x="16193" y="979805"/>
                </a:lnTo>
                <a:lnTo>
                  <a:pt x="10160" y="959803"/>
                </a:lnTo>
                <a:lnTo>
                  <a:pt x="5398" y="943293"/>
                </a:lnTo>
                <a:lnTo>
                  <a:pt x="2223" y="931228"/>
                </a:lnTo>
                <a:lnTo>
                  <a:pt x="0" y="920750"/>
                </a:lnTo>
                <a:close/>
                <a:moveTo>
                  <a:pt x="831862" y="0"/>
                </a:moveTo>
                <a:lnTo>
                  <a:pt x="863017" y="35243"/>
                </a:lnTo>
                <a:lnTo>
                  <a:pt x="932004" y="113348"/>
                </a:lnTo>
                <a:lnTo>
                  <a:pt x="969200" y="155575"/>
                </a:lnTo>
                <a:lnTo>
                  <a:pt x="1002263" y="192405"/>
                </a:lnTo>
                <a:lnTo>
                  <a:pt x="1026742" y="219075"/>
                </a:lnTo>
                <a:lnTo>
                  <a:pt x="1034054" y="227013"/>
                </a:lnTo>
                <a:lnTo>
                  <a:pt x="1037869" y="230505"/>
                </a:lnTo>
                <a:lnTo>
                  <a:pt x="1246737" y="108903"/>
                </a:lnTo>
                <a:lnTo>
                  <a:pt x="1254685" y="126365"/>
                </a:lnTo>
                <a:lnTo>
                  <a:pt x="1261997" y="144145"/>
                </a:lnTo>
                <a:lnTo>
                  <a:pt x="1268355" y="162878"/>
                </a:lnTo>
                <a:lnTo>
                  <a:pt x="1274714" y="181928"/>
                </a:lnTo>
                <a:lnTo>
                  <a:pt x="1280754" y="201613"/>
                </a:lnTo>
                <a:lnTo>
                  <a:pt x="1286158" y="221615"/>
                </a:lnTo>
                <a:lnTo>
                  <a:pt x="1291245" y="241935"/>
                </a:lnTo>
                <a:lnTo>
                  <a:pt x="1295696" y="262573"/>
                </a:lnTo>
                <a:lnTo>
                  <a:pt x="1299193" y="283528"/>
                </a:lnTo>
                <a:lnTo>
                  <a:pt x="1303008" y="304483"/>
                </a:lnTo>
                <a:lnTo>
                  <a:pt x="1305869" y="325755"/>
                </a:lnTo>
                <a:lnTo>
                  <a:pt x="1308412" y="347345"/>
                </a:lnTo>
                <a:lnTo>
                  <a:pt x="1310320" y="368618"/>
                </a:lnTo>
                <a:lnTo>
                  <a:pt x="1311591" y="389890"/>
                </a:lnTo>
                <a:lnTo>
                  <a:pt x="1312545" y="411480"/>
                </a:lnTo>
                <a:lnTo>
                  <a:pt x="1312863" y="432435"/>
                </a:lnTo>
                <a:lnTo>
                  <a:pt x="1312545" y="447675"/>
                </a:lnTo>
                <a:lnTo>
                  <a:pt x="1312227" y="461963"/>
                </a:lnTo>
                <a:lnTo>
                  <a:pt x="1311591" y="476250"/>
                </a:lnTo>
                <a:lnTo>
                  <a:pt x="1310638" y="490538"/>
                </a:lnTo>
                <a:lnTo>
                  <a:pt x="1309366" y="504508"/>
                </a:lnTo>
                <a:lnTo>
                  <a:pt x="1307776" y="518478"/>
                </a:lnTo>
                <a:lnTo>
                  <a:pt x="1306187" y="531813"/>
                </a:lnTo>
                <a:lnTo>
                  <a:pt x="1303962" y="545465"/>
                </a:lnTo>
                <a:lnTo>
                  <a:pt x="1302054" y="558800"/>
                </a:lnTo>
                <a:lnTo>
                  <a:pt x="1299193" y="571500"/>
                </a:lnTo>
                <a:lnTo>
                  <a:pt x="1296650" y="584835"/>
                </a:lnTo>
                <a:lnTo>
                  <a:pt x="1293788" y="597218"/>
                </a:lnTo>
                <a:lnTo>
                  <a:pt x="1290609" y="609918"/>
                </a:lnTo>
                <a:lnTo>
                  <a:pt x="1287112" y="622300"/>
                </a:lnTo>
                <a:lnTo>
                  <a:pt x="1283615" y="634683"/>
                </a:lnTo>
                <a:lnTo>
                  <a:pt x="1279482" y="646430"/>
                </a:lnTo>
                <a:lnTo>
                  <a:pt x="1275349" y="658178"/>
                </a:lnTo>
                <a:lnTo>
                  <a:pt x="1270899" y="669925"/>
                </a:lnTo>
                <a:lnTo>
                  <a:pt x="1266766" y="681355"/>
                </a:lnTo>
                <a:lnTo>
                  <a:pt x="1261997" y="692468"/>
                </a:lnTo>
                <a:lnTo>
                  <a:pt x="1256593" y="703580"/>
                </a:lnTo>
                <a:lnTo>
                  <a:pt x="1251506" y="714375"/>
                </a:lnTo>
                <a:lnTo>
                  <a:pt x="1246101" y="724853"/>
                </a:lnTo>
                <a:lnTo>
                  <a:pt x="1240697" y="735648"/>
                </a:lnTo>
                <a:lnTo>
                  <a:pt x="1234657" y="745808"/>
                </a:lnTo>
                <a:lnTo>
                  <a:pt x="1228934" y="755650"/>
                </a:lnTo>
                <a:lnTo>
                  <a:pt x="1222576" y="765493"/>
                </a:lnTo>
                <a:lnTo>
                  <a:pt x="1215900" y="775018"/>
                </a:lnTo>
                <a:lnTo>
                  <a:pt x="1209859" y="784543"/>
                </a:lnTo>
                <a:lnTo>
                  <a:pt x="1202865" y="793750"/>
                </a:lnTo>
                <a:lnTo>
                  <a:pt x="1195871" y="802640"/>
                </a:lnTo>
                <a:lnTo>
                  <a:pt x="1188877" y="811530"/>
                </a:lnTo>
                <a:lnTo>
                  <a:pt x="1181565" y="820103"/>
                </a:lnTo>
                <a:lnTo>
                  <a:pt x="1173617" y="828675"/>
                </a:lnTo>
                <a:lnTo>
                  <a:pt x="1165988" y="836613"/>
                </a:lnTo>
                <a:lnTo>
                  <a:pt x="1158358" y="844868"/>
                </a:lnTo>
                <a:lnTo>
                  <a:pt x="1150092" y="852488"/>
                </a:lnTo>
                <a:lnTo>
                  <a:pt x="1142144" y="859790"/>
                </a:lnTo>
                <a:lnTo>
                  <a:pt x="1133561" y="867093"/>
                </a:lnTo>
                <a:lnTo>
                  <a:pt x="1125295" y="874395"/>
                </a:lnTo>
                <a:lnTo>
                  <a:pt x="1116711" y="881063"/>
                </a:lnTo>
                <a:lnTo>
                  <a:pt x="1108128" y="887730"/>
                </a:lnTo>
                <a:lnTo>
                  <a:pt x="1099226" y="894398"/>
                </a:lnTo>
                <a:lnTo>
                  <a:pt x="1090007" y="900430"/>
                </a:lnTo>
                <a:lnTo>
                  <a:pt x="1080787" y="906463"/>
                </a:lnTo>
                <a:lnTo>
                  <a:pt x="1071568" y="912178"/>
                </a:lnTo>
                <a:lnTo>
                  <a:pt x="1062030" y="917893"/>
                </a:lnTo>
                <a:lnTo>
                  <a:pt x="1052493" y="922973"/>
                </a:lnTo>
                <a:lnTo>
                  <a:pt x="1042638" y="928053"/>
                </a:lnTo>
                <a:lnTo>
                  <a:pt x="1032782" y="932816"/>
                </a:lnTo>
                <a:lnTo>
                  <a:pt x="1022927" y="937578"/>
                </a:lnTo>
                <a:lnTo>
                  <a:pt x="1012436" y="942023"/>
                </a:lnTo>
                <a:lnTo>
                  <a:pt x="1002581" y="946151"/>
                </a:lnTo>
                <a:lnTo>
                  <a:pt x="992407" y="949961"/>
                </a:lnTo>
                <a:lnTo>
                  <a:pt x="981598" y="953771"/>
                </a:lnTo>
                <a:lnTo>
                  <a:pt x="971107" y="956946"/>
                </a:lnTo>
                <a:lnTo>
                  <a:pt x="960298" y="960438"/>
                </a:lnTo>
                <a:lnTo>
                  <a:pt x="949807" y="963296"/>
                </a:lnTo>
                <a:lnTo>
                  <a:pt x="938998" y="965836"/>
                </a:lnTo>
                <a:lnTo>
                  <a:pt x="928189" y="968376"/>
                </a:lnTo>
                <a:lnTo>
                  <a:pt x="917062" y="970598"/>
                </a:lnTo>
                <a:lnTo>
                  <a:pt x="905617" y="972503"/>
                </a:lnTo>
                <a:lnTo>
                  <a:pt x="894490" y="974408"/>
                </a:lnTo>
                <a:lnTo>
                  <a:pt x="883363" y="975678"/>
                </a:lnTo>
                <a:lnTo>
                  <a:pt x="883363" y="1265556"/>
                </a:lnTo>
                <a:lnTo>
                  <a:pt x="882728" y="1271588"/>
                </a:lnTo>
                <a:lnTo>
                  <a:pt x="882092" y="1277621"/>
                </a:lnTo>
                <a:lnTo>
                  <a:pt x="880820" y="1283336"/>
                </a:lnTo>
                <a:lnTo>
                  <a:pt x="878595" y="1289051"/>
                </a:lnTo>
                <a:lnTo>
                  <a:pt x="876052" y="1294131"/>
                </a:lnTo>
                <a:lnTo>
                  <a:pt x="872872" y="1299211"/>
                </a:lnTo>
                <a:lnTo>
                  <a:pt x="869693" y="1303656"/>
                </a:lnTo>
                <a:lnTo>
                  <a:pt x="865560" y="1308101"/>
                </a:lnTo>
                <a:lnTo>
                  <a:pt x="861428" y="1311593"/>
                </a:lnTo>
                <a:lnTo>
                  <a:pt x="856659" y="1315403"/>
                </a:lnTo>
                <a:lnTo>
                  <a:pt x="851890" y="1318261"/>
                </a:lnTo>
                <a:lnTo>
                  <a:pt x="846486" y="1320801"/>
                </a:lnTo>
                <a:lnTo>
                  <a:pt x="841081" y="1322706"/>
                </a:lnTo>
                <a:lnTo>
                  <a:pt x="835359" y="1324293"/>
                </a:lnTo>
                <a:lnTo>
                  <a:pt x="829318" y="1325246"/>
                </a:lnTo>
                <a:lnTo>
                  <a:pt x="822960" y="1325563"/>
                </a:lnTo>
                <a:lnTo>
                  <a:pt x="817238" y="1325246"/>
                </a:lnTo>
                <a:lnTo>
                  <a:pt x="811197" y="1324293"/>
                </a:lnTo>
                <a:lnTo>
                  <a:pt x="805475" y="1322706"/>
                </a:lnTo>
                <a:lnTo>
                  <a:pt x="799752" y="1320801"/>
                </a:lnTo>
                <a:lnTo>
                  <a:pt x="794348" y="1318261"/>
                </a:lnTo>
                <a:lnTo>
                  <a:pt x="789579" y="1315403"/>
                </a:lnTo>
                <a:lnTo>
                  <a:pt x="784811" y="1311593"/>
                </a:lnTo>
                <a:lnTo>
                  <a:pt x="780678" y="1308101"/>
                </a:lnTo>
                <a:lnTo>
                  <a:pt x="776863" y="1303656"/>
                </a:lnTo>
                <a:lnTo>
                  <a:pt x="773366" y="1299211"/>
                </a:lnTo>
                <a:lnTo>
                  <a:pt x="770505" y="1294131"/>
                </a:lnTo>
                <a:lnTo>
                  <a:pt x="767961" y="1289051"/>
                </a:lnTo>
                <a:lnTo>
                  <a:pt x="765736" y="1283336"/>
                </a:lnTo>
                <a:lnTo>
                  <a:pt x="764146" y="1277621"/>
                </a:lnTo>
                <a:lnTo>
                  <a:pt x="763511" y="1271588"/>
                </a:lnTo>
                <a:lnTo>
                  <a:pt x="763193" y="1265556"/>
                </a:lnTo>
                <a:lnTo>
                  <a:pt x="763193" y="975678"/>
                </a:lnTo>
                <a:lnTo>
                  <a:pt x="751748" y="974408"/>
                </a:lnTo>
                <a:lnTo>
                  <a:pt x="740621" y="972503"/>
                </a:lnTo>
                <a:lnTo>
                  <a:pt x="729494" y="970598"/>
                </a:lnTo>
                <a:lnTo>
                  <a:pt x="718367" y="968376"/>
                </a:lnTo>
                <a:lnTo>
                  <a:pt x="707240" y="965836"/>
                </a:lnTo>
                <a:lnTo>
                  <a:pt x="696749" y="963296"/>
                </a:lnTo>
                <a:lnTo>
                  <a:pt x="685940" y="960438"/>
                </a:lnTo>
                <a:lnTo>
                  <a:pt x="675449" y="956946"/>
                </a:lnTo>
                <a:lnTo>
                  <a:pt x="664640" y="953771"/>
                </a:lnTo>
                <a:lnTo>
                  <a:pt x="654149" y="949961"/>
                </a:lnTo>
                <a:lnTo>
                  <a:pt x="643658" y="946151"/>
                </a:lnTo>
                <a:lnTo>
                  <a:pt x="633802" y="942023"/>
                </a:lnTo>
                <a:lnTo>
                  <a:pt x="623629" y="937578"/>
                </a:lnTo>
                <a:lnTo>
                  <a:pt x="613774" y="932816"/>
                </a:lnTo>
                <a:lnTo>
                  <a:pt x="603918" y="928053"/>
                </a:lnTo>
                <a:lnTo>
                  <a:pt x="593745" y="922973"/>
                </a:lnTo>
                <a:lnTo>
                  <a:pt x="584208" y="917893"/>
                </a:lnTo>
                <a:lnTo>
                  <a:pt x="574671" y="912178"/>
                </a:lnTo>
                <a:lnTo>
                  <a:pt x="565451" y="906463"/>
                </a:lnTo>
                <a:lnTo>
                  <a:pt x="556550" y="900430"/>
                </a:lnTo>
                <a:lnTo>
                  <a:pt x="547330" y="894398"/>
                </a:lnTo>
                <a:lnTo>
                  <a:pt x="538429" y="887730"/>
                </a:lnTo>
                <a:lnTo>
                  <a:pt x="529527" y="881063"/>
                </a:lnTo>
                <a:lnTo>
                  <a:pt x="521261" y="874395"/>
                </a:lnTo>
                <a:lnTo>
                  <a:pt x="512360" y="867093"/>
                </a:lnTo>
                <a:lnTo>
                  <a:pt x="504412" y="859790"/>
                </a:lnTo>
                <a:lnTo>
                  <a:pt x="496146" y="852488"/>
                </a:lnTo>
                <a:lnTo>
                  <a:pt x="488198" y="844868"/>
                </a:lnTo>
                <a:lnTo>
                  <a:pt x="479933" y="836613"/>
                </a:lnTo>
                <a:lnTo>
                  <a:pt x="472621" y="828675"/>
                </a:lnTo>
                <a:lnTo>
                  <a:pt x="464991" y="820103"/>
                </a:lnTo>
                <a:lnTo>
                  <a:pt x="457679" y="811530"/>
                </a:lnTo>
                <a:lnTo>
                  <a:pt x="450685" y="802640"/>
                </a:lnTo>
                <a:lnTo>
                  <a:pt x="443691" y="793750"/>
                </a:lnTo>
                <a:lnTo>
                  <a:pt x="436697" y="784543"/>
                </a:lnTo>
                <a:lnTo>
                  <a:pt x="430020" y="775018"/>
                </a:lnTo>
                <a:lnTo>
                  <a:pt x="423980" y="765493"/>
                </a:lnTo>
                <a:lnTo>
                  <a:pt x="417622" y="755650"/>
                </a:lnTo>
                <a:lnTo>
                  <a:pt x="411581" y="745808"/>
                </a:lnTo>
                <a:lnTo>
                  <a:pt x="405859" y="735648"/>
                </a:lnTo>
                <a:lnTo>
                  <a:pt x="399819" y="724853"/>
                </a:lnTo>
                <a:lnTo>
                  <a:pt x="394732" y="714375"/>
                </a:lnTo>
                <a:lnTo>
                  <a:pt x="389646" y="703580"/>
                </a:lnTo>
                <a:lnTo>
                  <a:pt x="384559" y="692468"/>
                </a:lnTo>
                <a:lnTo>
                  <a:pt x="379790" y="681355"/>
                </a:lnTo>
                <a:lnTo>
                  <a:pt x="375022" y="669925"/>
                </a:lnTo>
                <a:lnTo>
                  <a:pt x="370889" y="658178"/>
                </a:lnTo>
                <a:lnTo>
                  <a:pt x="366438" y="646430"/>
                </a:lnTo>
                <a:lnTo>
                  <a:pt x="362941" y="634683"/>
                </a:lnTo>
                <a:lnTo>
                  <a:pt x="359126" y="622300"/>
                </a:lnTo>
                <a:lnTo>
                  <a:pt x="355629" y="609918"/>
                </a:lnTo>
                <a:lnTo>
                  <a:pt x="352450" y="597218"/>
                </a:lnTo>
                <a:lnTo>
                  <a:pt x="349589" y="584835"/>
                </a:lnTo>
                <a:lnTo>
                  <a:pt x="346727" y="571500"/>
                </a:lnTo>
                <a:lnTo>
                  <a:pt x="344184" y="558800"/>
                </a:lnTo>
                <a:lnTo>
                  <a:pt x="341959" y="545465"/>
                </a:lnTo>
                <a:lnTo>
                  <a:pt x="340051" y="531813"/>
                </a:lnTo>
                <a:lnTo>
                  <a:pt x="338144" y="518478"/>
                </a:lnTo>
                <a:lnTo>
                  <a:pt x="336872" y="504508"/>
                </a:lnTo>
                <a:lnTo>
                  <a:pt x="335600" y="490538"/>
                </a:lnTo>
                <a:lnTo>
                  <a:pt x="334647" y="476250"/>
                </a:lnTo>
                <a:lnTo>
                  <a:pt x="334329" y="461963"/>
                </a:lnTo>
                <a:lnTo>
                  <a:pt x="334011" y="447675"/>
                </a:lnTo>
                <a:lnTo>
                  <a:pt x="333375" y="432435"/>
                </a:lnTo>
                <a:lnTo>
                  <a:pt x="334011" y="409575"/>
                </a:lnTo>
                <a:lnTo>
                  <a:pt x="334965" y="387033"/>
                </a:lnTo>
                <a:lnTo>
                  <a:pt x="336554" y="364808"/>
                </a:lnTo>
                <a:lnTo>
                  <a:pt x="339097" y="342900"/>
                </a:lnTo>
                <a:lnTo>
                  <a:pt x="341959" y="321628"/>
                </a:lnTo>
                <a:lnTo>
                  <a:pt x="345456" y="300990"/>
                </a:lnTo>
                <a:lnTo>
                  <a:pt x="349589" y="280670"/>
                </a:lnTo>
                <a:lnTo>
                  <a:pt x="354357" y="260668"/>
                </a:lnTo>
                <a:lnTo>
                  <a:pt x="360080" y="240665"/>
                </a:lnTo>
                <a:lnTo>
                  <a:pt x="365802" y="221298"/>
                </a:lnTo>
                <a:lnTo>
                  <a:pt x="372478" y="201930"/>
                </a:lnTo>
                <a:lnTo>
                  <a:pt x="379472" y="182880"/>
                </a:lnTo>
                <a:lnTo>
                  <a:pt x="387102" y="164148"/>
                </a:lnTo>
                <a:lnTo>
                  <a:pt x="395050" y="145733"/>
                </a:lnTo>
                <a:lnTo>
                  <a:pt x="403952" y="127000"/>
                </a:lnTo>
                <a:lnTo>
                  <a:pt x="413171" y="108903"/>
                </a:lnTo>
                <a:lnTo>
                  <a:pt x="608687" y="213678"/>
                </a:lnTo>
                <a:lnTo>
                  <a:pt x="831862" y="0"/>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sz="1350">
              <a:latin typeface="Calibri Light" panose="020F030202020403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to="" calcmode="lin" valueType="num">
                                      <p:cBhvr>
                                        <p:cTn id="7" dur="1" fill="hold"/>
                                        <p:tgtEl>
                                          <p:spTgt spid="2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to="" calcmode="lin" valueType="num">
                                      <p:cBhvr>
                                        <p:cTn id="12" dur="1" fill="hold"/>
                                        <p:tgtEl>
                                          <p:spTgt spid="24"/>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to="" calcmode="lin" valueType="num">
                                      <p:cBhvr>
                                        <p:cTn id="17" dur="1" fill="hold"/>
                                        <p:tgtEl>
                                          <p:spTgt spid="26"/>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 to="" calcmode="lin" valueType="num">
                                      <p:cBhvr>
                                        <p:cTn id="22" dur="1" fill="hold"/>
                                        <p:tgtEl>
                                          <p:spTgt spid="2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4" grpId="0"/>
      <p:bldP spid="24" grpId="1"/>
      <p:bldP spid="26" grpId="0"/>
      <p:bldP spid="26" grpId="1"/>
      <p:bldP spid="28" grpId="0"/>
      <p:bldP spid="2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295071" y="919162"/>
            <a:ext cx="5715000" cy="3305175"/>
          </a:xfrm>
          <a:prstGeom prst="rect">
            <a:avLst/>
          </a:prstGeom>
        </p:spPr>
      </p:pic>
      <p:sp>
        <p:nvSpPr>
          <p:cNvPr id="4" name="Rectangle 36"/>
          <p:cNvSpPr>
            <a:spLocks noChangeArrowheads="1"/>
          </p:cNvSpPr>
          <p:nvPr/>
        </p:nvSpPr>
        <p:spPr bwMode="auto">
          <a:xfrm>
            <a:off x="2855697" y="2316150"/>
            <a:ext cx="318224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4400">
                <a:solidFill>
                  <a:schemeClr val="accent2">
                    <a:lumMod val="75000"/>
                  </a:schemeClr>
                </a:solidFill>
                <a:latin typeface="Cooper Black" panose="0208090404030B020404" pitchFamily="18" charset="0"/>
                <a:ea typeface="微软雅黑" panose="020B0503020204020204" pitchFamily="34" charset="-122"/>
                <a:sym typeface="Arial" panose="020B0604020202020204" pitchFamily="34" charset="0"/>
              </a:rPr>
              <a:t>THANKS</a:t>
            </a:r>
            <a:endParaRPr lang="zh-CN" altLang="en-US" sz="4400">
              <a:solidFill>
                <a:schemeClr val="accent2">
                  <a:lumMod val="75000"/>
                </a:schemeClr>
              </a:solidFill>
              <a:latin typeface="Cooper Black" panose="0208090404030B020404" pitchFamily="18"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rcRect l="2517"/>
          <a:stretch>
            <a:fillRect/>
          </a:stretch>
        </p:blipFill>
        <p:spPr>
          <a:xfrm>
            <a:off x="0" y="1596349"/>
            <a:ext cx="5384800" cy="3543605"/>
          </a:xfrm>
          <a:prstGeom prst="rect">
            <a:avLst/>
          </a:prstGeom>
        </p:spPr>
      </p:pic>
      <p:sp>
        <p:nvSpPr>
          <p:cNvPr id="10" name="矩形 9"/>
          <p:cNvSpPr/>
          <p:nvPr/>
        </p:nvSpPr>
        <p:spPr>
          <a:xfrm>
            <a:off x="4020457" y="0"/>
            <a:ext cx="1654629" cy="1915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2"/>
          <p:cNvSpPr txBox="1"/>
          <p:nvPr/>
        </p:nvSpPr>
        <p:spPr>
          <a:xfrm>
            <a:off x="2408010" y="2287832"/>
            <a:ext cx="4895849" cy="1168855"/>
          </a:xfrm>
          <a:prstGeom prst="rect">
            <a:avLst/>
          </a:prstGeom>
          <a:noFill/>
        </p:spPr>
        <p:txBody>
          <a:bodyPr wrap="square" lIns="36000" rIns="36000"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lnSpc>
                <a:spcPct val="130000"/>
              </a:lnSpc>
            </a:pPr>
            <a:r>
              <a:rPr lang="en-US" altLang="zh-CN" sz="1200">
                <a:solidFill>
                  <a:schemeClr val="tx1">
                    <a:lumMod val="50000"/>
                    <a:lumOff val="50000"/>
                  </a:schemeClr>
                </a:solidFill>
                <a:latin typeface="Calibri Light" panose="020F0302020204030204" pitchFamily="34" charset="0"/>
                <a:ea typeface="微软雅黑" panose="020B0503020204020204" pitchFamily="34" charset="-122"/>
              </a:rPr>
              <a:t>.</a:t>
            </a: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a:p>
            <a:pPr algn="just">
              <a:lnSpc>
                <a:spcPct val="130000"/>
              </a:lnSpc>
            </a:pPr>
            <a:endParaRPr lang="en-US" altLang="zh-CN" sz="1200">
              <a:solidFill>
                <a:schemeClr val="tx1">
                  <a:lumMod val="50000"/>
                  <a:lumOff val="50000"/>
                </a:schemeClr>
              </a:solidFill>
              <a:latin typeface="Calibri Light" panose="020F0302020204030204" pitchFamily="34" charset="0"/>
              <a:ea typeface="微软雅黑" panose="020B0503020204020204" pitchFamily="34" charset="-122"/>
            </a:endParaRPr>
          </a:p>
        </p:txBody>
      </p:sp>
      <p:sp>
        <p:nvSpPr>
          <p:cNvPr id="8" name="Rectangle 36"/>
          <p:cNvSpPr>
            <a:spLocks noChangeArrowheads="1"/>
          </p:cNvSpPr>
          <p:nvPr/>
        </p:nvSpPr>
        <p:spPr bwMode="auto">
          <a:xfrm>
            <a:off x="2371725" y="1862711"/>
            <a:ext cx="4968419"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zh-CN" altLang="en-US" sz="3200" b="1">
                <a:latin typeface="Calibri Light" panose="020F0302020204030204" pitchFamily="34" charset="0"/>
                <a:ea typeface="微软雅黑" panose="020B0503020204020204" pitchFamily="34" charset="-122"/>
                <a:sym typeface="Arial" panose="020B0604020202020204" pitchFamily="34" charset="0"/>
              </a:rPr>
              <a:t>我国现状</a:t>
            </a:r>
            <a:endParaRPr lang="zh-CN" altLang="en-US" sz="3200" b="1">
              <a:latin typeface="Calibri Light" panose="020F0302020204030204" pitchFamily="34" charset="0"/>
              <a:ea typeface="微软雅黑" panose="020B0503020204020204" pitchFamily="34" charset="-122"/>
              <a:sym typeface="Arial" panose="020B0604020202020204" pitchFamily="34" charset="0"/>
            </a:endParaRPr>
          </a:p>
        </p:txBody>
      </p:sp>
      <p:sp>
        <p:nvSpPr>
          <p:cNvPr id="9" name="Rectangle 36"/>
          <p:cNvSpPr>
            <a:spLocks noChangeArrowheads="1"/>
          </p:cNvSpPr>
          <p:nvPr/>
        </p:nvSpPr>
        <p:spPr bwMode="auto">
          <a:xfrm>
            <a:off x="3615868" y="-54083"/>
            <a:ext cx="248013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altLang="zh-CN" sz="13800" b="1">
                <a:solidFill>
                  <a:srgbClr val="FFFFFF"/>
                </a:solidFill>
                <a:latin typeface="Calibri Light" panose="020F0302020204030204" pitchFamily="34" charset="0"/>
                <a:ea typeface="微软雅黑" panose="020B0503020204020204" pitchFamily="34" charset="-122"/>
                <a:sym typeface="Arial" panose="020B0604020202020204" pitchFamily="34" charset="0"/>
              </a:rPr>
              <a:t>01</a:t>
            </a:r>
            <a:endParaRPr lang="zh-CN" altLang="en-US" sz="13800" b="1">
              <a:solidFill>
                <a:srgbClr val="FFFFFF"/>
              </a:solidFill>
              <a:latin typeface="Calibri Light" panose="020F0302020204030204" pitchFamily="34" charset="0"/>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4087495" cy="2817495"/>
          </a:xfrm>
          <a:prstGeom prst="rect">
            <a:avLst/>
          </a:prstGeom>
        </p:spPr>
      </p:pic>
      <p:sp>
        <p:nvSpPr>
          <p:cNvPr id="2" name="文本框 1"/>
          <p:cNvSpPr txBox="1"/>
          <p:nvPr/>
        </p:nvSpPr>
        <p:spPr>
          <a:xfrm>
            <a:off x="4838065" y="438150"/>
            <a:ext cx="3603625" cy="4175760"/>
          </a:xfrm>
          <a:prstGeom prst="rect">
            <a:avLst/>
          </a:prstGeom>
          <a:noFill/>
        </p:spPr>
        <p:txBody>
          <a:bodyPr wrap="square" rtlCol="0">
            <a:noAutofit/>
          </a:bodyPr>
          <a:p>
            <a:pPr algn="ctr"/>
            <a:r>
              <a:rPr lang="en-US" altLang="zh-CN"/>
              <a:t> </a:t>
            </a:r>
            <a:r>
              <a:rPr lang="zh-CN" altLang="en-US" sz="3200">
                <a:solidFill>
                  <a:srgbClr val="FF0000"/>
                </a:solidFill>
              </a:rPr>
              <a:t>总趋势</a:t>
            </a:r>
            <a:endParaRPr lang="zh-CN" altLang="en-US" sz="3200">
              <a:solidFill>
                <a:srgbClr val="FF0000"/>
              </a:solidFill>
            </a:endParaRPr>
          </a:p>
          <a:p>
            <a:r>
              <a:rPr lang="zh-CN" altLang="en-US"/>
              <a:t>2022年全国水土流失面积下降到265.34万km2，较2021年减少2.08万km2，减幅0.78%，年际减少量和减幅均较上年度有所扩大。党的十八大以来，全国水土流失持续呈现面积强度“双下降”、水蚀风蚀“双减少”的良好态势，水土保持率从2011年的68.88%提高到72.26%，中度及以上侵蚀占比由53.08%下降到35.28%。</a:t>
            </a:r>
            <a:endParaRPr lang="zh-CN" altLang="en-US"/>
          </a:p>
          <a:p>
            <a:endParaRPr lang="zh-CN" altLang="en-US"/>
          </a:p>
          <a:p>
            <a:r>
              <a:rPr lang="en-US" altLang="zh-CN"/>
              <a:t>                                          ——</a:t>
            </a:r>
            <a:r>
              <a:rPr lang="zh-CN" altLang="en-US"/>
              <a:t>水利部</a:t>
            </a:r>
            <a:endParaRPr lang="zh-CN" altLang="en-US"/>
          </a:p>
        </p:txBody>
      </p:sp>
      <p:pic>
        <p:nvPicPr>
          <p:cNvPr id="3" name="图片 2" descr="OIP-C"/>
          <p:cNvPicPr>
            <a:picLocks noChangeAspect="1"/>
          </p:cNvPicPr>
          <p:nvPr/>
        </p:nvPicPr>
        <p:blipFill>
          <a:blip r:embed="rId3"/>
          <a:srcRect r="1985" b="4704"/>
          <a:stretch>
            <a:fillRect/>
          </a:stretch>
        </p:blipFill>
        <p:spPr>
          <a:xfrm>
            <a:off x="354965" y="2248535"/>
            <a:ext cx="4038600" cy="27825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cxnSp>
        <p:nvCxnSpPr>
          <p:cNvPr id="35" name="直接连接符 34"/>
          <p:cNvCxnSpPr/>
          <p:nvPr>
            <p:custDataLst>
              <p:tags r:id="rId3"/>
            </p:custDataLst>
          </p:nvPr>
        </p:nvCxnSpPr>
        <p:spPr>
          <a:xfrm flipH="1">
            <a:off x="3995658" y="347464"/>
            <a:ext cx="373856" cy="486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225290" y="575945"/>
            <a:ext cx="4813300" cy="4074795"/>
          </a:xfrm>
          <a:prstGeom prst="rect">
            <a:avLst/>
          </a:prstGeom>
          <a:noFill/>
          <a:ln>
            <a:solidFill>
              <a:schemeClr val="accent1">
                <a:lumMod val="60000"/>
                <a:lumOff val="40000"/>
              </a:schemeClr>
            </a:solidFill>
          </a:ln>
        </p:spPr>
        <p:txBody>
          <a:bodyPr wrap="square" rtlCol="0">
            <a:noAutofit/>
          </a:bodyPr>
          <a:p>
            <a:r>
              <a:rPr lang="zh-CN" altLang="en-US" sz="2400"/>
              <a:t>从类型上看，水土流失以水力侵蚀和风力侵蚀为主，水力侵蚀面积109.06万km2、风力侵蚀面积156.28万km2，分别占水土流失总面积的41.10%、58.90%。水力侵蚀面积减少1.52万km2，减幅1.38%，风力侵蚀面积减少0.56万km2，减幅0.36%。水力侵蚀减少面积和减幅均高于风力侵蚀。</a:t>
            </a:r>
            <a:endParaRPr lang="zh-CN" altLang="en-US" sz="2400"/>
          </a:p>
        </p:txBody>
      </p:sp>
      <p:pic>
        <p:nvPicPr>
          <p:cNvPr id="9" name="图片 8" descr="R-C"/>
          <p:cNvPicPr>
            <a:picLocks noChangeAspect="1"/>
          </p:cNvPicPr>
          <p:nvPr/>
        </p:nvPicPr>
        <p:blipFill>
          <a:blip r:embed="rId4"/>
          <a:stretch>
            <a:fillRect/>
          </a:stretch>
        </p:blipFill>
        <p:spPr>
          <a:xfrm>
            <a:off x="201930" y="1612900"/>
            <a:ext cx="3951605" cy="28428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cxnSp>
        <p:nvCxnSpPr>
          <p:cNvPr id="35" name="直接连接符 34"/>
          <p:cNvCxnSpPr/>
          <p:nvPr>
            <p:custDataLst>
              <p:tags r:id="rId3"/>
            </p:custDataLst>
          </p:nvPr>
        </p:nvCxnSpPr>
        <p:spPr>
          <a:xfrm flipH="1">
            <a:off x="4129008" y="347464"/>
            <a:ext cx="373856" cy="486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4369435" y="563880"/>
            <a:ext cx="4536440" cy="4141470"/>
          </a:xfrm>
          <a:prstGeom prst="rect">
            <a:avLst/>
          </a:prstGeom>
          <a:noFill/>
          <a:ln>
            <a:solidFill>
              <a:schemeClr val="accent1">
                <a:lumMod val="60000"/>
                <a:lumOff val="40000"/>
              </a:schemeClr>
            </a:solidFill>
          </a:ln>
        </p:spPr>
        <p:txBody>
          <a:bodyPr wrap="square" rtlCol="0">
            <a:noAutofit/>
          </a:bodyPr>
          <a:p>
            <a:r>
              <a:rPr lang="zh-CN" altLang="en-US" sz="2400"/>
              <a:t>从国家重点生态功能区看，25个国家重点生态功能区水土流失面积均有所下降，水土流失面积占其土地面积的27.70%，较2021年减少0.66万km2，减幅0.62%。水土保持型的国家重点生态功能区减幅最高，生物多样性维护型次之，水源涵养型、防风固沙型国家重点生态功能区生态环境状况也呈现稳中向好态势</a:t>
            </a:r>
            <a:endParaRPr lang="zh-CN" altLang="en-US" sz="2400"/>
          </a:p>
        </p:txBody>
      </p:sp>
      <p:pic>
        <p:nvPicPr>
          <p:cNvPr id="4" name="图片 3" descr="b427d35d2c5894de3834991f77a9e9ed"/>
          <p:cNvPicPr>
            <a:picLocks noChangeAspect="1"/>
          </p:cNvPicPr>
          <p:nvPr/>
        </p:nvPicPr>
        <p:blipFill>
          <a:blip r:embed="rId4"/>
          <a:srcRect l="30019" b="-2083"/>
          <a:stretch>
            <a:fillRect/>
          </a:stretch>
        </p:blipFill>
        <p:spPr>
          <a:xfrm>
            <a:off x="175895" y="1841500"/>
            <a:ext cx="4109720" cy="23983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sp>
        <p:nvSpPr>
          <p:cNvPr id="2" name="文本框 1"/>
          <p:cNvSpPr txBox="1"/>
          <p:nvPr/>
        </p:nvSpPr>
        <p:spPr>
          <a:xfrm>
            <a:off x="2816225" y="38100"/>
            <a:ext cx="3048000" cy="521970"/>
          </a:xfrm>
          <a:prstGeom prst="rect">
            <a:avLst/>
          </a:prstGeom>
          <a:noFill/>
          <a:ln>
            <a:solidFill>
              <a:srgbClr val="92D050"/>
            </a:solidFill>
          </a:ln>
        </p:spPr>
        <p:txBody>
          <a:bodyPr wrap="square" rtlCol="0">
            <a:spAutoFit/>
          </a:bodyPr>
          <a:p>
            <a:pPr algn="ctr"/>
            <a:r>
              <a:rPr lang="zh-CN" altLang="en-US" sz="2800">
                <a:solidFill>
                  <a:schemeClr val="accent1"/>
                </a:solidFill>
                <a:effectLst>
                  <a:outerShdw blurRad="38100" dist="25400" dir="5400000" algn="ctr" rotWithShape="0">
                    <a:srgbClr val="6E747A">
                      <a:alpha val="43000"/>
                    </a:srgbClr>
                  </a:outerShdw>
                </a:effectLst>
              </a:rPr>
              <a:t>我国生态大区</a:t>
            </a:r>
            <a:r>
              <a:rPr lang="zh-CN" altLang="en-US" sz="2800">
                <a:solidFill>
                  <a:schemeClr val="accent1"/>
                </a:solidFill>
                <a:effectLst>
                  <a:outerShdw blurRad="38100" dist="25400" dir="5400000" algn="ctr" rotWithShape="0">
                    <a:srgbClr val="6E747A">
                      <a:alpha val="43000"/>
                    </a:srgbClr>
                  </a:outerShdw>
                </a:effectLst>
              </a:rPr>
              <a:t>划分</a:t>
            </a:r>
            <a:endParaRPr lang="zh-CN" altLang="en-US" sz="2800">
              <a:solidFill>
                <a:schemeClr val="accent1"/>
              </a:solidFill>
              <a:effectLst>
                <a:outerShdw blurRad="38100" dist="25400" dir="5400000" algn="ctr" rotWithShape="0">
                  <a:srgbClr val="6E747A">
                    <a:alpha val="43000"/>
                  </a:srgbClr>
                </a:outerShdw>
              </a:effectLst>
            </a:endParaRPr>
          </a:p>
        </p:txBody>
      </p:sp>
      <p:pic>
        <p:nvPicPr>
          <p:cNvPr id="7" name="图片 6" descr="c8177f3e6709c93d0c1b7b109d3df8dcd000546f"/>
          <p:cNvPicPr>
            <a:picLocks noChangeAspect="1"/>
          </p:cNvPicPr>
          <p:nvPr/>
        </p:nvPicPr>
        <p:blipFill>
          <a:blip r:embed="rId3"/>
          <a:stretch>
            <a:fillRect/>
          </a:stretch>
        </p:blipFill>
        <p:spPr>
          <a:xfrm>
            <a:off x="0" y="527050"/>
            <a:ext cx="8900795" cy="46158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727325" cy="1880235"/>
          </a:xfrm>
          <a:prstGeom prst="rect">
            <a:avLst/>
          </a:prstGeom>
        </p:spPr>
      </p:pic>
      <p:cxnSp>
        <p:nvCxnSpPr>
          <p:cNvPr id="35" name="直接连接符 34"/>
          <p:cNvCxnSpPr/>
          <p:nvPr>
            <p:custDataLst>
              <p:tags r:id="rId3"/>
            </p:custDataLst>
          </p:nvPr>
        </p:nvCxnSpPr>
        <p:spPr>
          <a:xfrm flipH="1">
            <a:off x="3995658" y="347464"/>
            <a:ext cx="373856" cy="486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4"/>
            </p:custDataLst>
          </p:nvPr>
        </p:nvSpPr>
        <p:spPr>
          <a:xfrm>
            <a:off x="4225290" y="575945"/>
            <a:ext cx="4813300" cy="4074795"/>
          </a:xfrm>
          <a:prstGeom prst="rect">
            <a:avLst/>
          </a:prstGeom>
          <a:noFill/>
          <a:ln>
            <a:solidFill>
              <a:schemeClr val="accent1">
                <a:lumMod val="60000"/>
                <a:lumOff val="40000"/>
              </a:schemeClr>
            </a:solidFill>
          </a:ln>
        </p:spPr>
        <p:txBody>
          <a:bodyPr wrap="square" rtlCol="0">
            <a:noAutofit/>
          </a:bodyPr>
          <a:p>
            <a:r>
              <a:rPr lang="zh-CN" altLang="en-US" sz="2400"/>
              <a:t>从重大国家战略区域看，京津冀地区、长江经济带、黄河流域生态保护和高质量发展规划区等重大国家战略区域水土流失状况继续好转，水土流失面积年度减幅均高于全国平均水平。京津冀地区年际减幅为1.93%，是全国平均减幅的近2.5倍。长江经济带减幅为1.55%；黄河流域生态保护和高质量发展规划区减幅为1.03%，其中西北黄土高原减幅达到1.48%。</a:t>
            </a:r>
            <a:endParaRPr lang="zh-CN" altLang="en-US" sz="2400"/>
          </a:p>
        </p:txBody>
      </p:sp>
      <p:pic>
        <p:nvPicPr>
          <p:cNvPr id="4" name="图片 3" descr="微信截图_20231028153050"/>
          <p:cNvPicPr>
            <a:picLocks noChangeAspect="1"/>
          </p:cNvPicPr>
          <p:nvPr/>
        </p:nvPicPr>
        <p:blipFill>
          <a:blip r:embed="rId5"/>
          <a:srcRect l="11977" r="10833" b="-377"/>
          <a:stretch>
            <a:fillRect/>
          </a:stretch>
        </p:blipFill>
        <p:spPr>
          <a:xfrm>
            <a:off x="211455" y="1143000"/>
            <a:ext cx="3831590" cy="39579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custDataLst>
              <p:tags r:id="rId1"/>
            </p:custDataLst>
          </p:nvPr>
        </p:nvPicPr>
        <p:blipFill>
          <a:blip r:embed="rId2"/>
          <a:stretch>
            <a:fillRect/>
          </a:stretch>
        </p:blipFill>
        <p:spPr>
          <a:xfrm>
            <a:off x="0" y="0"/>
            <a:ext cx="2277110" cy="1569720"/>
          </a:xfrm>
          <a:prstGeom prst="rect">
            <a:avLst/>
          </a:prstGeom>
        </p:spPr>
      </p:pic>
      <p:cxnSp>
        <p:nvCxnSpPr>
          <p:cNvPr id="35" name="直接连接符 34"/>
          <p:cNvCxnSpPr/>
          <p:nvPr>
            <p:custDataLst>
              <p:tags r:id="rId3"/>
            </p:custDataLst>
          </p:nvPr>
        </p:nvCxnSpPr>
        <p:spPr>
          <a:xfrm flipH="1">
            <a:off x="5495528" y="347464"/>
            <a:ext cx="373856" cy="48696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文本框 6"/>
          <p:cNvSpPr txBox="1"/>
          <p:nvPr>
            <p:custDataLst>
              <p:tags r:id="rId4"/>
            </p:custDataLst>
          </p:nvPr>
        </p:nvSpPr>
        <p:spPr>
          <a:xfrm>
            <a:off x="5728335" y="575945"/>
            <a:ext cx="3310255" cy="4203065"/>
          </a:xfrm>
          <a:prstGeom prst="rect">
            <a:avLst/>
          </a:prstGeom>
          <a:noFill/>
          <a:ln>
            <a:solidFill>
              <a:schemeClr val="accent1">
                <a:lumMod val="60000"/>
                <a:lumOff val="40000"/>
              </a:schemeClr>
            </a:solidFill>
          </a:ln>
        </p:spPr>
        <p:txBody>
          <a:bodyPr wrap="square" rtlCol="0">
            <a:noAutofit/>
          </a:bodyPr>
          <a:p>
            <a:r>
              <a:rPr lang="zh-CN" altLang="en-US" sz="2400"/>
              <a:t>从重点关注区域看，东北黑土区、西南石漠化地区、丹江口库区及上游地区、三峡库区水土流失面积相比2021年减幅在1.18%～1.53%之间。高寒高海拔的青藏高原和三江源国家公园水土流失面积减幅分别为0.43%和0.23%，减幅均较上一年度有所扩大。</a:t>
            </a:r>
            <a:endParaRPr lang="zh-CN" altLang="en-US" sz="2400"/>
          </a:p>
        </p:txBody>
      </p:sp>
      <p:pic>
        <p:nvPicPr>
          <p:cNvPr id="2" name="图片 1" descr="微信截图_20231028153250"/>
          <p:cNvPicPr>
            <a:picLocks noChangeAspect="1"/>
          </p:cNvPicPr>
          <p:nvPr/>
        </p:nvPicPr>
        <p:blipFill>
          <a:blip r:embed="rId5"/>
          <a:stretch>
            <a:fillRect/>
          </a:stretch>
        </p:blipFill>
        <p:spPr>
          <a:xfrm>
            <a:off x="0" y="1000760"/>
            <a:ext cx="5557520" cy="40424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215230518"/>
  <p:tag name="MH_LIBRARY" val="GRAPHIC"/>
  <p:tag name="MH_ORDER" val="矩形 2"/>
</p:tagLst>
</file>

<file path=ppt/tags/tag10.xml><?xml version="1.0" encoding="utf-8"?>
<p:tagLst xmlns:p="http://schemas.openxmlformats.org/presentationml/2006/main">
  <p:tag name="KSO_WM_BEAUTIFY_FLAG" val="#wm#"/>
  <p:tag name="KSO_WM_UNIT_TYPE" val="l_h_i"/>
  <p:tag name="KSO_WM_UNIT_INDEX" val="1_3_1"/>
  <p:tag name="KSO_WM_UNIT_ID" val="diagram19882022_3*l_h_i*1_3_1"/>
  <p:tag name="KSO_WM_TEMPLATE_INDEX" val="19882022"/>
  <p:tag name="KSO_WM_TAG_VERSION" val="2.0"/>
  <p:tag name="KSO_WM_DIAGRAM_GROUP_CODE" val="l1-1"/>
  <p:tag name="KSO_WM_UNIT_SUBTYPE" val="d"/>
</p:tagLst>
</file>

<file path=ppt/tags/tag11.xml><?xml version="1.0" encoding="utf-8"?>
<p:tagLst xmlns:p="http://schemas.openxmlformats.org/presentationml/2006/main">
  <p:tag name="KSO_WM_BEAUTIFY_FLAG" val="#wm#"/>
  <p:tag name="KSO_WM_UNIT_TYPE" val="l_h_a"/>
  <p:tag name="KSO_WM_UNIT_INDEX" val="1_4_1"/>
  <p:tag name="KSO_WM_UNIT_ID" val="diagram19882022_3*l_h_a*1_4_1"/>
  <p:tag name="KSO_WM_TEMPLATE_INDEX" val="19882022"/>
  <p:tag name="KSO_WM_TAG_VERSION" val="2.0"/>
  <p:tag name="KSO_WM_DIAGRAM_GROUP_CODE" val="l1-1"/>
</p:tagLst>
</file>

<file path=ppt/tags/tag12.xml><?xml version="1.0" encoding="utf-8"?>
<p:tagLst xmlns:p="http://schemas.openxmlformats.org/presentationml/2006/main">
  <p:tag name="KSO_WM_BEAUTIFY_FLAG" val="#wm#"/>
  <p:tag name="KSO_WM_UNIT_TYPE" val="l_h_i"/>
  <p:tag name="KSO_WM_UNIT_INDEX" val="1_4_2"/>
  <p:tag name="KSO_WM_UNIT_ID" val="diagram19882022_3*l_h_i*1_4_2"/>
  <p:tag name="KSO_WM_TEMPLATE_INDEX" val="19882022"/>
  <p:tag name="KSO_WM_TAG_VERSION" val="2.0"/>
  <p:tag name="KSO_WM_DIAGRAM_GROUP_CODE" val="l1-1"/>
</p:tagLst>
</file>

<file path=ppt/tags/tag13.xml><?xml version="1.0" encoding="utf-8"?>
<p:tagLst xmlns:p="http://schemas.openxmlformats.org/presentationml/2006/main">
  <p:tag name="KSO_WM_BEAUTIFY_FLAG" val="#wm#"/>
  <p:tag name="KSO_WM_UNIT_TYPE" val="l_h_i"/>
  <p:tag name="KSO_WM_UNIT_INDEX" val="1_4_1"/>
  <p:tag name="KSO_WM_UNIT_ID" val="diagram19882022_3*l_h_i*1_4_1"/>
  <p:tag name="KSO_WM_TEMPLATE_INDEX" val="19882022"/>
  <p:tag name="KSO_WM_TAG_VERSION" val="2.0"/>
  <p:tag name="KSO_WM_DIAGRAM_GROUP_CODE" val="l1-1"/>
  <p:tag name="KSO_WM_UNIT_SUBTYPE" val="d"/>
</p:tagLst>
</file>

<file path=ppt/tags/tag14.xml><?xml version="1.0" encoding="utf-8"?>
<p:tagLst xmlns:p="http://schemas.openxmlformats.org/presentationml/2006/main">
  <p:tag name="KSO_WM_BEAUTIFY_FLAG" val="#wm#"/>
  <p:tag name="KSO_WM_UNIT_TYPE" val="l_h_a"/>
  <p:tag name="KSO_WM_UNIT_INDEX" val="1_5_1"/>
  <p:tag name="KSO_WM_UNIT_ID" val="diagram19882022_3*l_h_a*1_5_1"/>
  <p:tag name="KSO_WM_TEMPLATE_INDEX" val="19882022"/>
  <p:tag name="KSO_WM_TAG_VERSION" val="2.0"/>
  <p:tag name="KSO_WM_DIAGRAM_GROUP_CODE" val="l1-1"/>
</p:tagLst>
</file>

<file path=ppt/tags/tag15.xml><?xml version="1.0" encoding="utf-8"?>
<p:tagLst xmlns:p="http://schemas.openxmlformats.org/presentationml/2006/main">
  <p:tag name="KSO_WM_BEAUTIFY_FLAG" val="#wm#"/>
  <p:tag name="KSO_WM_UNIT_TYPE" val="l_h_i"/>
  <p:tag name="KSO_WM_UNIT_INDEX" val="1_5_2"/>
  <p:tag name="KSO_WM_UNIT_ID" val="diagram19882022_3*l_h_i*1_5_2"/>
  <p:tag name="KSO_WM_TEMPLATE_INDEX" val="19882022"/>
  <p:tag name="KSO_WM_TAG_VERSION" val="2.0"/>
  <p:tag name="KSO_WM_DIAGRAM_GROUP_CODE" val="l1-1"/>
</p:tagLst>
</file>

<file path=ppt/tags/tag16.xml><?xml version="1.0" encoding="utf-8"?>
<p:tagLst xmlns:p="http://schemas.openxmlformats.org/presentationml/2006/main">
  <p:tag name="KSO_WM_BEAUTIFY_FLAG" val="#wm#"/>
  <p:tag name="KSO_WM_UNIT_TYPE" val="l_h_i"/>
  <p:tag name="KSO_WM_UNIT_INDEX" val="1_5_1"/>
  <p:tag name="KSO_WM_UNIT_ID" val="diagram19882022_3*l_h_i*1_5_1"/>
  <p:tag name="KSO_WM_TEMPLATE_INDEX" val="19882022"/>
  <p:tag name="KSO_WM_TAG_VERSION" val="2.0"/>
  <p:tag name="KSO_WM_DIAGRAM_GROUP_CODE" val="l1-1"/>
  <p:tag name="KSO_WM_UNIT_SUBTYPE" val="d"/>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 name="KSO_WM_UNIT_TYPE" val="l_h_i"/>
  <p:tag name="KSO_WM_UNIT_INDEX" val="1_1_2"/>
  <p:tag name="KSO_WM_UNIT_ID" val="diagram19882022_3*l_h_i*1_1_2"/>
  <p:tag name="KSO_WM_TEMPLATE_INDEX" val="19882022"/>
  <p:tag name="KSO_WM_TAG_VERSION" val="2.0"/>
  <p:tag name="KSO_WM_DIAGRAM_GROUP_CODE" val="l1-1"/>
</p:tagLst>
</file>

<file path=ppt/tags/tag2.xml><?xml version="1.0" encoding="utf-8"?>
<p:tagLst xmlns:p="http://schemas.openxmlformats.org/presentationml/2006/main">
  <p:tag name="KSO_WM_BEAUTIFY_FLAG" val="#wm#"/>
  <p:tag name="KSO_WM_UNIT_TYPE" val="l_h_a"/>
  <p:tag name="KSO_WM_UNIT_INDEX" val="1_1_1"/>
  <p:tag name="KSO_WM_UNIT_ID" val="diagram19882022_3*l_h_a*1_1_1"/>
  <p:tag name="KSO_WM_TEMPLATE_INDEX" val="19882022"/>
  <p:tag name="KSO_WM_TAG_VERSION" val="2.0"/>
  <p:tag name="KSO_WM_DIAGRAM_GROUP_CODE" val="l1-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 name="KSO_WM_UNIT_TYPE" val="l_h_i"/>
  <p:tag name="KSO_WM_UNIT_INDEX" val="1_1_2"/>
  <p:tag name="KSO_WM_UNIT_ID" val="diagram19882022_3*l_h_i*1_1_2"/>
  <p:tag name="KSO_WM_TEMPLATE_INDEX" val="19882022"/>
  <p:tag name="KSO_WM_TAG_VERSION" val="2.0"/>
  <p:tag name="KSO_WM_DIAGRAM_GROUP_CODE" val="l1-1"/>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 name="KSO_WM_UNIT_TYPE" val="l_h_i"/>
  <p:tag name="KSO_WM_UNIT_INDEX" val="1_1_2"/>
  <p:tag name="KSO_WM_UNIT_ID" val="diagram19882022_3*l_h_i*1_1_2"/>
  <p:tag name="KSO_WM_TEMPLATE_INDEX" val="19882022"/>
  <p:tag name="KSO_WM_TAG_VERSION" val="2.0"/>
  <p:tag name="KSO_WM_DIAGRAM_GROUP_CODE" val="l1-1"/>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 name="KSO_WM_UNIT_TYPE" val="l_h_i"/>
  <p:tag name="KSO_WM_UNIT_INDEX" val="1_1_2"/>
  <p:tag name="KSO_WM_UNIT_ID" val="diagram19882022_3*l_h_i*1_1_2"/>
  <p:tag name="KSO_WM_TEMPLATE_INDEX" val="19882022"/>
  <p:tag name="KSO_WM_TAG_VERSION" val="2.0"/>
  <p:tag name="KSO_WM_DIAGRAM_GROUP_CODE" val="l1-1"/>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wm#"/>
  <p:tag name="KSO_WM_UNIT_TYPE" val="l_h_i"/>
  <p:tag name="KSO_WM_UNIT_INDEX" val="1_1_2"/>
  <p:tag name="KSO_WM_UNIT_ID" val="diagram19882022_3*l_h_i*1_1_2"/>
  <p:tag name="KSO_WM_TEMPLATE_INDEX" val="19882022"/>
  <p:tag name="KSO_WM_TAG_VERSION" val="2.0"/>
  <p:tag name="KSO_WM_DIAGRAM_GROUP_CODE" val="l1-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wm#"/>
  <p:tag name="KSO_WM_UNIT_TYPE" val="l_h_i"/>
  <p:tag name="KSO_WM_UNIT_INDEX" val="1_1_1"/>
  <p:tag name="KSO_WM_UNIT_ID" val="diagram19882022_3*l_h_i*1_1_1"/>
  <p:tag name="KSO_WM_TEMPLATE_INDEX" val="19882022"/>
  <p:tag name="KSO_WM_TAG_VERSION" val="2.0"/>
  <p:tag name="KSO_WM_DIAGRAM_GROUP_CODE" val="l1-1"/>
  <p:tag name="KSO_WM_UNIT_SUBTYPE" val="d"/>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AS_NET" val="4.0.30319.42000"/>
  <p:tag name="AS_OS" val="Microsoft Windows NT 6.2.9200.0"/>
  <p:tag name="AS_RELEASE_DATE" val="2023.04.14"/>
  <p:tag name="AS_TITLE" val="Aspose.Slides for .NET 4.0 Client Profile"/>
  <p:tag name="AS_VERSION" val="23.4"/>
  <p:tag name="ISPRING_PRESENTATION_TITLE" val="1946.小清新年终总结汇报通用PPT模板"/>
  <p:tag name="MH_CONTENTSID" val="273"/>
  <p:tag name="MH_SECTIONID" val="274,275,276,277,"/>
  <p:tag name="commondata" val="eyJoZGlkIjoiM2QyNWRkYTBjN2FkM2YyN2NhMDFiNGRiM2ZiMzRhMDcifQ=="/>
</p:tagLst>
</file>

<file path=ppt/tags/tag5.xml><?xml version="1.0" encoding="utf-8"?>
<p:tagLst xmlns:p="http://schemas.openxmlformats.org/presentationml/2006/main">
  <p:tag name="KSO_WM_BEAUTIFY_FLAG" val="#wm#"/>
  <p:tag name="KSO_WM_UNIT_TYPE" val="l_h_a"/>
  <p:tag name="KSO_WM_UNIT_INDEX" val="1_2_1"/>
  <p:tag name="KSO_WM_UNIT_ID" val="diagram19882022_3*l_h_a*1_2_1"/>
  <p:tag name="KSO_WM_TEMPLATE_INDEX" val="19882022"/>
  <p:tag name="KSO_WM_TAG_VERSION" val="2.0"/>
  <p:tag name="KSO_WM_DIAGRAM_GROUP_CODE" val="l1-1"/>
</p:tagLst>
</file>

<file path=ppt/tags/tag6.xml><?xml version="1.0" encoding="utf-8"?>
<p:tagLst xmlns:p="http://schemas.openxmlformats.org/presentationml/2006/main">
  <p:tag name="KSO_WM_BEAUTIFY_FLAG" val="#wm#"/>
  <p:tag name="KSO_WM_UNIT_TYPE" val="l_h_i"/>
  <p:tag name="KSO_WM_UNIT_INDEX" val="1_2_2"/>
  <p:tag name="KSO_WM_UNIT_ID" val="diagram19882022_3*l_h_i*1_2_2"/>
  <p:tag name="KSO_WM_TEMPLATE_INDEX" val="19882022"/>
  <p:tag name="KSO_WM_TAG_VERSION" val="2.0"/>
  <p:tag name="KSO_WM_DIAGRAM_GROUP_CODE" val="l1-1"/>
</p:tagLst>
</file>

<file path=ppt/tags/tag7.xml><?xml version="1.0" encoding="utf-8"?>
<p:tagLst xmlns:p="http://schemas.openxmlformats.org/presentationml/2006/main">
  <p:tag name="KSO_WM_BEAUTIFY_FLAG" val="#wm#"/>
  <p:tag name="KSO_WM_UNIT_TYPE" val="l_h_i"/>
  <p:tag name="KSO_WM_UNIT_INDEX" val="1_2_1"/>
  <p:tag name="KSO_WM_UNIT_ID" val="diagram19882022_3*l_h_i*1_2_1"/>
  <p:tag name="KSO_WM_TEMPLATE_INDEX" val="19882022"/>
  <p:tag name="KSO_WM_TAG_VERSION" val="2.0"/>
  <p:tag name="KSO_WM_DIAGRAM_GROUP_CODE" val="l1-1"/>
  <p:tag name="KSO_WM_UNIT_SUBTYPE" val="d"/>
</p:tagLst>
</file>

<file path=ppt/tags/tag8.xml><?xml version="1.0" encoding="utf-8"?>
<p:tagLst xmlns:p="http://schemas.openxmlformats.org/presentationml/2006/main">
  <p:tag name="KSO_WM_BEAUTIFY_FLAG" val="#wm#"/>
  <p:tag name="KSO_WM_UNIT_TYPE" val="l_h_a"/>
  <p:tag name="KSO_WM_UNIT_INDEX" val="1_3_1"/>
  <p:tag name="KSO_WM_UNIT_ID" val="diagram19882022_3*l_h_a*1_3_1"/>
  <p:tag name="KSO_WM_TEMPLATE_INDEX" val="19882022"/>
  <p:tag name="KSO_WM_TAG_VERSION" val="2.0"/>
  <p:tag name="KSO_WM_DIAGRAM_GROUP_CODE" val="l1-1"/>
</p:tagLst>
</file>

<file path=ppt/tags/tag9.xml><?xml version="1.0" encoding="utf-8"?>
<p:tagLst xmlns:p="http://schemas.openxmlformats.org/presentationml/2006/main">
  <p:tag name="KSO_WM_BEAUTIFY_FLAG" val="#wm#"/>
  <p:tag name="KSO_WM_UNIT_TYPE" val="l_h_i"/>
  <p:tag name="KSO_WM_UNIT_INDEX" val="1_3_2"/>
  <p:tag name="KSO_WM_UNIT_ID" val="diagram19882022_3*l_h_i*1_3_2"/>
  <p:tag name="KSO_WM_TEMPLATE_INDEX" val="19882022"/>
  <p:tag name="KSO_WM_TAG_VERSION" val="2.0"/>
  <p:tag name="KSO_WM_DIAGRAM_GROUP_CODE" val="l1-1"/>
</p:tagLst>
</file>

<file path=ppt/theme/theme1.xml><?xml version="1.0" encoding="utf-8"?>
<a:theme xmlns:a="http://schemas.openxmlformats.org/drawingml/2006/main" name="Office 主题​​">
  <a:themeElements>
    <a:clrScheme name="自定义 52">
      <a:dk1>
        <a:sysClr val="windowText" lastClr="000000"/>
      </a:dk1>
      <a:lt1>
        <a:sysClr val="window" lastClr="FFFFFF"/>
      </a:lt1>
      <a:dk2>
        <a:srgbClr val="44546A"/>
      </a:dk2>
      <a:lt2>
        <a:srgbClr val="E7E6E6"/>
      </a:lt2>
      <a:accent1>
        <a:srgbClr val="77B22A"/>
      </a:accent1>
      <a:accent2>
        <a:srgbClr val="E88E89"/>
      </a:accent2>
      <a:accent3>
        <a:srgbClr val="5B9BD5"/>
      </a:accent3>
      <a:accent4>
        <a:srgbClr val="FFC000"/>
      </a:accent4>
      <a:accent5>
        <a:srgbClr val="5B9BD5"/>
      </a:accent5>
      <a:accent6>
        <a:srgbClr val="70AD47"/>
      </a:accent6>
      <a:hlink>
        <a:srgbClr val="0563C1"/>
      </a:hlink>
      <a:folHlink>
        <a:srgbClr val="954F72"/>
      </a:folHlink>
    </a:clrScheme>
    <a:fontScheme name="自定义 32">
      <a:majorFont>
        <a:latin typeface="Calibri Light"/>
        <a:ea typeface="微软雅黑"/>
        <a:cs typeface="Arial"/>
      </a:majorFont>
      <a:minorFont>
        <a:latin typeface="Calibri Light"/>
        <a:ea typeface="微软雅黑"/>
        <a:cs typeface="Arial"/>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等线 Light"/>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等线"/>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1432</Words>
  <Application>WPS 演示</Application>
  <PresentationFormat>On-screen Show (16:9)</PresentationFormat>
  <Paragraphs>133</Paragraphs>
  <Slides>24</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Arial</vt:lpstr>
      <vt:lpstr>宋体</vt:lpstr>
      <vt:lpstr>Wingdings</vt:lpstr>
      <vt:lpstr>微软雅黑</vt:lpstr>
      <vt:lpstr>华文新魏</vt:lpstr>
      <vt:lpstr>Calibri Light</vt:lpstr>
      <vt:lpstr>Arial Unicode MS</vt:lpstr>
      <vt:lpstr>Calibri</vt:lpstr>
      <vt:lpstr>华康俪金黑W8</vt:lpstr>
      <vt:lpstr>黑体</vt:lpstr>
      <vt:lpstr>Arial Unicode MS</vt:lpstr>
      <vt:lpstr>等线</vt:lpstr>
      <vt:lpstr>Cooper Black</vt:lpstr>
      <vt:lpstr>Office 主题​​</vt:lpstr>
      <vt:lpstr>守住一方水土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PPT汇_PPT模板免费下载_www.ppthui.com</dc:title>
  <dc:creator>PPT汇_www.ppthui.com</dc:creator>
  <cp:lastModifiedBy>秋的声音</cp:lastModifiedBy>
  <cp:revision>8</cp:revision>
  <dcterms:created xsi:type="dcterms:W3CDTF">2017-01-11T14:13:00Z</dcterms:created>
  <dcterms:modified xsi:type="dcterms:W3CDTF">2023-10-28T12:56:48Z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0ABC209489F848C997B05522FE809070_12</vt:lpwstr>
  </property>
</Properties>
</file>