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3" r:id="rId11"/>
    <p:sldId id="272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7D31"/>
    <a:srgbClr val="FBE5D6"/>
    <a:srgbClr val="EC9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14E5-2CD7-48BF-96E1-D607DFC9DAB6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D87D-06F2-4B72-8795-CE9AC1BC6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8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14E5-2CD7-48BF-96E1-D607DFC9DAB6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D87D-06F2-4B72-8795-CE9AC1BC6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08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14E5-2CD7-48BF-96E1-D607DFC9DAB6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D87D-06F2-4B72-8795-CE9AC1BC6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16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14E5-2CD7-48BF-96E1-D607DFC9DAB6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D87D-06F2-4B72-8795-CE9AC1BC6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08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14E5-2CD7-48BF-96E1-D607DFC9DAB6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D87D-06F2-4B72-8795-CE9AC1BC6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69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14E5-2CD7-48BF-96E1-D607DFC9DAB6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D87D-06F2-4B72-8795-CE9AC1BC6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75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14E5-2CD7-48BF-96E1-D607DFC9DAB6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D87D-06F2-4B72-8795-CE9AC1BC6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14E5-2CD7-48BF-96E1-D607DFC9DAB6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D87D-06F2-4B72-8795-CE9AC1BC6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35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14E5-2CD7-48BF-96E1-D607DFC9DAB6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D87D-06F2-4B72-8795-CE9AC1BC6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0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14E5-2CD7-48BF-96E1-D607DFC9DAB6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D87D-06F2-4B72-8795-CE9AC1BC6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50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14E5-2CD7-48BF-96E1-D607DFC9DAB6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D87D-06F2-4B72-8795-CE9AC1BC6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58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014E5-2CD7-48BF-96E1-D607DFC9DAB6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D87D-06F2-4B72-8795-CE9AC1BC6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02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9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RCard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993992"/>
            <a:ext cx="9144000" cy="1655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孤單的時刻 遇到真心的朋友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鄭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資頤、何品萱、梁家語、阮思綺、陳音華、高璟涵</a:t>
            </a:r>
          </a:p>
        </p:txBody>
      </p:sp>
      <p:sp>
        <p:nvSpPr>
          <p:cNvPr id="4" name="矩形 3"/>
          <p:cNvSpPr/>
          <p:nvPr/>
        </p:nvSpPr>
        <p:spPr>
          <a:xfrm>
            <a:off x="374768" y="372718"/>
            <a:ext cx="11442464" cy="6112565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7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768" y="372718"/>
            <a:ext cx="11442464" cy="6112565"/>
          </a:xfrm>
          <a:prstGeom prst="rect">
            <a:avLst/>
          </a:prstGeom>
          <a:solidFill>
            <a:srgbClr val="FBE5D6">
              <a:alpha val="58824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如果忘記密碼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5" b="5631"/>
          <a:stretch/>
        </p:blipFill>
        <p:spPr>
          <a:xfrm>
            <a:off x="942561" y="1418474"/>
            <a:ext cx="10306878" cy="4696912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2445025" y="4452730"/>
            <a:ext cx="4452732" cy="1382614"/>
          </a:xfrm>
          <a:prstGeom prst="wedgeRoundRectCallout">
            <a:avLst>
              <a:gd name="adj1" fmla="val 11574"/>
              <a:gd name="adj2" fmla="val -94710"/>
              <a:gd name="adj3" fmla="val 16667"/>
            </a:avLst>
          </a:prstGeom>
          <a:solidFill>
            <a:srgbClr val="FFFFFF">
              <a:alpha val="92941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點選忘記密碼</a:t>
            </a:r>
            <a:endParaRPr lang="en-US" altLang="zh-TW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4899991" y="3579064"/>
            <a:ext cx="675861" cy="3757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5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768" y="372718"/>
            <a:ext cx="11442464" cy="6112565"/>
          </a:xfrm>
          <a:prstGeom prst="rect">
            <a:avLst/>
          </a:prstGeom>
          <a:solidFill>
            <a:srgbClr val="FBE5D6">
              <a:alpha val="58824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忘記密碼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-101" t="13915" r="101" b="5294"/>
          <a:stretch/>
        </p:blipFill>
        <p:spPr>
          <a:xfrm>
            <a:off x="908503" y="1340860"/>
            <a:ext cx="10677013" cy="4852140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5138134" y="1048577"/>
            <a:ext cx="4452732" cy="1382614"/>
          </a:xfrm>
          <a:prstGeom prst="wedgeRoundRectCallout">
            <a:avLst>
              <a:gd name="adj1" fmla="val -53604"/>
              <a:gd name="adj2" fmla="val 72786"/>
              <a:gd name="adj3" fmla="val 16667"/>
            </a:avLst>
          </a:prstGeom>
          <a:solidFill>
            <a:srgbClr val="FFFFFF">
              <a:alpha val="92941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、使用者名稱、新密碼、</a:t>
            </a:r>
            <a:endParaRPr lang="en-US" altLang="zh-TW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確認新密碼即可重設</a:t>
            </a:r>
            <a:endParaRPr lang="en-US" altLang="zh-TW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27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768" y="372718"/>
            <a:ext cx="11442464" cy="6112565"/>
          </a:xfrm>
          <a:prstGeom prst="rect">
            <a:avLst/>
          </a:prstGeom>
          <a:solidFill>
            <a:srgbClr val="FBE5D6">
              <a:alpha val="58824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個人頁面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0" b="5195"/>
          <a:stretch/>
        </p:blipFill>
        <p:spPr>
          <a:xfrm>
            <a:off x="887896" y="1334999"/>
            <a:ext cx="10416209" cy="4763717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3253408" y="596209"/>
            <a:ext cx="5469835" cy="863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登入成功後即進入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我的主頁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52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768" y="372718"/>
            <a:ext cx="11442464" cy="6112565"/>
          </a:xfrm>
          <a:prstGeom prst="rect">
            <a:avLst/>
          </a:prstGeom>
          <a:solidFill>
            <a:srgbClr val="FBE5D6">
              <a:alpha val="58824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個人頁面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0" b="5195"/>
          <a:stretch/>
        </p:blipFill>
        <p:spPr>
          <a:xfrm>
            <a:off x="887896" y="1334999"/>
            <a:ext cx="10416209" cy="4763717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279913" y="2086680"/>
            <a:ext cx="8280755" cy="835961"/>
          </a:xfrm>
          <a:prstGeom prst="wedgeRoundRectCallout">
            <a:avLst>
              <a:gd name="adj1" fmla="val 26012"/>
              <a:gd name="adj2" fmla="val -110358"/>
              <a:gd name="adj3" fmla="val 16667"/>
            </a:avLst>
          </a:prstGeom>
          <a:solidFill>
            <a:srgbClr val="FFFFFF">
              <a:alpha val="92941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導覽列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使用者名稱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新朋友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交友邀請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)/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我的主頁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我的聊天室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修改密碼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  <a:endParaRPr lang="en-US" altLang="zh-TW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44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768" y="372718"/>
            <a:ext cx="11442464" cy="6112565"/>
          </a:xfrm>
          <a:prstGeom prst="rect">
            <a:avLst/>
          </a:prstGeom>
          <a:solidFill>
            <a:srgbClr val="FBE5D6">
              <a:alpha val="58824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個人頁面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0" b="5195"/>
          <a:stretch/>
        </p:blipFill>
        <p:spPr>
          <a:xfrm>
            <a:off x="887896" y="1334999"/>
            <a:ext cx="10416209" cy="4763717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4424371" y="5535558"/>
            <a:ext cx="7017027" cy="835961"/>
          </a:xfrm>
          <a:prstGeom prst="wedgeRoundRectCallout">
            <a:avLst>
              <a:gd name="adj1" fmla="val -23988"/>
              <a:gd name="adj2" fmla="val -118681"/>
              <a:gd name="adj3" fmla="val 16667"/>
            </a:avLst>
          </a:prstGeom>
          <a:solidFill>
            <a:srgbClr val="FFFFFF">
              <a:alpha val="92941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輸入的個人資料以及上傳的頭貼被顯示在此頁面</a:t>
            </a:r>
            <a:endParaRPr lang="en-US" altLang="zh-TW" sz="2000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91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768" y="372718"/>
            <a:ext cx="11442464" cy="6112565"/>
          </a:xfrm>
          <a:prstGeom prst="rect">
            <a:avLst/>
          </a:prstGeom>
          <a:solidFill>
            <a:srgbClr val="FBE5D6">
              <a:alpha val="58824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新朋友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交友邀請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5" b="5341"/>
          <a:stretch/>
        </p:blipFill>
        <p:spPr>
          <a:xfrm>
            <a:off x="587443" y="1339699"/>
            <a:ext cx="11017114" cy="5020571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1997765" y="1894637"/>
            <a:ext cx="6214555" cy="4098659"/>
          </a:xfrm>
          <a:prstGeom prst="wedgeRoundRectCallout">
            <a:avLst>
              <a:gd name="adj1" fmla="val 63176"/>
              <a:gd name="adj2" fmla="val -36232"/>
              <a:gd name="adj3" fmla="val 16667"/>
            </a:avLst>
          </a:prstGeom>
          <a:solidFill>
            <a:srgbClr val="FFFFFF">
              <a:alpha val="96078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點選新朋友</a:t>
            </a:r>
            <a:endParaRPr lang="en-US" altLang="zh-TW" sz="2000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20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看到系統定時分派的一位</a:t>
            </a:r>
            <a:endParaRPr lang="en-US" altLang="zh-TW" sz="2000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符合交友條件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0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新朋友</a:t>
            </a:r>
            <a:endParaRPr lang="en-US" altLang="zh-TW" sz="2000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類似</a:t>
            </a:r>
            <a:r>
              <a:rPr lang="en-US" altLang="zh-TW" sz="2000" dirty="0" err="1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Dcard</a:t>
            </a:r>
            <a:r>
              <a:rPr lang="zh-TW" altLang="en-US" sz="20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抽卡功能</a:t>
            </a:r>
            <a:r>
              <a:rPr lang="en-US" altLang="zh-TW" sz="20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endParaRPr lang="en-US" altLang="zh-TW" sz="2000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可點選接受或刪除</a:t>
            </a:r>
            <a:endParaRPr lang="en-US" altLang="zh-TW" sz="2000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若雙方都點選</a:t>
            </a:r>
            <a:r>
              <a:rPr lang="zh-TW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接受</a:t>
            </a:r>
            <a:endParaRPr lang="en-US" altLang="zh-TW" sz="2000" b="1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該人即顯示在</a:t>
            </a:r>
            <a:r>
              <a:rPr lang="zh-TW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我的聊天室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0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可以開始聊天</a:t>
            </a:r>
            <a:endParaRPr lang="en-US" altLang="zh-TW" sz="2000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567531" y="1264093"/>
            <a:ext cx="1103244" cy="4891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4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768" y="372718"/>
            <a:ext cx="11442464" cy="6112565"/>
          </a:xfrm>
          <a:prstGeom prst="rect">
            <a:avLst/>
          </a:prstGeom>
          <a:solidFill>
            <a:srgbClr val="FBE5D6">
              <a:alpha val="58824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我的聊天室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0"/>
          <a:stretch/>
        </p:blipFill>
        <p:spPr>
          <a:xfrm>
            <a:off x="526577" y="1287015"/>
            <a:ext cx="11138846" cy="504287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9094305" y="1303561"/>
            <a:ext cx="1103244" cy="4891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3786809" y="596209"/>
            <a:ext cx="6162261" cy="863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右側為聊天清單、左側為聊天室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760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768" y="372718"/>
            <a:ext cx="11442464" cy="6112565"/>
          </a:xfrm>
          <a:prstGeom prst="rect">
            <a:avLst/>
          </a:prstGeom>
          <a:solidFill>
            <a:srgbClr val="FBE5D6">
              <a:alpha val="58824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8" t="13460" b="15055"/>
          <a:stretch/>
        </p:blipFill>
        <p:spPr>
          <a:xfrm>
            <a:off x="839857" y="1351721"/>
            <a:ext cx="10512287" cy="489999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0058400" y="1318372"/>
            <a:ext cx="973838" cy="4891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圖說文字 7"/>
          <p:cNvSpPr/>
          <p:nvPr/>
        </p:nvSpPr>
        <p:spPr>
          <a:xfrm>
            <a:off x="1919477" y="4862721"/>
            <a:ext cx="6443474" cy="1739348"/>
          </a:xfrm>
          <a:prstGeom prst="wedgeRoundRectCallout">
            <a:avLst>
              <a:gd name="adj1" fmla="val -25981"/>
              <a:gd name="adj2" fmla="val -82518"/>
              <a:gd name="adj3" fmla="val 16667"/>
            </a:avLst>
          </a:prstGeom>
          <a:solidFill>
            <a:srgbClr val="FFFFFF">
              <a:alpha val="96078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endParaRPr lang="en-US" altLang="zh-TW" sz="2000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</a:t>
            </a:r>
            <a:r>
              <a:rPr lang="zh-TW" altLang="en-US" sz="20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密碼、新密碼、確認新密碼</a:t>
            </a:r>
            <a:endParaRPr lang="en-US" altLang="zh-TW" sz="2000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即可更新個人密碼</a:t>
            </a:r>
            <a:endParaRPr lang="en-US" altLang="zh-TW" sz="2000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38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9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993992"/>
            <a:ext cx="9144000" cy="1655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Rcard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祝大家交友愉快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4768" y="372718"/>
            <a:ext cx="11442464" cy="6112565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59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768" y="372718"/>
            <a:ext cx="11442464" cy="6112565"/>
          </a:xfrm>
          <a:prstGeom prst="rect">
            <a:avLst/>
          </a:prstGeom>
          <a:solidFill>
            <a:srgbClr val="FBE5D6">
              <a:alpha val="58824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1" b="5210"/>
          <a:stretch/>
        </p:blipFill>
        <p:spPr>
          <a:xfrm>
            <a:off x="1009681" y="1411357"/>
            <a:ext cx="10344119" cy="4721087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8375177" y="572156"/>
            <a:ext cx="3210339" cy="639763"/>
          </a:xfrm>
          <a:prstGeom prst="wedgeRoundRectCallout">
            <a:avLst>
              <a:gd name="adj1" fmla="val 20039"/>
              <a:gd name="adj2" fmla="val 83632"/>
              <a:gd name="adj3" fmla="val 16667"/>
            </a:avLst>
          </a:prstGeom>
          <a:solidFill>
            <a:srgbClr val="ED7D31">
              <a:alpha val="0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導覽列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登入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/HOM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endParaRPr lang="zh-TW" altLang="en-US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91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768" y="372718"/>
            <a:ext cx="11442464" cy="6112565"/>
          </a:xfrm>
          <a:prstGeom prst="rect">
            <a:avLst/>
          </a:prstGeom>
          <a:solidFill>
            <a:srgbClr val="FBE5D6">
              <a:alpha val="58824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304761" y="2235200"/>
            <a:ext cx="558247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9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點選註冊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86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768" y="372718"/>
            <a:ext cx="11442464" cy="6112565"/>
          </a:xfrm>
          <a:prstGeom prst="rect">
            <a:avLst/>
          </a:prstGeom>
          <a:solidFill>
            <a:srgbClr val="FBE5D6">
              <a:alpha val="58824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0" b="5196"/>
          <a:stretch/>
        </p:blipFill>
        <p:spPr>
          <a:xfrm>
            <a:off x="1073785" y="1303717"/>
            <a:ext cx="10044431" cy="4610066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2613993" y="4303643"/>
            <a:ext cx="4502426" cy="1769165"/>
          </a:xfrm>
          <a:prstGeom prst="wedgeRoundRectCallout">
            <a:avLst>
              <a:gd name="adj1" fmla="val -24182"/>
              <a:gd name="adj2" fmla="val -75932"/>
              <a:gd name="adj3" fmla="val 16667"/>
            </a:avLst>
          </a:prstGeom>
          <a:solidFill>
            <a:srgbClr val="FFFFFF">
              <a:alpha val="92941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endParaRPr lang="en-US" altLang="zh-TW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Email,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使用者名稱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密碼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密碼確認</a:t>
            </a:r>
            <a:endParaRPr lang="en-US" altLang="zh-TW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並點選下一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</a:t>
            </a:r>
            <a:endParaRPr lang="en-US" altLang="zh-TW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3975652" y="3550224"/>
            <a:ext cx="1103244" cy="4891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4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768" y="372718"/>
            <a:ext cx="11442464" cy="6112565"/>
          </a:xfrm>
          <a:prstGeom prst="rect">
            <a:avLst/>
          </a:prstGeom>
          <a:solidFill>
            <a:srgbClr val="FBE5D6">
              <a:alpha val="58824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5" b="5485"/>
          <a:stretch/>
        </p:blipFill>
        <p:spPr>
          <a:xfrm>
            <a:off x="1001486" y="1500809"/>
            <a:ext cx="10189029" cy="4651513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568149" y="4549637"/>
            <a:ext cx="4502426" cy="1769165"/>
          </a:xfrm>
          <a:prstGeom prst="wedgeRoundRectCallout">
            <a:avLst>
              <a:gd name="adj1" fmla="val -24182"/>
              <a:gd name="adj2" fmla="val -75932"/>
              <a:gd name="adj3" fmla="val 16667"/>
            </a:avLst>
          </a:prstGeom>
          <a:solidFill>
            <a:srgbClr val="FFFFFF">
              <a:alpha val="92941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留下個人資料</a:t>
            </a:r>
            <a:endParaRPr lang="en-US" altLang="zh-TW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相關資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會被顯示在個人頁面</a:t>
            </a:r>
            <a:endParaRPr lang="en-US" altLang="zh-TW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 進行配對時使用</a:t>
            </a:r>
            <a:endParaRPr lang="en-US" altLang="zh-TW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6967331" y="3741041"/>
            <a:ext cx="1103244" cy="4891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7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768" y="372718"/>
            <a:ext cx="11442464" cy="6112565"/>
          </a:xfrm>
          <a:prstGeom prst="rect">
            <a:avLst/>
          </a:prstGeom>
          <a:solidFill>
            <a:srgbClr val="FBE5D6">
              <a:alpha val="58824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0" b="5630"/>
          <a:stretch/>
        </p:blipFill>
        <p:spPr>
          <a:xfrm>
            <a:off x="928602" y="1411356"/>
            <a:ext cx="10334796" cy="4701209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636103" y="2028100"/>
            <a:ext cx="3419061" cy="3747053"/>
          </a:xfrm>
          <a:prstGeom prst="wedgeRoundRectCallout">
            <a:avLst>
              <a:gd name="adj1" fmla="val 86574"/>
              <a:gd name="adj2" fmla="val 39718"/>
              <a:gd name="adj3" fmla="val 16667"/>
            </a:avLst>
          </a:prstGeom>
          <a:solidFill>
            <a:srgbClr val="FFFFFF">
              <a:alpha val="92941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傳一張電腦中的個人照</a:t>
            </a:r>
            <a:endParaRPr lang="en-US" altLang="zh-TW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作為頭貼使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endParaRPr lang="en-US" altLang="zh-TW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5544378" y="5438659"/>
            <a:ext cx="1103244" cy="4891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768" y="372718"/>
            <a:ext cx="11442464" cy="6112565"/>
          </a:xfrm>
          <a:prstGeom prst="rect">
            <a:avLst/>
          </a:prstGeom>
          <a:solidFill>
            <a:srgbClr val="FBE5D6">
              <a:alpha val="58824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5" b="5631"/>
          <a:stretch/>
        </p:blipFill>
        <p:spPr>
          <a:xfrm>
            <a:off x="706311" y="1302027"/>
            <a:ext cx="10779378" cy="4929808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6665568" y="4681330"/>
            <a:ext cx="5317436" cy="2018162"/>
          </a:xfrm>
          <a:prstGeom prst="wedgeRoundRectCallout">
            <a:avLst>
              <a:gd name="adj1" fmla="val -33052"/>
              <a:gd name="adj2" fmla="val -82418"/>
              <a:gd name="adj3" fmla="val 16667"/>
            </a:avLst>
          </a:prstGeom>
          <a:solidFill>
            <a:srgbClr val="FFFFFF">
              <a:alpha val="92941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註冊最後一步</a:t>
            </a:r>
            <a:endParaRPr lang="en-US" altLang="zh-TW" sz="2400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輸入希望認識的朋友條件</a:t>
            </a:r>
            <a:endParaRPr lang="en-US" altLang="zh-TW" sz="2400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7841973" y="3766931"/>
            <a:ext cx="1103244" cy="4891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768" y="372718"/>
            <a:ext cx="11442464" cy="6112565"/>
          </a:xfrm>
          <a:prstGeom prst="rect">
            <a:avLst/>
          </a:prstGeom>
          <a:solidFill>
            <a:srgbClr val="FBE5D6">
              <a:alpha val="58824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097985" y="1719068"/>
            <a:ext cx="7996030" cy="341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註冊成功</a:t>
            </a:r>
            <a:r>
              <a:rPr lang="en-US" altLang="zh-TW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 algn="ctr"/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跳回登入頁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</a:p>
        </p:txBody>
      </p:sp>
    </p:spTree>
    <p:extLst>
      <p:ext uri="{BB962C8B-B14F-4D97-AF65-F5344CB8AC3E}">
        <p14:creationId xmlns:p14="http://schemas.microsoft.com/office/powerpoint/2010/main" val="23349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768" y="372718"/>
            <a:ext cx="11442464" cy="6112565"/>
          </a:xfrm>
          <a:prstGeom prst="rect">
            <a:avLst/>
          </a:prstGeom>
          <a:solidFill>
            <a:srgbClr val="FBE5D6">
              <a:alpha val="58824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5" b="5631"/>
          <a:stretch/>
        </p:blipFill>
        <p:spPr>
          <a:xfrm>
            <a:off x="942561" y="1418474"/>
            <a:ext cx="10306878" cy="4696912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2445025" y="4452730"/>
            <a:ext cx="4452732" cy="1382614"/>
          </a:xfrm>
          <a:prstGeom prst="wedgeRoundRectCallout">
            <a:avLst>
              <a:gd name="adj1" fmla="val -6283"/>
              <a:gd name="adj2" fmla="val -119870"/>
              <a:gd name="adj3" fmla="val 16667"/>
            </a:avLst>
          </a:prstGeom>
          <a:solidFill>
            <a:srgbClr val="FFFFFF">
              <a:alpha val="92941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輸入使用者名稱及密碼</a:t>
            </a:r>
            <a:endParaRPr lang="en-US" altLang="zh-TW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即可登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</a:t>
            </a:r>
            <a:endParaRPr lang="en-US" altLang="zh-TW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4333460" y="3391199"/>
            <a:ext cx="675861" cy="3757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290</Words>
  <Application>Microsoft Office PowerPoint</Application>
  <PresentationFormat>寬螢幕</PresentationFormat>
  <Paragraphs>58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Calibri Light</vt:lpstr>
      <vt:lpstr>Office 佈景主題</vt:lpstr>
      <vt:lpstr>RCard</vt:lpstr>
      <vt:lpstr>首頁</vt:lpstr>
      <vt:lpstr>PowerPoint 簡報</vt:lpstr>
      <vt:lpstr>註冊-1</vt:lpstr>
      <vt:lpstr>註冊-2</vt:lpstr>
      <vt:lpstr>註冊-3</vt:lpstr>
      <vt:lpstr>註冊-4</vt:lpstr>
      <vt:lpstr>PowerPoint 簡報</vt:lpstr>
      <vt:lpstr>登入</vt:lpstr>
      <vt:lpstr>登入-如果忘記密碼</vt:lpstr>
      <vt:lpstr>登入-忘記密碼</vt:lpstr>
      <vt:lpstr>個人頁面</vt:lpstr>
      <vt:lpstr>個人頁面</vt:lpstr>
      <vt:lpstr>個人頁面</vt:lpstr>
      <vt:lpstr>新朋友(交友邀請)</vt:lpstr>
      <vt:lpstr>我的聊天室</vt:lpstr>
      <vt:lpstr>修改密碼</vt:lpstr>
      <vt:lpstr>以上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Jia Yu Liang</dc:creator>
  <cp:lastModifiedBy>Jia Yu Liang</cp:lastModifiedBy>
  <cp:revision>20</cp:revision>
  <dcterms:created xsi:type="dcterms:W3CDTF">2020-06-17T03:24:56Z</dcterms:created>
  <dcterms:modified xsi:type="dcterms:W3CDTF">2020-06-18T08:43:39Z</dcterms:modified>
</cp:coreProperties>
</file>