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0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1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3419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47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7683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21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603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0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6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5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3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25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13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0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8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9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18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Speaker Identification Using MFCC and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			</a:t>
            </a:r>
            <a:r>
              <a:rPr dirty="0" smtClean="0"/>
              <a:t>Presented </a:t>
            </a:r>
            <a:r>
              <a:rPr dirty="0"/>
              <a:t>by: </a:t>
            </a:r>
            <a:r>
              <a:rPr lang="en-US" dirty="0" smtClean="0"/>
              <a:t>	</a:t>
            </a:r>
          </a:p>
          <a:p>
            <a:r>
              <a:rPr lang="en-US" dirty="0"/>
              <a:t> </a:t>
            </a:r>
            <a:r>
              <a:rPr lang="en-US" dirty="0" err="1" smtClean="0"/>
              <a:t>Khondker</a:t>
            </a:r>
            <a:r>
              <a:rPr lang="en-US" dirty="0" smtClean="0"/>
              <a:t> </a:t>
            </a:r>
            <a:r>
              <a:rPr lang="en-US" dirty="0" err="1"/>
              <a:t>Sayif</a:t>
            </a:r>
            <a:r>
              <a:rPr lang="en-US" dirty="0"/>
              <a:t> </a:t>
            </a:r>
            <a:r>
              <a:rPr lang="en-US" dirty="0" smtClean="0"/>
              <a:t>Ali (</a:t>
            </a:r>
            <a:r>
              <a:rPr lang="en-US" dirty="0"/>
              <a:t>2111323642</a:t>
            </a:r>
            <a:r>
              <a:rPr lang="en-US" dirty="0" smtClean="0"/>
              <a:t>)</a:t>
            </a:r>
            <a:endParaRPr lang="en-US" sz="2000" dirty="0"/>
          </a:p>
          <a:p>
            <a:r>
              <a:rPr lang="en-US" dirty="0"/>
              <a:t> </a:t>
            </a:r>
            <a:r>
              <a:rPr lang="en-US" dirty="0" smtClean="0"/>
              <a:t>Md. </a:t>
            </a:r>
            <a:r>
              <a:rPr lang="en-US" dirty="0" err="1" smtClean="0"/>
              <a:t>Injamam</a:t>
            </a:r>
            <a:r>
              <a:rPr lang="en-US" dirty="0" smtClean="0"/>
              <a:t> </a:t>
            </a:r>
            <a:r>
              <a:rPr lang="en-US" dirty="0" err="1" smtClean="0"/>
              <a:t>ul</a:t>
            </a:r>
            <a:r>
              <a:rPr lang="en-US" dirty="0" smtClean="0"/>
              <a:t> </a:t>
            </a:r>
            <a:r>
              <a:rPr lang="en-US" dirty="0" err="1" smtClean="0"/>
              <a:t>Haque</a:t>
            </a:r>
            <a:r>
              <a:rPr lang="en-US" dirty="0" smtClean="0"/>
              <a:t> (2111598642)	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Nashita</a:t>
            </a:r>
            <a:r>
              <a:rPr lang="en-US" dirty="0" smtClean="0"/>
              <a:t> </a:t>
            </a:r>
            <a:r>
              <a:rPr lang="en-US" dirty="0" err="1" smtClean="0"/>
              <a:t>Tasneem</a:t>
            </a:r>
            <a:r>
              <a:rPr lang="en-US" dirty="0" smtClean="0"/>
              <a:t> Noor (2132126642)</a:t>
            </a: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Train/Test &amp;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Split data: 80% training, 20% testing</a:t>
            </a:r>
          </a:p>
          <a:p>
            <a:r>
              <a:rPr dirty="0"/>
              <a:t>Initial test accuracy: </a:t>
            </a:r>
            <a:r>
              <a:rPr lang="en-US" dirty="0" smtClean="0"/>
              <a:t>{</a:t>
            </a:r>
            <a:r>
              <a:rPr dirty="0" smtClean="0"/>
              <a:t>75%</a:t>
            </a:r>
            <a:r>
              <a:rPr lang="en-US" dirty="0" smtClean="0"/>
              <a:t>-100%} (depends on </a:t>
            </a:r>
            <a:r>
              <a:rPr lang="en-US" dirty="0" err="1" smtClean="0"/>
              <a:t>Datatset</a:t>
            </a:r>
            <a:r>
              <a:rPr lang="en-US" dirty="0" smtClean="0"/>
              <a:t>)</a:t>
            </a:r>
            <a:endParaRPr dirty="0"/>
          </a:p>
          <a:p>
            <a:r>
              <a:rPr dirty="0"/>
              <a:t>Verified MFCC extraction and speaker labels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Waveform of speech signal</a:t>
            </a:r>
          </a:p>
          <a:p>
            <a:r>
              <a:rPr dirty="0"/>
              <a:t>Spectrogram (STFT)</a:t>
            </a:r>
          </a:p>
          <a:p>
            <a:r>
              <a:rPr dirty="0"/>
              <a:t>MFCC </a:t>
            </a:r>
            <a:r>
              <a:rPr dirty="0" err="1"/>
              <a:t>heatmap</a:t>
            </a:r>
            <a:endParaRPr dirty="0"/>
          </a:p>
          <a:p>
            <a:r>
              <a:rPr lang="en-US" dirty="0"/>
              <a:t>S</a:t>
            </a:r>
            <a:r>
              <a:rPr dirty="0" smtClean="0"/>
              <a:t>creenshots</a:t>
            </a:r>
            <a:endParaRPr dirty="0"/>
          </a:p>
        </p:txBody>
      </p:sp>
      <p:pic>
        <p:nvPicPr>
          <p:cNvPr id="4" name="Picture 3" descr="Screenshot (42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92" y="3799023"/>
            <a:ext cx="2875085" cy="2940525"/>
          </a:xfrm>
          <a:prstGeom prst="rect">
            <a:avLst/>
          </a:prstGeom>
        </p:spPr>
      </p:pic>
      <p:pic>
        <p:nvPicPr>
          <p:cNvPr id="5" name="Picture 4" descr="Screenshot (424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477" y="3799023"/>
            <a:ext cx="3006969" cy="3058977"/>
          </a:xfrm>
          <a:prstGeom prst="rect">
            <a:avLst/>
          </a:prstGeom>
        </p:spPr>
      </p:pic>
      <p:pic>
        <p:nvPicPr>
          <p:cNvPr id="6" name="Picture 5" descr="Screenshot (422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447" y="3799023"/>
            <a:ext cx="3024554" cy="29405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Function: </a:t>
            </a:r>
            <a:r>
              <a:rPr dirty="0" err="1"/>
              <a:t>predict_speaker</a:t>
            </a:r>
            <a:r>
              <a:rPr dirty="0"/>
              <a:t>(</a:t>
            </a:r>
            <a:r>
              <a:rPr dirty="0" err="1"/>
              <a:t>file_path</a:t>
            </a:r>
            <a:r>
              <a:rPr dirty="0"/>
              <a:t>)</a:t>
            </a:r>
          </a:p>
          <a:p>
            <a:r>
              <a:rPr dirty="0"/>
              <a:t>Model predicts speaker </a:t>
            </a:r>
            <a:r>
              <a:rPr dirty="0" smtClean="0"/>
              <a:t>ID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Delay in speaker submissions</a:t>
            </a:r>
          </a:p>
          <a:p>
            <a:r>
              <a:rPr dirty="0"/>
              <a:t>Background noise in some audio</a:t>
            </a:r>
          </a:p>
          <a:p>
            <a:r>
              <a:rPr dirty="0"/>
              <a:t>Inconsistent file </a:t>
            </a:r>
            <a:r>
              <a:rPr dirty="0" smtClean="0"/>
              <a:t>naming</a:t>
            </a:r>
            <a:r>
              <a:rPr lang="en-US" dirty="0" smtClean="0"/>
              <a:t> and organizing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Collect 6 more speakers</a:t>
            </a:r>
          </a:p>
          <a:p>
            <a:r>
              <a:t>Add more samples per speaker</a:t>
            </a:r>
          </a:p>
          <a:p>
            <a:r>
              <a:t>Try KNN or SVM models</a:t>
            </a:r>
          </a:p>
          <a:p>
            <a:r>
              <a:t>Finalize report &amp; create live demo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Thank You /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201" y="2001716"/>
            <a:ext cx="6591985" cy="3777622"/>
          </a:xfrm>
        </p:spPr>
        <p:txBody>
          <a:bodyPr/>
          <a:lstStyle/>
          <a:p>
            <a:r>
              <a:rPr dirty="0"/>
              <a:t>Thanks for your attention!</a:t>
            </a:r>
          </a:p>
          <a:p>
            <a:r>
              <a:rPr dirty="0" smtClean="0"/>
              <a:t>Questions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Speaker Identification?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Identifying who is speaking from audio clips</a:t>
            </a:r>
          </a:p>
          <a:p>
            <a:r>
              <a:rPr dirty="0"/>
              <a:t>Used in smart assistants, authentication, and </a:t>
            </a:r>
            <a:r>
              <a:rPr dirty="0" smtClean="0"/>
              <a:t>m</a:t>
            </a:r>
            <a:r>
              <a:rPr lang="en-US" dirty="0" smtClean="0"/>
              <a:t>ore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Goal &amp;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Goal: Identify speakers from Bengali speech samples</a:t>
            </a:r>
          </a:p>
          <a:p>
            <a:r>
              <a:rPr dirty="0" smtClean="0"/>
              <a:t>Use</a:t>
            </a:r>
            <a:r>
              <a:rPr lang="en-US" dirty="0" smtClean="0"/>
              <a:t> </a:t>
            </a:r>
            <a:r>
              <a:rPr dirty="0" smtClean="0"/>
              <a:t>Python </a:t>
            </a:r>
            <a:r>
              <a:rPr dirty="0"/>
              <a:t>+ MFCC + Logistic Regression</a:t>
            </a:r>
          </a:p>
          <a:p>
            <a:r>
              <a:rPr dirty="0"/>
              <a:t>Applies to voice-based security systems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Google Colab</a:t>
            </a:r>
          </a:p>
          <a:p>
            <a:r>
              <a:t>Python libraries: librosa, scikit-learn, matplotlib</a:t>
            </a:r>
          </a:p>
          <a:p>
            <a:r>
              <a:t>Google Drive for storage and access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Recording Script &amp;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10 Bengali sentences used</a:t>
            </a:r>
          </a:p>
          <a:p>
            <a:r>
              <a:t>Collected using Google Form</a:t>
            </a:r>
          </a:p>
          <a:p>
            <a:r>
              <a:t>Saved as WAV files, one folder per speaker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 Collection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4 speakers completed</a:t>
            </a:r>
          </a:p>
          <a:p>
            <a:r>
              <a:rPr dirty="0"/>
              <a:t>Each has </a:t>
            </a:r>
            <a:r>
              <a:rPr lang="en-US" dirty="0"/>
              <a:t>2</a:t>
            </a:r>
            <a:r>
              <a:rPr dirty="0" smtClean="0"/>
              <a:t> </a:t>
            </a:r>
            <a:r>
              <a:rPr dirty="0"/>
              <a:t>short .wav files</a:t>
            </a:r>
          </a:p>
          <a:p>
            <a:r>
              <a:rPr dirty="0"/>
              <a:t>Folders: speaker1/, speaker2/, etc.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Folder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MyDrive</a:t>
            </a:r>
            <a:r>
              <a:rPr dirty="0"/>
              <a:t>/</a:t>
            </a:r>
          </a:p>
          <a:p>
            <a:r>
              <a:rPr dirty="0"/>
              <a:t>└── </a:t>
            </a:r>
            <a:r>
              <a:rPr dirty="0" err="1"/>
              <a:t>speech_dataset</a:t>
            </a:r>
            <a:r>
              <a:rPr dirty="0"/>
              <a:t>/</a:t>
            </a:r>
          </a:p>
          <a:p>
            <a:r>
              <a:rPr dirty="0"/>
              <a:t>    ├── speaker1</a:t>
            </a:r>
            <a:r>
              <a:rPr dirty="0" smtClean="0"/>
              <a:t>/</a:t>
            </a:r>
            <a:endParaRPr dirty="0"/>
          </a:p>
          <a:p>
            <a:r>
              <a:rPr dirty="0"/>
              <a:t>    ├── speaker2/</a:t>
            </a:r>
          </a:p>
          <a:p>
            <a:r>
              <a:rPr dirty="0"/>
              <a:t>    └── ...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Extraction - MFCC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MFCC = Mel-Frequency Cepstral Coefficients</a:t>
            </a:r>
          </a:p>
          <a:p>
            <a:r>
              <a:t>13 features per clip extracted using librosa</a:t>
            </a:r>
          </a:p>
          <a:p>
            <a:r>
              <a:t>Mean MFCC vector computed per clip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Mount Drive and load audio files</a:t>
            </a:r>
          </a:p>
          <a:p>
            <a:r>
              <a:t>Extract MFCC features from each .wav file</a:t>
            </a:r>
          </a:p>
          <a:p>
            <a:r>
              <a:t>Encode speaker labels</a:t>
            </a:r>
          </a:p>
          <a:p>
            <a:r>
              <a:t>Train Logistic Regression model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59</TotalTime>
  <Words>283</Words>
  <Application>Microsoft Office PowerPoint</Application>
  <PresentationFormat>On-screen Show (4:3)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Speaker Identification Using MFCC and Logistic Regression</vt:lpstr>
      <vt:lpstr>What is Speaker Identification?</vt:lpstr>
      <vt:lpstr>Project Goal &amp; Motivation</vt:lpstr>
      <vt:lpstr>Tools &amp; Environment</vt:lpstr>
      <vt:lpstr>Recording Script &amp; Dataset</vt:lpstr>
      <vt:lpstr>Data Collection Progress</vt:lpstr>
      <vt:lpstr>Folder Structure</vt:lpstr>
      <vt:lpstr>Feature Extraction - MFCC</vt:lpstr>
      <vt:lpstr>Modeling Pipeline</vt:lpstr>
      <vt:lpstr>Train/Test &amp; Accuracy</vt:lpstr>
      <vt:lpstr>Visualizations</vt:lpstr>
      <vt:lpstr>Prediction Example</vt:lpstr>
      <vt:lpstr>Challenges Faced</vt:lpstr>
      <vt:lpstr>Next Steps</vt:lpstr>
      <vt:lpstr>Thank You /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🎙️ Speaker Identification Using MFCC</dc:title>
  <dc:subject/>
  <dc:creator>Rawnok</dc:creator>
  <cp:keywords/>
  <dc:description>generated using python-pptx</dc:description>
  <cp:lastModifiedBy>Rawnok</cp:lastModifiedBy>
  <cp:revision>7</cp:revision>
  <dcterms:created xsi:type="dcterms:W3CDTF">2013-01-27T09:14:16Z</dcterms:created>
  <dcterms:modified xsi:type="dcterms:W3CDTF">2025-07-12T21:06:10Z</dcterms:modified>
  <cp:category/>
</cp:coreProperties>
</file>