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67" r:id="rId6"/>
    <p:sldId id="259" r:id="rId7"/>
    <p:sldId id="262" r:id="rId8"/>
    <p:sldId id="260" r:id="rId9"/>
    <p:sldId id="261" r:id="rId10"/>
    <p:sldId id="269" r:id="rId11"/>
    <p:sldId id="264" r:id="rId12"/>
    <p:sldId id="266" r:id="rId13"/>
    <p:sldId id="263" r:id="rId14"/>
    <p:sldId id="268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0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8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7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0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4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07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3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3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85D6F-F6AD-4403-A1DE-892820B73A11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1774-C440-4474-84D7-BAAB34B0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4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issues/20876" TargetMode="External"/><Relationship Id="rId2" Type="http://schemas.openxmlformats.org/officeDocument/2006/relationships/hyperlink" Target="https://github.com/elastic/elasticsearch/issues/2139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lastic/elasticsearch/issues/1941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astic/elasticsearch/issues/21568" TargetMode="External"/><Relationship Id="rId7" Type="http://schemas.openxmlformats.org/officeDocument/2006/relationships/hyperlink" Target="https://github.com/elastic/elasticsearch/issues/15820" TargetMode="External"/><Relationship Id="rId2" Type="http://schemas.openxmlformats.org/officeDocument/2006/relationships/hyperlink" Target="https://github.com/elastic/elasticsearch/issues/214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lastic/elasticsearch/pull/21743" TargetMode="External"/><Relationship Id="rId5" Type="http://schemas.openxmlformats.org/officeDocument/2006/relationships/hyperlink" Target="https://github.com/elastic/elasticsearch/pull/21284" TargetMode="External"/><Relationship Id="rId4" Type="http://schemas.openxmlformats.org/officeDocument/2006/relationships/hyperlink" Target="https://github.com/elastic/elasticsearch/pull/2157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服务化实践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马可阳</a:t>
            </a:r>
          </a:p>
        </p:txBody>
      </p:sp>
    </p:spTree>
    <p:extLst>
      <p:ext uri="{BB962C8B-B14F-4D97-AF65-F5344CB8AC3E}">
        <p14:creationId xmlns:p14="http://schemas.microsoft.com/office/powerpoint/2010/main" val="916449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服务端改造</a:t>
            </a:r>
            <a:r>
              <a:rPr lang="en-US" altLang="zh-CN" dirty="0" smtClean="0"/>
              <a:t>-3(TODO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Upgrade To 5.X(2017Q1)</a:t>
            </a:r>
          </a:p>
          <a:p>
            <a:pPr lvl="1"/>
            <a:r>
              <a:rPr lang="zh-CN" altLang="en-US" dirty="0"/>
              <a:t>服务</a:t>
            </a:r>
            <a:r>
              <a:rPr lang="zh-CN" altLang="en-US" dirty="0" smtClean="0"/>
              <a:t>平台支持</a:t>
            </a:r>
            <a:r>
              <a:rPr lang="en-US" altLang="zh-CN" dirty="0" smtClean="0"/>
              <a:t>/Demo</a:t>
            </a:r>
          </a:p>
          <a:p>
            <a:pPr lvl="1"/>
            <a:r>
              <a:rPr lang="zh-CN" altLang="en-US" smtClean="0"/>
              <a:t>数据导入插件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51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服务端改造</a:t>
            </a:r>
            <a:r>
              <a:rPr lang="en-US" altLang="zh-CN" dirty="0" smtClean="0"/>
              <a:t>-4(TODO)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跟踪社区</a:t>
            </a:r>
            <a:r>
              <a:rPr lang="en-US" altLang="zh-CN" dirty="0" smtClean="0"/>
              <a:t>/</a:t>
            </a:r>
            <a:r>
              <a:rPr lang="zh-CN" altLang="en-US" dirty="0" smtClean="0"/>
              <a:t>贡献社区</a:t>
            </a:r>
            <a:endParaRPr lang="en-US" altLang="zh-CN" dirty="0" smtClean="0"/>
          </a:p>
          <a:p>
            <a:pPr lvl="1"/>
            <a:r>
              <a:rPr lang="en-US" altLang="zh-CN" smtClean="0"/>
              <a:t>50+</a:t>
            </a:r>
            <a:r>
              <a:rPr lang="en-US" altLang="zh-CN" b="1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merged </a:t>
            </a:r>
            <a:r>
              <a:rPr lang="en-US" altLang="zh-CN" dirty="0" smtClean="0"/>
              <a:t>PR</a:t>
            </a:r>
          </a:p>
        </p:txBody>
      </p:sp>
    </p:spTree>
    <p:extLst>
      <p:ext uri="{BB962C8B-B14F-4D97-AF65-F5344CB8AC3E}">
        <p14:creationId xmlns:p14="http://schemas.microsoft.com/office/powerpoint/2010/main" val="2710463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</a:t>
            </a:r>
            <a:r>
              <a:rPr lang="zh-CN" altLang="en-US" dirty="0" smtClean="0"/>
              <a:t>探索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</a:p>
          <a:p>
            <a:pPr lvl="1"/>
            <a:r>
              <a:rPr lang="zh-CN" altLang="en-US" dirty="0" smtClean="0"/>
              <a:t>监控数据解决方案</a:t>
            </a:r>
            <a:endParaRPr lang="en-US" altLang="zh-CN" dirty="0" smtClean="0"/>
          </a:p>
          <a:p>
            <a:pPr lvl="1"/>
            <a:r>
              <a:rPr lang="zh-CN" altLang="en-US" smtClean="0"/>
              <a:t>日志收集解决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全文检索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分词算法调研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主站商品搜索排序算法调研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07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服务现状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总体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190T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日新增文档</a:t>
            </a:r>
            <a:r>
              <a:rPr lang="en-US" altLang="zh-CN" dirty="0" smtClean="0"/>
              <a:t>300</a:t>
            </a:r>
            <a:r>
              <a:rPr lang="zh-CN" altLang="en-US" dirty="0" smtClean="0"/>
              <a:t>亿</a:t>
            </a:r>
            <a:r>
              <a:rPr lang="en-US" altLang="zh-CN" dirty="0" smtClean="0"/>
              <a:t>/</a:t>
            </a:r>
            <a:r>
              <a:rPr lang="zh-CN" altLang="en-US" dirty="0" smtClean="0"/>
              <a:t>日查询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亿</a:t>
            </a:r>
            <a:endParaRPr lang="en-US" altLang="zh-CN" dirty="0" smtClean="0"/>
          </a:p>
          <a:p>
            <a:r>
              <a:rPr lang="zh-CN" altLang="en-US" dirty="0" smtClean="0"/>
              <a:t>重要业务</a:t>
            </a:r>
            <a:endParaRPr lang="en-US" altLang="zh-CN" dirty="0" smtClean="0"/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 lvl="1"/>
            <a:r>
              <a:rPr lang="zh-CN" altLang="en-US" dirty="0"/>
              <a:t>预</a:t>
            </a:r>
            <a:r>
              <a:rPr lang="zh-CN" altLang="en-US" dirty="0" smtClean="0"/>
              <a:t>分拣</a:t>
            </a:r>
            <a:endParaRPr lang="en-US" altLang="zh-CN" dirty="0" smtClean="0"/>
          </a:p>
          <a:p>
            <a:pPr lvl="1"/>
            <a:r>
              <a:rPr lang="en-US" altLang="zh-CN" dirty="0"/>
              <a:t>DMP</a:t>
            </a:r>
            <a:r>
              <a:rPr lang="zh-CN" altLang="en-US" dirty="0"/>
              <a:t>实时人群</a:t>
            </a:r>
            <a:r>
              <a:rPr lang="zh-CN" altLang="en-US" dirty="0" smtClean="0"/>
              <a:t>预估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全球购订单</a:t>
            </a:r>
            <a:r>
              <a:rPr lang="en-US" altLang="zh-CN" dirty="0" smtClean="0"/>
              <a:t>/B2B</a:t>
            </a:r>
            <a:r>
              <a:rPr lang="zh-CN" altLang="en-US" dirty="0" smtClean="0"/>
              <a:t>业务订单</a:t>
            </a:r>
            <a:r>
              <a:rPr lang="en-US" altLang="zh-CN" dirty="0" smtClean="0"/>
              <a:t>/</a:t>
            </a:r>
            <a:r>
              <a:rPr lang="zh-CN" altLang="en-US" dirty="0" smtClean="0"/>
              <a:t>京东到家商家订单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99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服务</a:t>
            </a:r>
            <a:r>
              <a:rPr lang="zh-CN" altLang="en-US" dirty="0" smtClean="0"/>
              <a:t>现状</a:t>
            </a:r>
            <a:r>
              <a:rPr lang="en-US" altLang="zh-CN" dirty="0" smtClean="0"/>
              <a:t>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潜在客户</a:t>
            </a:r>
            <a:endParaRPr lang="en-US" altLang="zh-CN" dirty="0" smtClean="0"/>
          </a:p>
          <a:p>
            <a:pPr lvl="1"/>
            <a:r>
              <a:rPr lang="zh-CN" altLang="en-US" dirty="0"/>
              <a:t>列表</a:t>
            </a:r>
            <a:r>
              <a:rPr lang="zh-CN" altLang="en-US" dirty="0" smtClean="0"/>
              <a:t>页</a:t>
            </a:r>
            <a:r>
              <a:rPr lang="en-US" altLang="zh-CN" dirty="0" smtClean="0"/>
              <a:t>2.0</a:t>
            </a:r>
          </a:p>
          <a:p>
            <a:pPr lvl="1"/>
            <a:r>
              <a:rPr lang="zh-CN" altLang="en-US" dirty="0" smtClean="0"/>
              <a:t>商品评论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POP</a:t>
            </a:r>
            <a:r>
              <a:rPr lang="zh-CN" altLang="en-US" dirty="0" smtClean="0"/>
              <a:t>订单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咚咚聊天记录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Call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1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服务平台</a:t>
            </a:r>
            <a:endParaRPr lang="en-US" altLang="zh-CN" dirty="0" smtClean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客户端</a:t>
            </a:r>
            <a:endParaRPr lang="en-US" altLang="zh-CN" dirty="0" smtClean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服务端</a:t>
            </a:r>
            <a:endParaRPr lang="en-US" altLang="zh-CN" dirty="0" smtClean="0"/>
          </a:p>
          <a:p>
            <a:r>
              <a:rPr lang="zh-CN" altLang="en-US" dirty="0"/>
              <a:t>相关</a:t>
            </a:r>
            <a:r>
              <a:rPr lang="zh-CN" altLang="en-US" dirty="0" smtClean="0"/>
              <a:t>探索</a:t>
            </a:r>
            <a:endParaRPr lang="en-US" altLang="zh-CN" dirty="0"/>
          </a:p>
          <a:p>
            <a:r>
              <a:rPr lang="en-US" altLang="zh-CN" dirty="0" smtClean="0"/>
              <a:t>ES</a:t>
            </a:r>
            <a:r>
              <a:rPr lang="zh-CN" altLang="en-US" dirty="0" smtClean="0"/>
              <a:t>服务现状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886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服务平台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2654"/>
            <a:ext cx="8229600" cy="446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8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服务平台</a:t>
            </a:r>
            <a:r>
              <a:rPr lang="en-US" altLang="zh-CN" dirty="0" smtClean="0"/>
              <a:t>(Done)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运维支持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各种审批</a:t>
            </a:r>
            <a:r>
              <a:rPr lang="en-US" altLang="zh-CN" dirty="0" smtClean="0"/>
              <a:t>/</a:t>
            </a:r>
            <a:r>
              <a:rPr lang="zh-CN" altLang="en-US" dirty="0" smtClean="0"/>
              <a:t>集群部署</a:t>
            </a:r>
            <a:r>
              <a:rPr lang="en-US" altLang="zh-CN" dirty="0" smtClean="0"/>
              <a:t>/</a:t>
            </a:r>
            <a:r>
              <a:rPr lang="zh-CN" altLang="en-US" dirty="0" smtClean="0"/>
              <a:t>扩容</a:t>
            </a:r>
            <a:r>
              <a:rPr lang="en-US" altLang="zh-CN" dirty="0" smtClean="0"/>
              <a:t>/</a:t>
            </a:r>
            <a:r>
              <a:rPr lang="zh-CN" altLang="en-US" dirty="0" smtClean="0"/>
              <a:t>缩容</a:t>
            </a:r>
            <a:r>
              <a:rPr lang="en-US" altLang="zh-CN" dirty="0" smtClean="0"/>
              <a:t>/</a:t>
            </a:r>
            <a:r>
              <a:rPr lang="zh-CN" altLang="en-US" dirty="0" smtClean="0"/>
              <a:t>节点迁移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数据冷备份</a:t>
            </a:r>
            <a:r>
              <a:rPr lang="en-US" altLang="zh-CN" dirty="0" smtClean="0"/>
              <a:t>/</a:t>
            </a:r>
            <a:r>
              <a:rPr lang="zh-CN" altLang="en-US" dirty="0" smtClean="0"/>
              <a:t>重建索引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定时任务</a:t>
            </a:r>
            <a:endParaRPr lang="en-US" altLang="zh-CN" dirty="0" smtClean="0"/>
          </a:p>
          <a:p>
            <a:r>
              <a:rPr lang="zh-CN" altLang="en-US" dirty="0" smtClean="0"/>
              <a:t>监控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节点</a:t>
            </a:r>
            <a:r>
              <a:rPr lang="en-US" altLang="zh-CN" dirty="0" smtClean="0"/>
              <a:t>/</a:t>
            </a:r>
            <a:r>
              <a:rPr lang="zh-CN" altLang="en-US" dirty="0" smtClean="0"/>
              <a:t>索引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TPS</a:t>
            </a:r>
            <a:r>
              <a:rPr lang="en-US" altLang="zh-CN" dirty="0"/>
              <a:t>/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CPU/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r>
              <a:rPr lang="zh-CN" altLang="en-US" dirty="0" smtClean="0"/>
              <a:t>报警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长</a:t>
            </a:r>
            <a:r>
              <a:rPr lang="en-US" altLang="zh-CN" dirty="0" smtClean="0"/>
              <a:t>GC/</a:t>
            </a:r>
            <a:r>
              <a:rPr lang="zh-CN" altLang="en-US" dirty="0" smtClean="0"/>
              <a:t>节点脱离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负载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/</a:t>
            </a:r>
            <a:r>
              <a:rPr lang="zh-CN" altLang="en-US" dirty="0" smtClean="0"/>
              <a:t>硬盘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44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服务平台</a:t>
            </a:r>
            <a:r>
              <a:rPr lang="en-US" altLang="zh-CN" dirty="0" smtClean="0"/>
              <a:t>(TODO)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资源规划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参考、借鉴</a:t>
            </a:r>
            <a:r>
              <a:rPr lang="en-US" altLang="zh-CN" dirty="0" smtClean="0"/>
              <a:t>JMQ/</a:t>
            </a:r>
            <a:r>
              <a:rPr lang="en-US" altLang="zh-CN" dirty="0" err="1" smtClean="0"/>
              <a:t>JimDB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CPU/Memory/Disk IO/Disk </a:t>
            </a:r>
            <a:r>
              <a:rPr lang="zh-CN" altLang="en-US" dirty="0" smtClean="0"/>
              <a:t>容量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22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客户端改造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（</a:t>
            </a:r>
            <a:r>
              <a:rPr lang="en-US" altLang="zh-CN" dirty="0" smtClean="0"/>
              <a:t>Done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动态扩容、缩容</a:t>
            </a:r>
            <a:endParaRPr lang="en-US" altLang="zh-CN" dirty="0" smtClean="0"/>
          </a:p>
          <a:p>
            <a:r>
              <a:rPr lang="en-US" altLang="zh-CN" dirty="0" smtClean="0"/>
              <a:t>Rest client</a:t>
            </a:r>
          </a:p>
          <a:p>
            <a:pPr lvl="1"/>
            <a:r>
              <a:rPr lang="zh-CN" altLang="en-US" dirty="0" smtClean="0"/>
              <a:t>与服务端解耦，便于服务端升级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2071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客户端改造</a:t>
            </a:r>
            <a:r>
              <a:rPr lang="en-US" altLang="zh-CN" dirty="0" smtClean="0"/>
              <a:t>-2(TODO)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让步逻辑</a:t>
            </a:r>
            <a:r>
              <a:rPr lang="en-US" altLang="zh-CN" dirty="0" smtClean="0"/>
              <a:t>(2017Q1)</a:t>
            </a:r>
          </a:p>
          <a:p>
            <a:pPr lvl="1"/>
            <a:r>
              <a:rPr lang="zh-CN" altLang="en-US" dirty="0" smtClean="0"/>
              <a:t>限流</a:t>
            </a:r>
            <a:endParaRPr lang="en-US" altLang="zh-CN" dirty="0" smtClean="0"/>
          </a:p>
          <a:p>
            <a:r>
              <a:rPr lang="zh-CN" altLang="en-US" dirty="0" smtClean="0"/>
              <a:t>性能数据上报</a:t>
            </a:r>
            <a:r>
              <a:rPr lang="en-US" altLang="zh-CN" dirty="0" smtClean="0"/>
              <a:t>(2017Q3)</a:t>
            </a:r>
          </a:p>
          <a:p>
            <a:pPr lvl="1"/>
            <a:r>
              <a:rPr lang="zh-CN" altLang="en-US" dirty="0" smtClean="0"/>
              <a:t>监控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311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服务端改造</a:t>
            </a:r>
            <a:r>
              <a:rPr lang="en-US" altLang="zh-CN" dirty="0" smtClean="0"/>
              <a:t>-1(Done)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2"/>
              </a:rPr>
              <a:t>21394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20876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19414</a:t>
            </a:r>
            <a:r>
              <a:rPr lang="en-US" altLang="zh-CN" dirty="0" smtClean="0"/>
              <a:t> 19386</a:t>
            </a:r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权限</a:t>
            </a:r>
            <a:endParaRPr lang="en-US" altLang="zh-CN" dirty="0"/>
          </a:p>
          <a:p>
            <a:pPr lvl="1"/>
            <a:r>
              <a:rPr lang="zh-CN" altLang="en-US" dirty="0" smtClean="0"/>
              <a:t>启动检测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内存保护机制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zookeeper</a:t>
            </a:r>
            <a:r>
              <a:rPr lang="zh-CN" altLang="en-US" dirty="0" smtClean="0"/>
              <a:t>读取配置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读写</a:t>
            </a:r>
            <a:r>
              <a:rPr lang="en-US" altLang="zh-CN" dirty="0" smtClean="0"/>
              <a:t>log</a:t>
            </a:r>
            <a:r>
              <a:rPr lang="zh-CN" altLang="en-US" dirty="0" smtClean="0"/>
              <a:t>里记录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内存相关参数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querycache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fielddata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动态调整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plugin</a:t>
            </a:r>
            <a:r>
              <a:rPr lang="zh-CN" altLang="en-US" dirty="0" smtClean="0"/>
              <a:t>多目录</a:t>
            </a:r>
            <a:endParaRPr lang="en-US" altLang="zh-CN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71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服务端改造</a:t>
            </a:r>
            <a:r>
              <a:rPr lang="en-US" altLang="zh-CN" dirty="0" smtClean="0"/>
              <a:t>-2(TODO)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修复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内存问题：</a:t>
            </a:r>
            <a:endParaRPr lang="en-US" altLang="zh-CN" dirty="0" smtClean="0"/>
          </a:p>
          <a:p>
            <a:pPr lvl="2"/>
            <a:r>
              <a:rPr lang="en-US" altLang="zh-CN" dirty="0" smtClean="0">
                <a:hlinkClick r:id="rId2"/>
              </a:rPr>
              <a:t>21439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21568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21578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5"/>
              </a:rPr>
              <a:t>21284</a:t>
            </a:r>
            <a:r>
              <a:rPr lang="en-US" altLang="zh-CN" dirty="0" smtClean="0"/>
              <a:t>  </a:t>
            </a:r>
            <a:r>
              <a:rPr lang="en-US" altLang="zh-CN" dirty="0" smtClean="0">
                <a:hlinkClick r:id="rId6"/>
              </a:rPr>
              <a:t>21743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7"/>
              </a:rPr>
              <a:t>15820</a:t>
            </a:r>
            <a:r>
              <a:rPr lang="en-US" altLang="zh-CN" dirty="0" smtClean="0"/>
              <a:t> (2017Q1)</a:t>
            </a:r>
          </a:p>
          <a:p>
            <a:pPr lvl="1"/>
            <a:r>
              <a:rPr lang="zh-CN" altLang="en-US" dirty="0" smtClean="0"/>
              <a:t>其他</a:t>
            </a:r>
            <a:endParaRPr lang="en-US" altLang="zh-CN" dirty="0" smtClean="0"/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合并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Optimize write </a:t>
            </a:r>
            <a:r>
              <a:rPr lang="en-US" altLang="zh-CN" dirty="0"/>
              <a:t>performance (2017Q1)</a:t>
            </a:r>
            <a:endParaRPr lang="en-US" altLang="zh-CN" dirty="0" smtClean="0"/>
          </a:p>
          <a:p>
            <a:pPr lvl="1"/>
            <a:r>
              <a:rPr lang="en-US" altLang="zh-CN" dirty="0" err="1"/>
              <a:t>Reindex</a:t>
            </a:r>
            <a:r>
              <a:rPr lang="en-US" altLang="zh-CN" dirty="0"/>
              <a:t> (</a:t>
            </a:r>
            <a:r>
              <a:rPr lang="en-US" altLang="zh-CN" dirty="0" smtClean="0"/>
              <a:t>2017Q2)</a:t>
            </a:r>
          </a:p>
          <a:p>
            <a:pPr lvl="1"/>
            <a:r>
              <a:rPr lang="en-US" altLang="zh-CN" dirty="0" smtClean="0"/>
              <a:t>Task </a:t>
            </a:r>
            <a:r>
              <a:rPr lang="en-US" altLang="zh-CN" dirty="0"/>
              <a:t>management (</a:t>
            </a:r>
            <a:r>
              <a:rPr lang="en-US" altLang="zh-CN" dirty="0" smtClean="0"/>
              <a:t>2017Q2)</a:t>
            </a:r>
          </a:p>
          <a:p>
            <a:pPr lvl="1"/>
            <a:r>
              <a:rPr lang="en-US" altLang="zh-CN" dirty="0" smtClean="0"/>
              <a:t>Transactional </a:t>
            </a:r>
            <a:r>
              <a:rPr lang="en-US" altLang="zh-CN" dirty="0" err="1" smtClean="0"/>
              <a:t>matadata</a:t>
            </a:r>
            <a:r>
              <a:rPr lang="en-US" altLang="zh-CN" dirty="0" smtClean="0"/>
              <a:t> </a:t>
            </a:r>
            <a:r>
              <a:rPr lang="en-US" altLang="zh-CN" dirty="0"/>
              <a:t>update((</a:t>
            </a:r>
            <a:r>
              <a:rPr lang="en-US" altLang="zh-CN" dirty="0" smtClean="0"/>
              <a:t>2017Q2))</a:t>
            </a:r>
          </a:p>
          <a:p>
            <a:pPr lvl="1"/>
            <a:r>
              <a:rPr lang="en-US" altLang="zh-CN" dirty="0" err="1" smtClean="0"/>
              <a:t>PacificA</a:t>
            </a:r>
            <a:r>
              <a:rPr lang="en-US" altLang="zh-CN" smtClean="0"/>
              <a:t> </a:t>
            </a:r>
            <a:r>
              <a:rPr lang="en-US" altLang="zh-CN" smtClean="0"/>
              <a:t>powered </a:t>
            </a:r>
            <a:r>
              <a:rPr lang="en-US" altLang="zh-CN" dirty="0"/>
              <a:t>replicate((</a:t>
            </a:r>
            <a:r>
              <a:rPr lang="en-US" altLang="zh-CN" dirty="0" smtClean="0"/>
              <a:t>2017Q3)</a:t>
            </a:r>
          </a:p>
          <a:p>
            <a:pPr lvl="1"/>
            <a:r>
              <a:rPr lang="en-US" altLang="zh-CN" dirty="0" smtClean="0"/>
              <a:t>Master/gateway</a:t>
            </a:r>
            <a:r>
              <a:rPr lang="zh-CN" altLang="en-US" dirty="0" smtClean="0"/>
              <a:t>节点共享</a:t>
            </a:r>
            <a:r>
              <a:rPr lang="en-US" altLang="zh-CN" dirty="0" smtClean="0"/>
              <a:t>(2017Q3)</a:t>
            </a:r>
          </a:p>
          <a:p>
            <a:pPr lvl="1"/>
            <a:r>
              <a:rPr lang="en-US" altLang="zh-CN" dirty="0" smtClean="0"/>
              <a:t>Profile(2017Q2)</a:t>
            </a:r>
          </a:p>
          <a:p>
            <a:pPr lvl="1"/>
            <a:r>
              <a:rPr lang="en-US" altLang="zh-CN" dirty="0" err="1" smtClean="0"/>
              <a:t>Netty</a:t>
            </a:r>
            <a:r>
              <a:rPr lang="en-US" altLang="zh-CN" dirty="0" smtClean="0"/>
              <a:t> upgrade(2017Q1)</a:t>
            </a:r>
          </a:p>
          <a:p>
            <a:r>
              <a:rPr lang="zh-CN" altLang="en-US" dirty="0" smtClean="0"/>
              <a:t>新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性能监控</a:t>
            </a:r>
            <a:r>
              <a:rPr lang="en-US" altLang="zh-CN" dirty="0" smtClean="0"/>
              <a:t>(2017Q2)</a:t>
            </a:r>
          </a:p>
          <a:p>
            <a:pPr lvl="1"/>
            <a:r>
              <a:rPr lang="zh-CN" altLang="en-US" dirty="0"/>
              <a:t>完善</a:t>
            </a:r>
            <a:r>
              <a:rPr lang="zh-CN" altLang="en-US" dirty="0" smtClean="0"/>
              <a:t>的跨机房灾备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dynamic </a:t>
            </a:r>
            <a:r>
              <a:rPr lang="en-US" altLang="zh-CN" dirty="0" err="1"/>
              <a:t>sharding</a:t>
            </a:r>
            <a:r>
              <a:rPr lang="en-US" altLang="zh-CN" dirty="0"/>
              <a:t> (</a:t>
            </a:r>
            <a:r>
              <a:rPr lang="en-US" altLang="zh-CN" dirty="0" smtClean="0"/>
              <a:t>2017Q4)</a:t>
            </a:r>
            <a:endParaRPr lang="en-US" altLang="zh-CN" dirty="0"/>
          </a:p>
          <a:p>
            <a:pPr lvl="1"/>
            <a:r>
              <a:rPr lang="en-US" altLang="zh-CN" dirty="0" err="1" smtClean="0"/>
              <a:t>async</a:t>
            </a:r>
            <a:r>
              <a:rPr lang="en-US" altLang="zh-CN" dirty="0" smtClean="0"/>
              <a:t> binary replication</a:t>
            </a:r>
          </a:p>
          <a:p>
            <a:pPr lvl="1"/>
            <a:r>
              <a:rPr lang="en-US" altLang="zh-CN" dirty="0" err="1" smtClean="0"/>
              <a:t>Customrized</a:t>
            </a:r>
            <a:r>
              <a:rPr lang="en-US" altLang="zh-CN" dirty="0" smtClean="0"/>
              <a:t> SQL layer</a:t>
            </a:r>
            <a:endParaRPr lang="en-US" altLang="zh-CN" dirty="0"/>
          </a:p>
          <a:p>
            <a:pPr lvl="1"/>
            <a:r>
              <a:rPr lang="en-US" altLang="zh-CN" dirty="0" smtClean="0"/>
              <a:t>Other storage engine integration(</a:t>
            </a:r>
            <a:r>
              <a:rPr lang="en-US" altLang="zh-CN" dirty="0" err="1" smtClean="0"/>
              <a:t>rocksdb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125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395</Words>
  <Application>Microsoft Office PowerPoint</Application>
  <PresentationFormat>全屏显示(4:3)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主题​​</vt:lpstr>
      <vt:lpstr>ES服务化实践</vt:lpstr>
      <vt:lpstr>内容</vt:lpstr>
      <vt:lpstr>ES服务平台</vt:lpstr>
      <vt:lpstr>ES服务平台(Done)</vt:lpstr>
      <vt:lpstr>ES服务平台(TODO)</vt:lpstr>
      <vt:lpstr>ES客户端改造-1（Done）</vt:lpstr>
      <vt:lpstr>ES客户端改造-2(TODO)</vt:lpstr>
      <vt:lpstr>ES服务端改造-1(Done)</vt:lpstr>
      <vt:lpstr>ES服务端改造-2(TODO)</vt:lpstr>
      <vt:lpstr>ES服务端改造-3(TODO)</vt:lpstr>
      <vt:lpstr>ES服务端改造-4(TODO)</vt:lpstr>
      <vt:lpstr>相关探索</vt:lpstr>
      <vt:lpstr>ES服务现状-1</vt:lpstr>
      <vt:lpstr>ES服务现状-2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JES项目工作现状和规划</dc:title>
  <dc:creator>马可阳</dc:creator>
  <cp:lastModifiedBy>马可阳</cp:lastModifiedBy>
  <cp:revision>183</cp:revision>
  <dcterms:created xsi:type="dcterms:W3CDTF">2017-01-09T05:31:59Z</dcterms:created>
  <dcterms:modified xsi:type="dcterms:W3CDTF">2017-01-13T03:47:09Z</dcterms:modified>
</cp:coreProperties>
</file>