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6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1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7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0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7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0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7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4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3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3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85D6F-F6AD-4403-A1DE-892820B73A11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44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r>
              <a:rPr lang="en-US" altLang="zh-CN" dirty="0" smtClean="0"/>
              <a:t>ES web</a:t>
            </a:r>
            <a:endParaRPr lang="en-US" altLang="zh-CN" dirty="0" smtClean="0"/>
          </a:p>
          <a:p>
            <a:r>
              <a:rPr lang="en-US" altLang="zh-CN" dirty="0" smtClean="0"/>
              <a:t>agent</a:t>
            </a:r>
          </a:p>
          <a:p>
            <a:r>
              <a:rPr lang="en-US" altLang="zh-CN" dirty="0"/>
              <a:t>w</a:t>
            </a:r>
            <a:r>
              <a:rPr lang="en-US" altLang="zh-CN" dirty="0" smtClean="0"/>
              <a:t>orker</a:t>
            </a:r>
          </a:p>
          <a:p>
            <a:r>
              <a:rPr lang="en-US" altLang="zh-CN" dirty="0" smtClean="0"/>
              <a:t>Index</a:t>
            </a:r>
          </a:p>
          <a:p>
            <a:r>
              <a:rPr lang="en-US" altLang="zh-CN" dirty="0" smtClean="0"/>
              <a:t>alarm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56084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ES</a:t>
            </a:r>
            <a:r>
              <a:rPr lang="zh-CN" altLang="en-US" dirty="0" smtClean="0"/>
              <a:t>相关系统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86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集群新建，销毁申请</a:t>
            </a:r>
            <a:endParaRPr lang="en-US" altLang="zh-CN" dirty="0" smtClean="0"/>
          </a:p>
          <a:p>
            <a:r>
              <a:rPr lang="en-US" altLang="zh-CN" dirty="0" smtClean="0"/>
              <a:t>Mapping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alias</a:t>
            </a:r>
            <a:r>
              <a:rPr lang="zh-CN" altLang="en-US" dirty="0" smtClean="0"/>
              <a:t>申请</a:t>
            </a:r>
            <a:endParaRPr lang="en-US" altLang="zh-CN" dirty="0" smtClean="0"/>
          </a:p>
          <a:p>
            <a:r>
              <a:rPr lang="zh-CN" altLang="en-US" dirty="0"/>
              <a:t>索引删除，</a:t>
            </a:r>
            <a:r>
              <a:rPr lang="zh-CN" altLang="en-US" dirty="0" smtClean="0"/>
              <a:t>索引权限申请</a:t>
            </a:r>
            <a:endParaRPr lang="en-US" altLang="zh-CN" dirty="0" smtClean="0"/>
          </a:p>
          <a:p>
            <a:r>
              <a:rPr lang="zh-CN" altLang="en-US" dirty="0" smtClean="0"/>
              <a:t>集群部署，扩容，销毁，监控，日志，操作</a:t>
            </a:r>
            <a:endParaRPr lang="en-US" altLang="zh-CN" dirty="0" smtClean="0"/>
          </a:p>
          <a:p>
            <a:r>
              <a:rPr lang="zh-CN" altLang="en-US" dirty="0" smtClean="0"/>
              <a:t>索引，分片迁移</a:t>
            </a:r>
            <a:endParaRPr lang="en-US" altLang="zh-CN" dirty="0" smtClean="0"/>
          </a:p>
          <a:p>
            <a:r>
              <a:rPr lang="zh-CN" altLang="en-US" dirty="0" smtClean="0"/>
              <a:t>定时任务配置</a:t>
            </a:r>
            <a:endParaRPr lang="en-US" altLang="zh-CN" dirty="0" smtClean="0"/>
          </a:p>
          <a:p>
            <a:r>
              <a:rPr lang="zh-CN" altLang="en-US" dirty="0" smtClean="0"/>
              <a:t>操作记录，集群，节点运营统计，报表</a:t>
            </a:r>
            <a:endParaRPr lang="en-US" altLang="zh-CN" dirty="0" smtClean="0"/>
          </a:p>
          <a:p>
            <a:r>
              <a:rPr lang="zh-CN" altLang="en-US" dirty="0" smtClean="0"/>
              <a:t>机器资源维护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44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发包，目录创建，初始化，插件，部署</a:t>
            </a:r>
            <a:endParaRPr lang="en-US" altLang="zh-CN" dirty="0" smtClean="0"/>
          </a:p>
          <a:p>
            <a:r>
              <a:rPr lang="zh-CN" altLang="en-US" dirty="0"/>
              <a:t>运</a:t>
            </a:r>
            <a:r>
              <a:rPr lang="zh-CN" altLang="en-US" dirty="0" smtClean="0"/>
              <a:t>维命令执行</a:t>
            </a:r>
            <a:endParaRPr lang="en-US" altLang="zh-CN" dirty="0" smtClean="0"/>
          </a:p>
          <a:p>
            <a:r>
              <a:rPr lang="zh-CN" altLang="en-US" dirty="0" smtClean="0"/>
              <a:t>日志扫描，监控报警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071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定时</a:t>
            </a:r>
            <a:r>
              <a:rPr lang="en-US" altLang="zh-CN" dirty="0"/>
              <a:t>ES</a:t>
            </a:r>
            <a:r>
              <a:rPr lang="zh-CN" altLang="en-US" dirty="0"/>
              <a:t>删除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zh-CN" altLang="en-US" dirty="0"/>
              <a:t>定时</a:t>
            </a:r>
            <a:r>
              <a:rPr lang="zh-CN" altLang="en-US" dirty="0" smtClean="0"/>
              <a:t>任务（自动创建索引）</a:t>
            </a:r>
            <a:endParaRPr lang="en-US" altLang="zh-CN" dirty="0" smtClean="0"/>
          </a:p>
          <a:p>
            <a:r>
              <a:rPr lang="zh-CN" altLang="en-US" dirty="0" smtClean="0"/>
              <a:t>监控集群信息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节点，索引，分片，大小等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集群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数据，状态收集（</a:t>
            </a:r>
            <a:r>
              <a:rPr lang="en-US" altLang="zh-CN" dirty="0" err="1" smtClean="0"/>
              <a:t>tps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运营统计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doc,size</a:t>
            </a:r>
            <a:r>
              <a:rPr lang="en-US" altLang="zh-CN" dirty="0" smtClean="0"/>
              <a:t>, TPS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监控</a:t>
            </a:r>
            <a:r>
              <a:rPr lang="en-US" altLang="zh-CN" dirty="0" smtClean="0"/>
              <a:t>log</a:t>
            </a:r>
            <a:r>
              <a:rPr lang="en-US" altLang="zh-CN" dirty="0"/>
              <a:t>,</a:t>
            </a:r>
            <a:r>
              <a:rPr lang="zh-CN" altLang="en-US" dirty="0" smtClean="0"/>
              <a:t>报警</a:t>
            </a:r>
            <a:r>
              <a:rPr lang="en-US" altLang="zh-CN" dirty="0" smtClean="0"/>
              <a:t>,</a:t>
            </a:r>
            <a:r>
              <a:rPr lang="zh-CN" altLang="en-US" dirty="0" smtClean="0"/>
              <a:t>清理</a:t>
            </a:r>
            <a:endParaRPr lang="en-US" altLang="zh-CN" dirty="0" smtClean="0"/>
          </a:p>
          <a:p>
            <a:r>
              <a:rPr lang="zh-CN" altLang="en-US" dirty="0"/>
              <a:t>监控</a:t>
            </a:r>
            <a:r>
              <a:rPr lang="zh-CN" altLang="en-US" dirty="0" smtClean="0"/>
              <a:t>节点</a:t>
            </a:r>
            <a:r>
              <a:rPr lang="en-US" altLang="zh-CN" dirty="0" err="1" smtClean="0"/>
              <a:t>jvm</a:t>
            </a:r>
            <a:r>
              <a:rPr lang="en-US" altLang="zh-CN" dirty="0" smtClean="0"/>
              <a:t> </a:t>
            </a:r>
            <a:r>
              <a:rPr lang="en-US" altLang="zh-CN" dirty="0"/>
              <a:t>memory </a:t>
            </a:r>
            <a:r>
              <a:rPr lang="zh-CN" altLang="en-US" dirty="0" smtClean="0"/>
              <a:t>负载</a:t>
            </a:r>
            <a:endParaRPr lang="en-US" altLang="zh-CN" dirty="0" smtClean="0"/>
          </a:p>
          <a:p>
            <a:r>
              <a:rPr lang="zh-CN" altLang="en-US" dirty="0" smtClean="0"/>
              <a:t>监控节点</a:t>
            </a:r>
            <a:r>
              <a:rPr lang="zh-CN" altLang="en-US" dirty="0"/>
              <a:t>运行</a:t>
            </a:r>
            <a:r>
              <a:rPr lang="zh-CN" altLang="en-US" dirty="0" smtClean="0"/>
              <a:t>参数（</a:t>
            </a:r>
            <a:r>
              <a:rPr lang="en-US" altLang="zh-CN" dirty="0" err="1" smtClean="0"/>
              <a:t>jvm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memory,pid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zh-CN" altLang="en-US" dirty="0" smtClean="0"/>
              <a:t>索引监控，报警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311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获取集群的节点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port</a:t>
            </a:r>
          </a:p>
          <a:p>
            <a:r>
              <a:rPr lang="zh-CN" altLang="en-US" dirty="0" smtClean="0"/>
              <a:t>验证用户权限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371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alarm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相关报警收集，汇总，统计，去重，过滤，发送短信或者邮件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258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177</Words>
  <Application>Microsoft Office PowerPoint</Application>
  <PresentationFormat>全屏显示(4:3)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ES web</vt:lpstr>
      <vt:lpstr>agent</vt:lpstr>
      <vt:lpstr>worker</vt:lpstr>
      <vt:lpstr>Index</vt:lpstr>
      <vt:lpstr>alarm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JES项目工作现状和规划</dc:title>
  <dc:creator>马可阳</dc:creator>
  <cp:lastModifiedBy>Windows 用户</cp:lastModifiedBy>
  <cp:revision>110</cp:revision>
  <dcterms:created xsi:type="dcterms:W3CDTF">2017-01-09T05:31:59Z</dcterms:created>
  <dcterms:modified xsi:type="dcterms:W3CDTF">2017-01-10T02:07:51Z</dcterms:modified>
</cp:coreProperties>
</file>