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57" r:id="rId4"/>
    <p:sldId id="284" r:id="rId5"/>
    <p:sldId id="285" r:id="rId6"/>
    <p:sldId id="286" r:id="rId7"/>
    <p:sldId id="258" r:id="rId8"/>
    <p:sldId id="259" r:id="rId9"/>
    <p:sldId id="260" r:id="rId10"/>
    <p:sldId id="271" r:id="rId11"/>
    <p:sldId id="292" r:id="rId12"/>
    <p:sldId id="275" r:id="rId13"/>
    <p:sldId id="283" r:id="rId14"/>
    <p:sldId id="293" r:id="rId15"/>
    <p:sldId id="276" r:id="rId16"/>
    <p:sldId id="291" r:id="rId17"/>
    <p:sldId id="277" r:id="rId18"/>
    <p:sldId id="290" r:id="rId19"/>
    <p:sldId id="279" r:id="rId20"/>
    <p:sldId id="294" r:id="rId21"/>
    <p:sldId id="278" r:id="rId22"/>
    <p:sldId id="261" r:id="rId23"/>
    <p:sldId id="263" r:id="rId24"/>
    <p:sldId id="262" r:id="rId25"/>
    <p:sldId id="264" r:id="rId26"/>
    <p:sldId id="267" r:id="rId27"/>
    <p:sldId id="281" r:id="rId28"/>
    <p:sldId id="265" r:id="rId29"/>
    <p:sldId id="287" r:id="rId30"/>
    <p:sldId id="266" r:id="rId31"/>
    <p:sldId id="268" r:id="rId32"/>
    <p:sldId id="269" r:id="rId33"/>
    <p:sldId id="280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A386-A238-48FB-892E-CC81458E1955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2FC7F-87A3-4674-8E98-3DB0A1265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610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00CFC-5B69-4520-9BCB-EEB9AE6E1F4A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F0BF-C52B-49CB-91DE-F332ED526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060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5F0BF-C52B-49CB-91DE-F332ED52695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2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828A-27B6-4F90-9714-05A4D5BCC769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1C9C-3F54-42B0-A125-FF3C26B7ABDF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925-0DD7-4B3C-9362-6BD72DE23F06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0CB-7D01-42E3-AA62-16EA5155E2FE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8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CA12-B08E-4219-A7A1-512DFAAAAC79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BDBA-307B-4F42-916D-C8DBD50D1245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7E29-8313-407E-A7D8-360B328DE0C6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ADA1-FB56-4C11-9233-5DD75039C1C7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FA4B-1D0C-48F9-987A-EC6078F1AFF1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E7AA-B341-44A8-8172-5E06FC6B18C7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4B-3F13-49FD-A646-0F52B4ED661C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9996-4E65-4F57-849E-BEA4BA04A538}" type="datetime1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426A-35B4-4CE4-831F-A2B8C1440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tic/elasticsearch/tree/master/plugins/analysis-smartc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labels/resiliency" TargetMode="External"/><Relationship Id="rId2" Type="http://schemas.openxmlformats.org/officeDocument/2006/relationships/hyperlink" Target="https://www.elastic.co/guide/en/elasticsearch/resiliency/curren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马可阳</a:t>
            </a:r>
          </a:p>
        </p:txBody>
      </p:sp>
    </p:spTree>
    <p:extLst>
      <p:ext uri="{BB962C8B-B14F-4D97-AF65-F5344CB8AC3E}">
        <p14:creationId xmlns:p14="http://schemas.microsoft.com/office/powerpoint/2010/main" val="3953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 ES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en-US" altLang="zh-CN" dirty="0" smtClean="0"/>
              <a:t>index/</a:t>
            </a:r>
            <a:r>
              <a:rPr lang="en-US" altLang="zh-CN" strike="sngStrike" dirty="0" smtClean="0"/>
              <a:t>Type</a:t>
            </a:r>
          </a:p>
          <a:p>
            <a:r>
              <a:rPr lang="en-US" altLang="zh-CN" dirty="0" smtClean="0"/>
              <a:t>Shard/replica</a:t>
            </a:r>
          </a:p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31178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en-US" altLang="zh-CN" dirty="0"/>
              <a:t> index/</a:t>
            </a:r>
            <a:r>
              <a:rPr lang="en-US" altLang="zh-CN" strike="sngStrike" dirty="0"/>
              <a:t>type</a:t>
            </a:r>
            <a:endParaRPr lang="zh-CN" altLang="en-US" strike="sngStrik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en-US" altLang="zh-CN" dirty="0" smtClean="0"/>
              <a:t>Table VS index</a:t>
            </a:r>
          </a:p>
          <a:p>
            <a:r>
              <a:rPr lang="en-US" altLang="zh-CN" dirty="0" smtClean="0"/>
              <a:t>Table VS type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76687"/>
              </p:ext>
            </p:extLst>
          </p:nvPr>
        </p:nvGraphicFramePr>
        <p:xfrm>
          <a:off x="1259632" y="3440420"/>
          <a:ext cx="6603999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024"/>
                <a:gridCol w="1585975"/>
                <a:gridCol w="685141"/>
                <a:gridCol w="1205341"/>
                <a:gridCol w="735892"/>
                <a:gridCol w="482136"/>
                <a:gridCol w="561435"/>
                <a:gridCol w="333055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field1:int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field2:char(255)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fieldN:_blob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_type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Z…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, dynamic </a:t>
            </a:r>
            <a:r>
              <a:rPr lang="en-US" altLang="zh-CN" dirty="0" err="1" smtClean="0"/>
              <a:t>replicaing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1193"/>
            <a:ext cx="9734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5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bother to much</a:t>
            </a:r>
          </a:p>
          <a:p>
            <a:r>
              <a:rPr lang="en-US" altLang="zh-CN" dirty="0" smtClean="0"/>
              <a:t>Better practice:</a:t>
            </a:r>
          </a:p>
          <a:p>
            <a:pPr lvl="1"/>
            <a:r>
              <a:rPr lang="en-US" altLang="zh-CN" dirty="0" smtClean="0"/>
              <a:t>alias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99992" cy="299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4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index VS database data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6408712" cy="4525963"/>
          </a:xfrm>
        </p:spPr>
        <p:txBody>
          <a:bodyPr/>
          <a:lstStyle/>
          <a:p>
            <a:r>
              <a:rPr lang="en-US" altLang="zh-CN" dirty="0" err="1" smtClean="0"/>
              <a:t>B+tree</a:t>
            </a:r>
            <a:r>
              <a:rPr lang="en-US" altLang="zh-CN" dirty="0" smtClean="0"/>
              <a:t> VS invert index</a:t>
            </a:r>
          </a:p>
          <a:p>
            <a:r>
              <a:rPr lang="en-US" altLang="zh-CN" dirty="0" smtClean="0"/>
              <a:t>Logical table VS stored fields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16016" y="1628800"/>
            <a:ext cx="3034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64088" y="1556792"/>
            <a:ext cx="3034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124744"/>
            <a:ext cx="8229600" cy="5733256"/>
          </a:xfrm>
        </p:spPr>
        <p:txBody>
          <a:bodyPr/>
          <a:lstStyle/>
          <a:p>
            <a:r>
              <a:rPr lang="en-US" altLang="zh-CN" dirty="0" smtClean="0"/>
              <a:t>Doc1:</a:t>
            </a:r>
            <a:r>
              <a:rPr lang="en-US" altLang="zh-CN" dirty="0"/>
              <a:t>Apple iPhone 6s Plus (A1699) 64G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Doc2: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Doc3: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i="1" dirty="0" smtClean="0"/>
              <a:t>Analyzer1:{</a:t>
            </a:r>
            <a:r>
              <a:rPr lang="en-US" altLang="zh-CN" dirty="0" smtClean="0"/>
              <a:t>apple iPhone 6s plus a1699 64g</a:t>
            </a:r>
            <a:r>
              <a:rPr lang="en-US" altLang="zh-CN" i="1" dirty="0" smtClean="0"/>
              <a:t>}</a:t>
            </a:r>
          </a:p>
          <a:p>
            <a:r>
              <a:rPr lang="en-US" altLang="zh-CN" i="1" dirty="0" smtClean="0"/>
              <a:t>Analyzer2: {</a:t>
            </a:r>
            <a:r>
              <a:rPr lang="zh-CN" altLang="en-US" dirty="0"/>
              <a:t>三星 </a:t>
            </a:r>
            <a:r>
              <a:rPr lang="en-US" altLang="zh-CN" dirty="0" smtClean="0"/>
              <a:t>galaxy s7 edge g9350</a:t>
            </a:r>
            <a:r>
              <a:rPr lang="zh-CN" altLang="en-US" dirty="0" smtClean="0"/>
              <a:t> </a:t>
            </a:r>
            <a:r>
              <a:rPr lang="en-US" altLang="zh-CN" dirty="0" smtClean="0"/>
              <a:t>32g </a:t>
            </a:r>
            <a:r>
              <a:rPr lang="zh-CN" altLang="en-US" dirty="0" smtClean="0"/>
              <a:t>版</a:t>
            </a:r>
            <a:r>
              <a:rPr lang="en-US" altLang="zh-CN" i="1" dirty="0" smtClean="0"/>
              <a:t>}</a:t>
            </a:r>
          </a:p>
          <a:p>
            <a:r>
              <a:rPr lang="en-US" altLang="zh-CN" i="1" dirty="0" smtClean="0"/>
              <a:t>Analyzer3:{</a:t>
            </a:r>
            <a:r>
              <a:rPr lang="en-US" altLang="zh-CN" dirty="0" smtClean="0"/>
              <a:t>mate </a:t>
            </a:r>
            <a:r>
              <a:rPr lang="en-US" altLang="zh-CN" dirty="0"/>
              <a:t>8 </a:t>
            </a:r>
            <a:r>
              <a:rPr lang="en-US" altLang="zh-CN" dirty="0" smtClean="0"/>
              <a:t>3gb 32gb </a:t>
            </a:r>
            <a:r>
              <a:rPr lang="zh-CN" altLang="en-US" dirty="0" smtClean="0"/>
              <a:t>版 月光银</a:t>
            </a:r>
            <a:r>
              <a:rPr lang="en-US" altLang="zh-CN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78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Invert:	merge:	sort:		</a:t>
            </a:r>
            <a:r>
              <a:rPr lang="en-US" altLang="zh-CN" i="1" dirty="0" err="1" smtClean="0"/>
              <a:t>freq</a:t>
            </a:r>
            <a:r>
              <a:rPr lang="en-US" altLang="zh-CN" i="1" dirty="0" smtClean="0"/>
              <a:t>:</a:t>
            </a:r>
            <a:endParaRPr lang="zh-CN" altLang="en-US" i="1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20926"/>
              </p:ext>
            </p:extLst>
          </p:nvPr>
        </p:nvGraphicFramePr>
        <p:xfrm>
          <a:off x="251520" y="2276872"/>
          <a:ext cx="1600200" cy="354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9144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0558"/>
              </p:ext>
            </p:extLst>
          </p:nvPr>
        </p:nvGraphicFramePr>
        <p:xfrm>
          <a:off x="2411760" y="2348880"/>
          <a:ext cx="12573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d2,d3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2257"/>
              </p:ext>
            </p:extLst>
          </p:nvPr>
        </p:nvGraphicFramePr>
        <p:xfrm>
          <a:off x="4067944" y="2420888"/>
          <a:ext cx="13716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d2,d3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98779"/>
              </p:ext>
            </p:extLst>
          </p:nvPr>
        </p:nvGraphicFramePr>
        <p:xfrm>
          <a:off x="6012160" y="2492896"/>
          <a:ext cx="2057400" cy="3366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3gb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a1699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g9350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galaxy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三星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月光银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d2,d3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6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Stored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1:_source={“content</a:t>
            </a:r>
            <a:r>
              <a:rPr lang="en-US" altLang="zh-CN" dirty="0"/>
              <a:t>”:” Apple iPhone 6s Plus (A1699) 64G.”}</a:t>
            </a:r>
            <a:endParaRPr lang="en-US" altLang="zh-CN" dirty="0" smtClean="0"/>
          </a:p>
          <a:p>
            <a:r>
              <a:rPr lang="en-US" altLang="zh-CN" dirty="0" smtClean="0"/>
              <a:t>2:_source={“content</a:t>
            </a:r>
            <a:r>
              <a:rPr lang="en-US" altLang="zh-CN" dirty="0" smtClean="0"/>
              <a:t>”:”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/>
              <a:t>.”}</a:t>
            </a:r>
            <a:endParaRPr lang="en-US" altLang="zh-CN" dirty="0" smtClean="0"/>
          </a:p>
          <a:p>
            <a:r>
              <a:rPr lang="en-US" altLang="zh-CN" dirty="0" smtClean="0"/>
              <a:t>3:_source={“content</a:t>
            </a:r>
            <a:r>
              <a:rPr lang="en-US" altLang="zh-CN" dirty="0" smtClean="0"/>
              <a:t>”:”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/>
              <a:t>.”}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Fielddata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doc_value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/>
              <a:t>Doc1:Apple iPhone 6s Plus (A1699) 64G. </a:t>
            </a:r>
            <a:r>
              <a:rPr lang="en-US" altLang="zh-CN" dirty="0" smtClean="0"/>
              <a:t>CC: 55560</a:t>
            </a:r>
            <a:endParaRPr lang="en-US" altLang="zh-CN" dirty="0"/>
          </a:p>
          <a:p>
            <a:r>
              <a:rPr lang="en-US" altLang="zh-CN" dirty="0"/>
              <a:t>Doc2:Doc2:</a:t>
            </a:r>
            <a:r>
              <a:rPr lang="zh-CN" altLang="en-US" dirty="0"/>
              <a:t>三星 </a:t>
            </a:r>
            <a:r>
              <a:rPr lang="en-US" altLang="zh-CN" dirty="0"/>
              <a:t>Galaxy S7 edge</a:t>
            </a:r>
            <a:r>
              <a:rPr lang="zh-CN" altLang="en-US" dirty="0"/>
              <a:t>（</a:t>
            </a:r>
            <a:r>
              <a:rPr lang="en-US" altLang="zh-CN" dirty="0"/>
              <a:t>G9350</a:t>
            </a:r>
            <a:r>
              <a:rPr lang="zh-CN" altLang="en-US" dirty="0"/>
              <a:t>）</a:t>
            </a:r>
            <a:r>
              <a:rPr lang="en-US" altLang="zh-CN" dirty="0"/>
              <a:t>32G</a:t>
            </a:r>
            <a:r>
              <a:rPr lang="zh-CN" altLang="en-US" dirty="0"/>
              <a:t>版</a:t>
            </a:r>
            <a:r>
              <a:rPr lang="en-US" altLang="zh-CN" dirty="0"/>
              <a:t>.CC:14336</a:t>
            </a:r>
            <a:endParaRPr lang="en-US" altLang="zh-CN" dirty="0"/>
          </a:p>
          <a:p>
            <a:r>
              <a:rPr lang="en-US" altLang="zh-CN" dirty="0" smtClean="0"/>
              <a:t>Doc3:</a:t>
            </a:r>
            <a:r>
              <a:rPr lang="zh-CN" altLang="en-US" dirty="0"/>
              <a:t>华为 </a:t>
            </a:r>
            <a:r>
              <a:rPr lang="en-US" altLang="zh-CN" dirty="0"/>
              <a:t>Mate 8 3GB+32GB</a:t>
            </a:r>
            <a:r>
              <a:rPr lang="zh-CN" altLang="en-US" dirty="0"/>
              <a:t>版 月光银</a:t>
            </a:r>
            <a:r>
              <a:rPr lang="en-US" altLang="zh-CN" dirty="0" smtClean="0"/>
              <a:t>. CC:11967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4784691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Doc1:</a:t>
            </a:r>
            <a:r>
              <a:rPr lang="en-US" altLang="zh-CN" dirty="0"/>
              <a:t> 55560</a:t>
            </a:r>
            <a:endParaRPr lang="en-US" altLang="zh-CN" dirty="0" smtClean="0"/>
          </a:p>
          <a:p>
            <a:pPr marL="0" lvl="6"/>
            <a:r>
              <a:rPr lang="en-US" altLang="zh-CN" dirty="0" smtClean="0"/>
              <a:t>Doc2:14336</a:t>
            </a:r>
          </a:p>
          <a:p>
            <a:r>
              <a:rPr lang="en-US" altLang="zh-CN" dirty="0" smtClean="0"/>
              <a:t>Doc3:11967</a:t>
            </a:r>
          </a:p>
          <a:p>
            <a:endParaRPr lang="en-US" altLang="zh-CN" dirty="0"/>
          </a:p>
          <a:p>
            <a:r>
              <a:rPr lang="en-US" altLang="zh-CN" dirty="0" smtClean="0"/>
              <a:t>In memory, </a:t>
            </a:r>
            <a:r>
              <a:rPr lang="en-US" altLang="zh-CN" dirty="0" err="1" smtClean="0"/>
              <a:t>fielddata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4759984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Doc1: 55560</a:t>
            </a:r>
          </a:p>
          <a:p>
            <a:pPr marL="0" lvl="6"/>
            <a:r>
              <a:rPr lang="en-US" altLang="zh-CN" dirty="0"/>
              <a:t>Doc2:14336</a:t>
            </a:r>
          </a:p>
          <a:p>
            <a:r>
              <a:rPr lang="en-US" altLang="zh-CN" dirty="0" smtClean="0"/>
              <a:t>Doc3:11967</a:t>
            </a:r>
          </a:p>
          <a:p>
            <a:endParaRPr lang="en-US" altLang="zh-CN" dirty="0"/>
          </a:p>
          <a:p>
            <a:r>
              <a:rPr lang="en-US" altLang="zh-CN" dirty="0" smtClean="0"/>
              <a:t>In disk, </a:t>
            </a:r>
            <a:r>
              <a:rPr lang="en-US" altLang="zh-CN" dirty="0" err="1" smtClean="0"/>
              <a:t>doc_value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3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Refresh &amp; flush &amp; merge	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55762"/>
            <a:ext cx="89535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2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 practices in JD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60 clusters</a:t>
            </a:r>
          </a:p>
          <a:p>
            <a:r>
              <a:rPr lang="en-US" altLang="zh-CN" dirty="0" smtClean="0"/>
              <a:t>15T * 2 </a:t>
            </a:r>
          </a:p>
          <a:p>
            <a:r>
              <a:rPr lang="en-US" altLang="zh-CN" dirty="0" smtClean="0"/>
              <a:t>Many use cases</a:t>
            </a:r>
          </a:p>
          <a:p>
            <a:pPr lvl="1"/>
            <a:r>
              <a:rPr lang="en-US" altLang="zh-CN" dirty="0" smtClean="0"/>
              <a:t>Online Document store with </a:t>
            </a:r>
            <a:r>
              <a:rPr lang="en-US" altLang="zh-CN" dirty="0" err="1" smtClean="0"/>
              <a:t>agg</a:t>
            </a:r>
            <a:r>
              <a:rPr lang="en-US" altLang="zh-CN" dirty="0" err="1"/>
              <a:t>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Offline analysis</a:t>
            </a:r>
            <a:r>
              <a:rPr lang="en-US" altLang="zh-CN" dirty="0"/>
              <a:t> with </a:t>
            </a:r>
            <a:r>
              <a:rPr lang="en-US" altLang="zh-CN" dirty="0" err="1"/>
              <a:t>aggs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9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fast searching, </a:t>
            </a:r>
            <a:r>
              <a:rPr lang="en-US" altLang="zh-CN" dirty="0" err="1"/>
              <a:t>Lucene</a:t>
            </a:r>
            <a:r>
              <a:rPr lang="en-US" altLang="zh-CN" dirty="0"/>
              <a:t> loads certain data structures entirely into RAM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Term dictionary</a:t>
            </a:r>
          </a:p>
          <a:p>
            <a:pPr lvl="1"/>
            <a:r>
              <a:rPr lang="en-US" altLang="zh-CN" dirty="0" smtClean="0"/>
              <a:t>Deleted </a:t>
            </a:r>
            <a:r>
              <a:rPr lang="en-US" altLang="zh-CN" dirty="0" smtClean="0"/>
              <a:t>docs file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6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 query/filter</a:t>
            </a:r>
          </a:p>
          <a:p>
            <a:r>
              <a:rPr lang="en-US" altLang="zh-CN" dirty="0" smtClean="0"/>
              <a:t>Boolean query/filter</a:t>
            </a:r>
          </a:p>
          <a:p>
            <a:r>
              <a:rPr lang="en-US" altLang="zh-CN" dirty="0" smtClean="0"/>
              <a:t>Range query/filter</a:t>
            </a:r>
          </a:p>
          <a:p>
            <a:r>
              <a:rPr lang="en-US" altLang="zh-CN" dirty="0" smtClean="0"/>
              <a:t>Prefix(suffix) query/filter</a:t>
            </a:r>
          </a:p>
          <a:p>
            <a:r>
              <a:rPr lang="en-US" altLang="zh-CN" dirty="0" smtClean="0"/>
              <a:t>Fuzzy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9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a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curl -XPUT 'http://</a:t>
            </a:r>
            <a:r>
              <a:rPr lang="en-US" altLang="zh-CN" dirty="0" smtClean="0"/>
              <a:t>localhost:9200/twitter/tweet/1?op_type=create &amp;consistency=</a:t>
            </a:r>
            <a:r>
              <a:rPr lang="en-US" altLang="zh-CN" dirty="0" err="1" smtClean="0"/>
              <a:t>all&amp;routing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kimchy&amp;refresh</a:t>
            </a:r>
            <a:r>
              <a:rPr lang="en-US" altLang="zh-CN" dirty="0" smtClean="0"/>
              <a:t>=true</a:t>
            </a:r>
            <a:r>
              <a:rPr lang="en-US" altLang="zh-CN" dirty="0" smtClean="0"/>
              <a:t>' </a:t>
            </a:r>
            <a:r>
              <a:rPr lang="en-US" altLang="zh-CN" dirty="0"/>
              <a:t>-d '{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user" : "</a:t>
            </a:r>
            <a:r>
              <a:rPr lang="en-US" altLang="zh-CN" dirty="0" err="1"/>
              <a:t>kimchy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post_date</a:t>
            </a:r>
            <a:r>
              <a:rPr lang="en-US" altLang="zh-CN" dirty="0"/>
              <a:t>" : "2009-11-15T14:12:12",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message" : "trying out </a:t>
            </a:r>
            <a:r>
              <a:rPr lang="en-US" altLang="zh-CN" dirty="0" err="1"/>
              <a:t>Elasticsearch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6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Index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op_type</a:t>
            </a:r>
            <a:endParaRPr lang="en-US" altLang="zh-CN" dirty="0" smtClean="0"/>
          </a:p>
          <a:p>
            <a:r>
              <a:rPr lang="en-US" altLang="zh-CN" dirty="0"/>
              <a:t>routing </a:t>
            </a:r>
            <a:endParaRPr lang="en-US" altLang="zh-CN" dirty="0" smtClean="0"/>
          </a:p>
          <a:p>
            <a:r>
              <a:rPr lang="en-US" altLang="zh-CN" dirty="0" smtClean="0"/>
              <a:t>Consistency</a:t>
            </a:r>
          </a:p>
          <a:p>
            <a:r>
              <a:rPr lang="en-US" altLang="zh-CN" dirty="0" smtClean="0"/>
              <a:t>Refresh</a:t>
            </a:r>
          </a:p>
          <a:p>
            <a:r>
              <a:rPr lang="en-US" altLang="zh-CN" dirty="0"/>
              <a:t>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a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"mappings":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storeCommentTime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properties":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updatePin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	"type</a:t>
            </a:r>
            <a:r>
              <a:rPr lang="en-US" altLang="zh-CN" dirty="0"/>
              <a:t>": "string</a:t>
            </a:r>
            <a:r>
              <a:rPr lang="en-US" altLang="zh-CN" dirty="0" smtClean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store" : true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index": "</a:t>
            </a:r>
            <a:r>
              <a:rPr lang="en-US" altLang="zh-CN" dirty="0" err="1" smtClean="0"/>
              <a:t>not_analyzed</a:t>
            </a:r>
            <a:r>
              <a:rPr lang="en-US" altLang="zh-CN" dirty="0" smtClean="0"/>
              <a:t>“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yn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type": </a:t>
            </a:r>
            <a:r>
              <a:rPr lang="en-US" altLang="zh-CN" dirty="0" smtClean="0"/>
              <a:t>"</a:t>
            </a:r>
            <a:r>
              <a:rPr lang="en-US" altLang="zh-CN" dirty="0"/>
              <a:t> string </a:t>
            </a:r>
            <a:r>
              <a:rPr lang="en-US" altLang="zh-CN" dirty="0" smtClean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"</a:t>
            </a:r>
            <a:r>
              <a:rPr lang="en-US" altLang="zh-CN" dirty="0"/>
              <a:t>store" : </a:t>
            </a:r>
            <a:r>
              <a:rPr lang="en-US" altLang="zh-CN" dirty="0" smtClean="0"/>
              <a:t>true,</a:t>
            </a:r>
          </a:p>
          <a:p>
            <a:pPr marL="1828800" lvl="4" indent="0">
              <a:buNone/>
            </a:pPr>
            <a:r>
              <a:rPr lang="en-US" altLang="zh-CN" sz="3200" dirty="0" smtClean="0"/>
              <a:t>		 </a:t>
            </a:r>
            <a:r>
              <a:rPr lang="en-US" altLang="zh-CN" sz="3200" dirty="0"/>
              <a:t>"index": "</a:t>
            </a:r>
            <a:r>
              <a:rPr lang="en-US" altLang="zh-CN" sz="3200" dirty="0" smtClean="0"/>
              <a:t>analyzed“</a:t>
            </a:r>
            <a:endParaRPr lang="en-US" altLang="zh-CN" sz="3200" dirty="0"/>
          </a:p>
          <a:p>
            <a:pPr marL="1828800" lvl="4" indent="0">
              <a:buNone/>
            </a:pPr>
            <a:r>
              <a:rPr lang="en-US" altLang="zh-CN" sz="3200" dirty="0"/>
              <a:t>	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 smtClean="0"/>
              <a:t>       		}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 and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String type:</a:t>
            </a:r>
          </a:p>
          <a:p>
            <a:pPr lvl="1"/>
            <a:r>
              <a:rPr lang="en-US" altLang="zh-CN" dirty="0" smtClean="0"/>
              <a:t>index</a:t>
            </a:r>
            <a:endParaRPr lang="en-US" altLang="zh-CN" dirty="0"/>
          </a:p>
          <a:p>
            <a:pPr lvl="1"/>
            <a:r>
              <a:rPr lang="en-US" altLang="zh-CN" dirty="0" smtClean="0"/>
              <a:t>analyzer</a:t>
            </a:r>
            <a:endParaRPr lang="en-US" altLang="zh-CN" dirty="0"/>
          </a:p>
          <a:p>
            <a:pPr lvl="1"/>
            <a:r>
              <a:rPr lang="en-US" altLang="zh-CN" dirty="0"/>
              <a:t>store</a:t>
            </a:r>
          </a:p>
          <a:p>
            <a:pPr lvl="1"/>
            <a:r>
              <a:rPr lang="en-US" altLang="zh-CN" dirty="0" err="1"/>
              <a:t>doc_values</a:t>
            </a:r>
            <a:endParaRPr lang="en-US" altLang="zh-CN" dirty="0"/>
          </a:p>
          <a:p>
            <a:pPr lvl="1"/>
            <a:r>
              <a:rPr lang="en-US" altLang="zh-CN" dirty="0" err="1" smtClean="0"/>
              <a:t>Fielddata</a:t>
            </a:r>
            <a:endParaRPr lang="en-US" altLang="zh-CN" dirty="0" smtClean="0"/>
          </a:p>
          <a:p>
            <a:r>
              <a:rPr lang="en-US" altLang="zh-CN" dirty="0" smtClean="0"/>
              <a:t>Numeric</a:t>
            </a:r>
          </a:p>
          <a:p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1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Standard</a:t>
            </a:r>
          </a:p>
          <a:p>
            <a:pPr lvl="1"/>
            <a:r>
              <a:rPr lang="en-US" altLang="zh-CN" dirty="0"/>
              <a:t>Standard Analyzer</a:t>
            </a:r>
          </a:p>
          <a:p>
            <a:pPr lvl="1"/>
            <a:r>
              <a:rPr lang="en-US" altLang="zh-CN" dirty="0" smtClean="0"/>
              <a:t>Simple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Whitespace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Stop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Keyword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Pattern </a:t>
            </a:r>
            <a:r>
              <a:rPr lang="en-US" altLang="zh-CN" dirty="0"/>
              <a:t>Analyzer</a:t>
            </a:r>
          </a:p>
          <a:p>
            <a:pPr lvl="1"/>
            <a:r>
              <a:rPr lang="en-US" altLang="zh-CN" dirty="0" smtClean="0"/>
              <a:t>Language </a:t>
            </a:r>
            <a:r>
              <a:rPr lang="en-US" altLang="zh-CN" dirty="0"/>
              <a:t>Analyzers</a:t>
            </a:r>
          </a:p>
          <a:p>
            <a:pPr lvl="1"/>
            <a:r>
              <a:rPr lang="en-US" altLang="zh-CN" dirty="0" smtClean="0"/>
              <a:t>Snowball </a:t>
            </a:r>
            <a:r>
              <a:rPr lang="en-US" altLang="zh-CN" dirty="0"/>
              <a:t>Analyzer</a:t>
            </a:r>
          </a:p>
          <a:p>
            <a:r>
              <a:rPr lang="en-US" altLang="zh-CN" dirty="0" smtClean="0"/>
              <a:t>Extended</a:t>
            </a:r>
          </a:p>
          <a:p>
            <a:pPr lvl="1"/>
            <a:r>
              <a:rPr lang="en-US" altLang="zh-CN" dirty="0" err="1" smtClean="0">
                <a:hlinkClick r:id="rId2" tooltip="analysis-smartcn"/>
              </a:rPr>
              <a:t>Smartcn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95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Chinese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Deal it by yourself</a:t>
            </a:r>
          </a:p>
          <a:p>
            <a:pPr lvl="1"/>
            <a:r>
              <a:rPr lang="en-US" altLang="zh-CN" dirty="0" smtClean="0"/>
              <a:t>“content“:[</a:t>
            </a:r>
            <a:r>
              <a:rPr lang="en-US" altLang="zh-CN" dirty="0" err="1" smtClean="0"/>
              <a:t>termA,termB</a:t>
            </a:r>
            <a:r>
              <a:rPr lang="en-US" altLang="zh-CN" dirty="0" smtClean="0"/>
              <a:t>…]</a:t>
            </a:r>
          </a:p>
          <a:p>
            <a:pPr lvl="1"/>
            <a:r>
              <a:rPr lang="en-US" altLang="zh-CN" dirty="0" smtClean="0"/>
              <a:t>“Content”:”</a:t>
            </a:r>
            <a:r>
              <a:rPr lang="en-US" altLang="zh-CN" dirty="0" err="1" smtClean="0"/>
              <a:t>termA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termB</a:t>
            </a:r>
            <a:r>
              <a:rPr lang="en-US" altLang="zh-CN" dirty="0" smtClean="0"/>
              <a:t> …”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/>
              <a:t>content": {</a:t>
            </a:r>
          </a:p>
          <a:p>
            <a:pPr marL="457200" lvl="1" indent="0">
              <a:buNone/>
            </a:pPr>
            <a:r>
              <a:rPr lang="en-US" altLang="zh-CN" sz="2400" dirty="0"/>
              <a:t>		"type": "string",</a:t>
            </a:r>
          </a:p>
          <a:p>
            <a:pPr marL="0" indent="0">
              <a:buNone/>
            </a:pPr>
            <a:r>
              <a:rPr lang="en-US" altLang="zh-CN" sz="2400" dirty="0"/>
              <a:t>		"store" : true,</a:t>
            </a:r>
          </a:p>
          <a:p>
            <a:pPr marL="0" indent="0">
              <a:buNone/>
            </a:pPr>
            <a:r>
              <a:rPr lang="en-US" altLang="zh-CN" sz="2400" dirty="0"/>
              <a:t>		"index": "analyzed“</a:t>
            </a:r>
          </a:p>
          <a:p>
            <a:pPr marL="0" indent="0">
              <a:buNone/>
            </a:pPr>
            <a:r>
              <a:rPr lang="en-US" altLang="zh-CN" sz="2400" dirty="0"/>
              <a:t>		“analyzer”: “Whitespace Analyzer”</a:t>
            </a:r>
          </a:p>
          <a:p>
            <a:pPr marL="0" indent="0">
              <a:buNone/>
            </a:pPr>
            <a:r>
              <a:rPr lang="en-US" altLang="zh-CN" sz="2400" dirty="0"/>
              <a:t>          	},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0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a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_template/o2ocomment_20151008</a:t>
            </a:r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template" : "o2ocomment</a:t>
            </a:r>
            <a:r>
              <a:rPr lang="en-US" altLang="zh-CN" dirty="0" smtClean="0"/>
              <a:t>*",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settings" 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number_of_shards</a:t>
            </a:r>
            <a:r>
              <a:rPr lang="en-US" altLang="zh-CN" dirty="0"/>
              <a:t>" : 5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"</a:t>
            </a:r>
            <a:r>
              <a:rPr lang="en-US" altLang="zh-CN" dirty="0" err="1"/>
              <a:t>number_of_replicas</a:t>
            </a:r>
            <a:r>
              <a:rPr lang="en-US" altLang="zh-CN" dirty="0"/>
              <a:t>" :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"</a:t>
            </a:r>
            <a:r>
              <a:rPr lang="en-US" altLang="zh-CN" dirty="0"/>
              <a:t>mappings":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5146"/>
            <a:ext cx="5581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98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Inside cluster</a:t>
            </a:r>
          </a:p>
          <a:p>
            <a:r>
              <a:rPr lang="en-US" altLang="zh-CN" dirty="0" smtClean="0"/>
              <a:t>Inside ES index</a:t>
            </a:r>
          </a:p>
          <a:p>
            <a:r>
              <a:rPr lang="en-US" altLang="zh-CN" dirty="0" smtClean="0"/>
              <a:t>How index performed</a:t>
            </a:r>
          </a:p>
          <a:p>
            <a:r>
              <a:rPr lang="en-US" altLang="zh-CN" dirty="0" smtClean="0"/>
              <a:t>How search &amp; aggregation performed</a:t>
            </a:r>
          </a:p>
          <a:p>
            <a:r>
              <a:rPr lang="en-US" altLang="zh-CN" dirty="0" smtClean="0"/>
              <a:t>Things need attention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&amp; </a:t>
            </a:r>
            <a:r>
              <a:rPr lang="en-US" altLang="zh-CN" dirty="0" err="1" smtClean="0"/>
              <a:t>aggregration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POST /books/book/_search</a:t>
            </a:r>
          </a:p>
          <a:p>
            <a:r>
              <a:rPr lang="en-US" altLang="zh-CN" dirty="0"/>
              <a:t>query:</a:t>
            </a:r>
          </a:p>
          <a:p>
            <a:r>
              <a:rPr lang="en-US" altLang="zh-CN" dirty="0"/>
              <a:t>    filtered:</a:t>
            </a:r>
          </a:p>
          <a:p>
            <a:r>
              <a:rPr lang="en-US" altLang="zh-CN" dirty="0"/>
              <a:t>        filter:</a:t>
            </a:r>
          </a:p>
          <a:p>
            <a:r>
              <a:rPr lang="en-US" altLang="zh-CN" dirty="0"/>
              <a:t>            term:</a:t>
            </a:r>
          </a:p>
          <a:p>
            <a:r>
              <a:rPr lang="en-US" altLang="zh-CN" dirty="0"/>
              <a:t>                tag: python</a:t>
            </a:r>
          </a:p>
          <a:p>
            <a:r>
              <a:rPr lang="en-US" altLang="zh-CN" dirty="0"/>
              <a:t>        query: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multi_match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query: Holy Grail</a:t>
            </a:r>
          </a:p>
          <a:p>
            <a:r>
              <a:rPr lang="en-US" altLang="zh-CN" dirty="0"/>
              <a:t>                fields: [title^5, description]</a:t>
            </a:r>
          </a:p>
          <a:p>
            <a:r>
              <a:rPr lang="en-US" altLang="zh-CN" dirty="0"/>
              <a:t>aggregations: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author_id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terms:</a:t>
            </a:r>
          </a:p>
          <a:p>
            <a:r>
              <a:rPr lang="en-US" altLang="zh-CN" dirty="0"/>
              <a:t>            field: </a:t>
            </a:r>
            <a:r>
              <a:rPr lang="en-US" altLang="zh-CN" dirty="0" err="1"/>
              <a:t>author_id</a:t>
            </a:r>
            <a:endParaRPr lang="en-US" altLang="zh-CN" dirty="0"/>
          </a:p>
          <a:p>
            <a:r>
              <a:rPr lang="en-US" altLang="zh-CN" dirty="0"/>
              <a:t>            size: 10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shard_size</a:t>
            </a:r>
            <a:r>
              <a:rPr lang="en-US" altLang="zh-CN" dirty="0"/>
              <a:t>: 100</a:t>
            </a:r>
          </a:p>
          <a:p>
            <a:r>
              <a:rPr lang="en-US" altLang="zh-CN" dirty="0"/>
              <a:t>size: 10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TermFilter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tag:python</a:t>
            </a:r>
            <a:endParaRPr lang="en-US" altLang="zh-CN" dirty="0"/>
          </a:p>
          <a:p>
            <a:r>
              <a:rPr lang="en-US" altLang="zh-CN" dirty="0" err="1" smtClean="0"/>
              <a:t>BooleanQuery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Should</a:t>
            </a:r>
          </a:p>
          <a:p>
            <a:pPr lvl="2"/>
            <a:r>
              <a:rPr lang="en-US" altLang="zh-CN" dirty="0" err="1" smtClean="0"/>
              <a:t>Termquery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title:holy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Title: grail</a:t>
            </a:r>
          </a:p>
          <a:p>
            <a:pPr lvl="3"/>
            <a:r>
              <a:rPr lang="en-US" altLang="zh-CN" dirty="0" smtClean="0"/>
              <a:t>Description: holy</a:t>
            </a:r>
          </a:p>
          <a:p>
            <a:pPr lvl="3"/>
            <a:r>
              <a:rPr lang="en-US" altLang="zh-CN" dirty="0" smtClean="0"/>
              <a:t>Description: grail</a:t>
            </a:r>
          </a:p>
          <a:p>
            <a:r>
              <a:rPr lang="en-US" altLang="zh-CN" dirty="0" err="1" smtClean="0"/>
              <a:t>Aggregration:author_id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Fetch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Sort</a:t>
            </a:r>
          </a:p>
          <a:p>
            <a:r>
              <a:rPr lang="en-US" altLang="zh-CN" dirty="0" smtClean="0"/>
              <a:t>Drop</a:t>
            </a:r>
          </a:p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7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need </a:t>
            </a:r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Schemaless</a:t>
            </a:r>
            <a:r>
              <a:rPr lang="en-US" altLang="zh-CN" dirty="0" smtClean="0"/>
              <a:t> VS careful schema</a:t>
            </a:r>
          </a:p>
          <a:p>
            <a:r>
              <a:rPr lang="en-US" altLang="zh-CN" dirty="0" err="1" smtClean="0"/>
              <a:t>Fielddata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doc_value</a:t>
            </a:r>
            <a:endParaRPr lang="en-US" altLang="zh-CN" dirty="0" smtClean="0"/>
          </a:p>
          <a:p>
            <a:r>
              <a:rPr lang="en-US" altLang="zh-CN" dirty="0" smtClean="0"/>
              <a:t>Deep </a:t>
            </a:r>
            <a:r>
              <a:rPr lang="en-US" altLang="zh-CN" dirty="0"/>
              <a:t>pagination search </a:t>
            </a:r>
            <a:r>
              <a:rPr lang="en-US" altLang="zh-CN" dirty="0" smtClean="0"/>
              <a:t>VS iteration </a:t>
            </a:r>
          </a:p>
          <a:p>
            <a:r>
              <a:rPr lang="en-US" altLang="zh-CN" dirty="0" smtClean="0"/>
              <a:t>One big index VS many </a:t>
            </a:r>
            <a:r>
              <a:rPr lang="en-US" altLang="zh-CN" dirty="0" smtClean="0"/>
              <a:t>small </a:t>
            </a:r>
            <a:r>
              <a:rPr lang="en-US" altLang="zh-CN" dirty="0" smtClean="0"/>
              <a:t>indices</a:t>
            </a:r>
          </a:p>
          <a:p>
            <a:r>
              <a:rPr lang="en-US" altLang="zh-CN" dirty="0" smtClean="0"/>
              <a:t>1000 shards </a:t>
            </a:r>
            <a:r>
              <a:rPr lang="en-US" altLang="zh-CN" dirty="0" smtClean="0"/>
              <a:t>VS </a:t>
            </a:r>
            <a:r>
              <a:rPr lang="en-US" altLang="zh-CN" dirty="0"/>
              <a:t>Small shards</a:t>
            </a:r>
            <a:endParaRPr lang="en-US" altLang="zh-CN" dirty="0" smtClean="0"/>
          </a:p>
          <a:p>
            <a:r>
              <a:rPr lang="en-US" altLang="zh-CN" dirty="0" smtClean="0"/>
              <a:t>Multi dimension VS reducing dimension </a:t>
            </a:r>
            <a:r>
              <a:rPr lang="en-US" altLang="zh-CN" dirty="0" err="1" smtClean="0"/>
              <a:t>agg</a:t>
            </a:r>
            <a:endParaRPr lang="en-US" altLang="zh-CN" dirty="0" smtClean="0"/>
          </a:p>
          <a:p>
            <a:r>
              <a:rPr lang="en-US" altLang="zh-CN" dirty="0" smtClean="0"/>
              <a:t>update heavily VS </a:t>
            </a:r>
            <a:r>
              <a:rPr lang="en-US" altLang="zh-CN" dirty="0" smtClean="0"/>
              <a:t>daily rolling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中英文</a:t>
            </a:r>
            <a:r>
              <a:rPr lang="zh-CN" altLang="zh-CN" dirty="0"/>
              <a:t>带数字的全文搜索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的三种客户端使用感受 </a:t>
            </a:r>
          </a:p>
          <a:p>
            <a:r>
              <a:rPr lang="zh-CN" altLang="zh-CN" dirty="0" smtClean="0"/>
              <a:t>深度</a:t>
            </a:r>
            <a:r>
              <a:rPr lang="zh-CN" altLang="zh-CN" dirty="0"/>
              <a:t>分页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的数据量跟响应时间之间的实战经验与关系 </a:t>
            </a:r>
          </a:p>
          <a:p>
            <a:r>
              <a:rPr lang="en-US" altLang="zh-CN" dirty="0" smtClean="0"/>
              <a:t>ES</a:t>
            </a:r>
            <a:r>
              <a:rPr lang="zh-CN" altLang="zh-CN" dirty="0"/>
              <a:t>批量添加数据，添加完立马执行删除操作，会出现</a:t>
            </a:r>
            <a:r>
              <a:rPr lang="en-US" altLang="zh-CN" dirty="0" err="1"/>
              <a:t>Es</a:t>
            </a:r>
            <a:r>
              <a:rPr lang="zh-CN" altLang="zh-CN" dirty="0"/>
              <a:t>中添加数据操作还没执行完，就开始删除</a:t>
            </a:r>
            <a:r>
              <a:rPr lang="zh-CN" altLang="zh-CN" dirty="0" smtClean="0"/>
              <a:t>了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 VS can 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	</a:t>
            </a:r>
          </a:p>
          <a:p>
            <a:pPr lvl="1"/>
            <a:r>
              <a:rPr lang="en-US" altLang="zh-CN" dirty="0" smtClean="0"/>
              <a:t>Search engine for TB data</a:t>
            </a:r>
          </a:p>
          <a:p>
            <a:pPr lvl="1"/>
            <a:r>
              <a:rPr lang="en-US" altLang="zh-CN" dirty="0" smtClean="0"/>
              <a:t>Database for TB data</a:t>
            </a:r>
          </a:p>
          <a:p>
            <a:r>
              <a:rPr lang="en-US" altLang="zh-CN" dirty="0" smtClean="0"/>
              <a:t>Cat not</a:t>
            </a:r>
          </a:p>
          <a:p>
            <a:pPr lvl="1"/>
            <a:r>
              <a:rPr lang="en-US" altLang="zh-CN" dirty="0" smtClean="0"/>
              <a:t>Real time</a:t>
            </a:r>
          </a:p>
          <a:p>
            <a:pPr lvl="1"/>
            <a:r>
              <a:rPr lang="en-US" altLang="zh-CN" dirty="0" smtClean="0"/>
              <a:t>Transaction</a:t>
            </a:r>
          </a:p>
          <a:p>
            <a:pPr lvl="1"/>
            <a:r>
              <a:rPr lang="en-US" altLang="zh-CN" dirty="0" smtClean="0"/>
              <a:t>PB data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r>
              <a:rPr lang="en-US" altLang="zh-CN" b="1" dirty="0">
                <a:solidFill>
                  <a:srgbClr val="FF0000"/>
                </a:solidFill>
              </a:rPr>
              <a:t>% reliability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C:\Users\Administrator\Documents\JDdongdong\JIMEnterprise\makeyang\Temp\JdOnline201604011730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06" y="404664"/>
            <a:ext cx="9455077" cy="5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Resiliency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www.elastic.co/guide/en/elasticsearch/resiliency/current/index.html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github.com/elastic/elasticsearch/labels/resiliency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</a:t>
            </a:r>
            <a:r>
              <a:rPr lang="en-US" altLang="zh-CN" dirty="0" smtClean="0"/>
              <a:t> cluster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4578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roles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Master node</a:t>
            </a:r>
          </a:p>
          <a:p>
            <a:pPr lvl="1"/>
            <a:r>
              <a:rPr lang="en-US" altLang="zh-CN" dirty="0" smtClean="0"/>
              <a:t>Cluster state management</a:t>
            </a:r>
          </a:p>
          <a:p>
            <a:pPr lvl="2"/>
            <a:r>
              <a:rPr lang="en-US" altLang="zh-CN" dirty="0"/>
              <a:t>version</a:t>
            </a:r>
          </a:p>
          <a:p>
            <a:pPr lvl="2"/>
            <a:r>
              <a:rPr lang="en-US" altLang="zh-CN" dirty="0" err="1"/>
              <a:t>routingtable</a:t>
            </a:r>
            <a:endParaRPr lang="en-US" altLang="zh-CN" dirty="0"/>
          </a:p>
          <a:p>
            <a:pPr lvl="2"/>
            <a:r>
              <a:rPr lang="en-US" altLang="zh-CN" dirty="0"/>
              <a:t>nodes</a:t>
            </a:r>
          </a:p>
          <a:p>
            <a:pPr lvl="2"/>
            <a:r>
              <a:rPr lang="en-US" altLang="zh-CN" dirty="0" smtClean="0"/>
              <a:t>Metadata</a:t>
            </a:r>
          </a:p>
          <a:p>
            <a:pPr lvl="3"/>
            <a:r>
              <a:rPr lang="en-US" altLang="zh-CN" dirty="0" smtClean="0"/>
              <a:t>Settings</a:t>
            </a:r>
          </a:p>
          <a:p>
            <a:pPr lvl="3"/>
            <a:r>
              <a:rPr lang="en-US" altLang="zh-CN" dirty="0" smtClean="0"/>
              <a:t>Indices</a:t>
            </a:r>
          </a:p>
          <a:p>
            <a:pPr lvl="4"/>
            <a:r>
              <a:rPr lang="en-US" altLang="zh-CN" dirty="0" smtClean="0"/>
              <a:t>index</a:t>
            </a:r>
            <a:endParaRPr lang="en-US" altLang="zh-CN" dirty="0"/>
          </a:p>
          <a:p>
            <a:pPr lvl="4"/>
            <a:r>
              <a:rPr lang="en-US" altLang="zh-CN" dirty="0" smtClean="0"/>
              <a:t>version</a:t>
            </a:r>
            <a:endParaRPr lang="en-US" altLang="zh-CN" dirty="0"/>
          </a:p>
          <a:p>
            <a:pPr lvl="4"/>
            <a:r>
              <a:rPr lang="en-US" altLang="zh-CN" dirty="0" smtClean="0"/>
              <a:t>state</a:t>
            </a:r>
            <a:endParaRPr lang="en-US" altLang="zh-CN" dirty="0"/>
          </a:p>
          <a:p>
            <a:pPr lvl="4"/>
            <a:r>
              <a:rPr lang="en-US" altLang="zh-CN" dirty="0" smtClean="0"/>
              <a:t>aliases</a:t>
            </a:r>
            <a:endParaRPr lang="en-US" altLang="zh-CN" dirty="0"/>
          </a:p>
          <a:p>
            <a:pPr lvl="4"/>
            <a:r>
              <a:rPr lang="en-US" altLang="zh-CN" dirty="0" smtClean="0"/>
              <a:t>settings</a:t>
            </a:r>
            <a:endParaRPr lang="en-US" altLang="zh-CN" dirty="0"/>
          </a:p>
          <a:p>
            <a:pPr lvl="4"/>
            <a:r>
              <a:rPr lang="en-US" altLang="zh-CN" dirty="0" smtClean="0"/>
              <a:t>mappings</a:t>
            </a:r>
            <a:endParaRPr lang="en-US" altLang="zh-CN" dirty="0"/>
          </a:p>
          <a:p>
            <a:pPr lvl="4"/>
            <a:r>
              <a:rPr lang="en-US" altLang="zh-CN" dirty="0" smtClean="0"/>
              <a:t>customs</a:t>
            </a:r>
            <a:endParaRPr lang="en-US" altLang="zh-CN" dirty="0"/>
          </a:p>
          <a:p>
            <a:pPr lvl="4"/>
            <a:r>
              <a:rPr lang="en-US" altLang="zh-CN" dirty="0" err="1" smtClean="0"/>
              <a:t>totalNumOfShards</a:t>
            </a:r>
            <a:endParaRPr lang="en-US" altLang="zh-CN" dirty="0"/>
          </a:p>
          <a:p>
            <a:pPr lvl="4"/>
            <a:r>
              <a:rPr lang="en-US" altLang="zh-CN" dirty="0" err="1" smtClean="0"/>
              <a:t>requireFilters</a:t>
            </a:r>
            <a:endParaRPr lang="en-US" altLang="zh-CN" dirty="0"/>
          </a:p>
          <a:p>
            <a:pPr lvl="4"/>
            <a:r>
              <a:rPr lang="en-US" altLang="zh-CN" dirty="0" err="1" smtClean="0"/>
              <a:t>includeFilters</a:t>
            </a:r>
            <a:endParaRPr lang="en-US" altLang="zh-CN" dirty="0"/>
          </a:p>
          <a:p>
            <a:pPr lvl="4"/>
            <a:r>
              <a:rPr lang="en-US" altLang="zh-CN" dirty="0" err="1" smtClean="0"/>
              <a:t>excludeFilters</a:t>
            </a:r>
            <a:endParaRPr lang="en-US" altLang="zh-CN" dirty="0" smtClean="0"/>
          </a:p>
          <a:p>
            <a:pPr lvl="3"/>
            <a:r>
              <a:rPr lang="en-US" altLang="zh-CN" dirty="0"/>
              <a:t>templates</a:t>
            </a:r>
          </a:p>
          <a:p>
            <a:pPr lvl="2"/>
            <a:r>
              <a:rPr lang="en-US" altLang="zh-CN" dirty="0"/>
              <a:t>blocks</a:t>
            </a:r>
          </a:p>
          <a:p>
            <a:pPr lvl="2"/>
            <a:r>
              <a:rPr lang="en-US" altLang="zh-CN" dirty="0"/>
              <a:t>customs</a:t>
            </a:r>
          </a:p>
          <a:p>
            <a:pPr lvl="2"/>
            <a:r>
              <a:rPr lang="en-US" altLang="zh-CN" dirty="0" err="1"/>
              <a:t>clusterName</a:t>
            </a:r>
            <a:endParaRPr lang="en-US" altLang="zh-CN" dirty="0"/>
          </a:p>
          <a:p>
            <a:pPr lvl="2"/>
            <a:r>
              <a:rPr lang="en-US" altLang="zh-CN" dirty="0" err="1"/>
              <a:t>routingNodes</a:t>
            </a:r>
            <a:endParaRPr lang="en-US" altLang="zh-CN" dirty="0"/>
          </a:p>
          <a:p>
            <a:pPr lvl="2"/>
            <a:r>
              <a:rPr lang="en-US" altLang="zh-CN" dirty="0" err="1" smtClean="0"/>
              <a:t>settingsFilter</a:t>
            </a:r>
            <a:endParaRPr lang="en-US" altLang="zh-CN" dirty="0" smtClean="0"/>
          </a:p>
          <a:p>
            <a:pPr lvl="2"/>
            <a:r>
              <a:rPr lang="en-US" altLang="zh-CN" dirty="0" err="1"/>
              <a:t>master_node</a:t>
            </a:r>
            <a:endParaRPr lang="en-US" altLang="zh-CN" dirty="0"/>
          </a:p>
          <a:p>
            <a:pPr lvl="2"/>
            <a:r>
              <a:rPr lang="en-US" altLang="zh-CN" dirty="0"/>
              <a:t>status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 operation</a:t>
            </a:r>
          </a:p>
          <a:p>
            <a:pPr lvl="2"/>
            <a:r>
              <a:rPr lang="en-US" altLang="zh-CN" dirty="0" smtClean="0"/>
              <a:t>Mapping/template/alias/index/repository/snapshot</a:t>
            </a:r>
          </a:p>
          <a:p>
            <a:pPr lvl="2"/>
            <a:r>
              <a:rPr lang="en-US" altLang="zh-CN" dirty="0" err="1" smtClean="0"/>
              <a:t>etc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7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roles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node</a:t>
            </a:r>
          </a:p>
          <a:p>
            <a:pPr lvl="1"/>
            <a:r>
              <a:rPr lang="en-US" altLang="zh-CN" dirty="0" smtClean="0"/>
              <a:t>Index</a:t>
            </a:r>
          </a:p>
          <a:p>
            <a:pPr lvl="1"/>
            <a:r>
              <a:rPr lang="en-US" altLang="zh-CN" dirty="0" smtClean="0"/>
              <a:t>Search/</a:t>
            </a:r>
            <a:r>
              <a:rPr lang="en-US" altLang="zh-CN" dirty="0" err="1" smtClean="0"/>
              <a:t>Agg</a:t>
            </a:r>
            <a:endParaRPr lang="en-US" altLang="zh-CN" dirty="0" smtClean="0"/>
          </a:p>
          <a:p>
            <a:r>
              <a:rPr lang="en-US" altLang="zh-CN" dirty="0" smtClean="0"/>
              <a:t>Gateway node</a:t>
            </a:r>
          </a:p>
          <a:p>
            <a:pPr lvl="1"/>
            <a:r>
              <a:rPr lang="en-US" altLang="zh-CN" dirty="0" smtClean="0"/>
              <a:t>Coordinator</a:t>
            </a:r>
          </a:p>
          <a:p>
            <a:r>
              <a:rPr lang="en-US" altLang="zh-CN" strike="sngStrike" dirty="0" smtClean="0"/>
              <a:t>Tribe node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4116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866</Words>
  <Application>Microsoft Office PowerPoint</Application>
  <PresentationFormat>全屏显示(4:3)</PresentationFormat>
  <Paragraphs>450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ES简介</vt:lpstr>
      <vt:lpstr>ES practices in JD</vt:lpstr>
      <vt:lpstr>Agenda</vt:lpstr>
      <vt:lpstr>Can VS can not</vt:lpstr>
      <vt:lpstr>PowerPoint 演示文稿</vt:lpstr>
      <vt:lpstr>Resiliency </vt:lpstr>
      <vt:lpstr>Es cluster</vt:lpstr>
      <vt:lpstr>Cluster roles</vt:lpstr>
      <vt:lpstr>Cluster roles</vt:lpstr>
      <vt:lpstr>Inside ES data</vt:lpstr>
      <vt:lpstr>Elasticsearch index/type</vt:lpstr>
      <vt:lpstr>Static sharding, dynamic replicaing</vt:lpstr>
      <vt:lpstr>Shard problem</vt:lpstr>
      <vt:lpstr>Lucene index VS database data struture</vt:lpstr>
      <vt:lpstr>Inverted index</vt:lpstr>
      <vt:lpstr>Inverted index</vt:lpstr>
      <vt:lpstr>Stored fields</vt:lpstr>
      <vt:lpstr>Fielddata &amp; doc_value</vt:lpstr>
      <vt:lpstr>Refresh &amp; flush &amp; merge </vt:lpstr>
      <vt:lpstr>Memory cost</vt:lpstr>
      <vt:lpstr>Lucene query</vt:lpstr>
      <vt:lpstr>Index a document</vt:lpstr>
      <vt:lpstr>Index parameters</vt:lpstr>
      <vt:lpstr>Put a mapping</vt:lpstr>
      <vt:lpstr>Data types and parameters</vt:lpstr>
      <vt:lpstr>Analyzer</vt:lpstr>
      <vt:lpstr>Chinese analyzer</vt:lpstr>
      <vt:lpstr>Put a template</vt:lpstr>
      <vt:lpstr>Index process</vt:lpstr>
      <vt:lpstr>Search &amp; aggregration</vt:lpstr>
      <vt:lpstr>Query phase</vt:lpstr>
      <vt:lpstr>Fetch phase</vt:lpstr>
      <vt:lpstr>Things need attention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ES简介</dc:title>
  <dc:creator>马可阳</dc:creator>
  <cp:lastModifiedBy>马可阳</cp:lastModifiedBy>
  <cp:revision>282</cp:revision>
  <dcterms:created xsi:type="dcterms:W3CDTF">2016-03-22T09:54:03Z</dcterms:created>
  <dcterms:modified xsi:type="dcterms:W3CDTF">2016-04-07T10:01:25Z</dcterms:modified>
</cp:coreProperties>
</file>