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A5742-E903-425F-872F-0F8AA4C24256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FD182-35D8-4CF1-B7E7-0DE19DE1F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1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FD7BC-E375-4361-8C88-2C2437F8832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3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FD7BC-E375-4361-8C88-2C2437F8832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97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FD7BC-E375-4361-8C88-2C2437F8832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FD7BC-E375-4361-8C88-2C2437F8832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8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7E77-10DF-4A9C-85E6-57E649BE4DD6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01-0821-4425-9B8A-30836341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9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7E77-10DF-4A9C-85E6-57E649BE4DD6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01-0821-4425-9B8A-30836341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3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7E77-10DF-4A9C-85E6-57E649BE4DD6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01-0821-4425-9B8A-30836341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63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7E77-10DF-4A9C-85E6-57E649BE4DD6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01-0821-4425-9B8A-30836341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0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7E77-10DF-4A9C-85E6-57E649BE4DD6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01-0821-4425-9B8A-30836341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7E77-10DF-4A9C-85E6-57E649BE4DD6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01-0821-4425-9B8A-30836341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5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7E77-10DF-4A9C-85E6-57E649BE4DD6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01-0821-4425-9B8A-30836341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7E77-10DF-4A9C-85E6-57E649BE4DD6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01-0821-4425-9B8A-30836341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1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7E77-10DF-4A9C-85E6-57E649BE4DD6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01-0821-4425-9B8A-30836341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0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7E77-10DF-4A9C-85E6-57E649BE4DD6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01-0821-4425-9B8A-30836341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3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7E77-10DF-4A9C-85E6-57E649BE4DD6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01-0821-4425-9B8A-30836341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5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7E77-10DF-4A9C-85E6-57E649BE4DD6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54701-0821-4425-9B8A-30836341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74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 client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Node client </a:t>
            </a:r>
          </a:p>
          <a:p>
            <a:pPr lvl="1"/>
            <a:r>
              <a:rPr lang="zh-CN" altLang="en-US" sz="2000" dirty="0"/>
              <a:t>集群的一个节点，相当于配置文件中设置：</a:t>
            </a:r>
            <a:r>
              <a:rPr lang="en-US" altLang="zh-CN" sz="2000" i="1" dirty="0"/>
              <a:t> </a:t>
            </a:r>
          </a:p>
          <a:p>
            <a:pPr lvl="2"/>
            <a:r>
              <a:rPr lang="en-US" altLang="zh-CN" sz="1600" i="1" dirty="0" err="1"/>
              <a:t>node.master</a:t>
            </a:r>
            <a:r>
              <a:rPr lang="en-US" altLang="zh-CN" sz="1600" i="1" dirty="0"/>
              <a:t>: false    </a:t>
            </a:r>
          </a:p>
          <a:p>
            <a:pPr lvl="2"/>
            <a:r>
              <a:rPr lang="en-US" altLang="zh-CN" sz="1600" i="1" dirty="0" err="1"/>
              <a:t>node.data</a:t>
            </a:r>
            <a:r>
              <a:rPr lang="en-US" altLang="zh-CN" sz="1600" i="1" dirty="0"/>
              <a:t>: false</a:t>
            </a:r>
          </a:p>
          <a:p>
            <a:pPr lvl="2"/>
            <a:endParaRPr lang="en-US" altLang="zh-CN" sz="1600" i="1" dirty="0"/>
          </a:p>
          <a:p>
            <a:pPr lvl="2"/>
            <a:r>
              <a:rPr lang="en-US" altLang="zh-CN" sz="1600" dirty="0" err="1"/>
              <a:t>node.client</a:t>
            </a:r>
            <a:r>
              <a:rPr lang="en-US" altLang="zh-CN" sz="1600" dirty="0"/>
              <a:t>: true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TransportClient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8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552" y="548681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+mj-ea"/>
                <a:ea typeface="+mj-ea"/>
              </a:rPr>
              <a:t>TransportClient</a:t>
            </a:r>
            <a:endParaRPr lang="zh-CN" altLang="en-US" sz="36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3552" y="4869161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创建连接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发送请求</a:t>
            </a:r>
            <a:r>
              <a:rPr lang="en-US" altLang="zh-CN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7" y="1844824"/>
            <a:ext cx="8315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1544" y="3356992"/>
            <a:ext cx="59817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31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552" y="548681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创建连接</a:t>
            </a:r>
            <a:endParaRPr lang="zh-CN" altLang="en-US" sz="36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4" y="1340769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根据配置列表创建</a:t>
            </a:r>
            <a:r>
              <a:rPr lang="en-US" altLang="zh-CN" dirty="0"/>
              <a:t>light connection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light connection, </a:t>
            </a:r>
            <a:r>
              <a:rPr lang="zh-CN" altLang="en-US" dirty="0"/>
              <a:t>发送</a:t>
            </a:r>
            <a:r>
              <a:rPr lang="en-US" altLang="zh-CN" dirty="0" err="1"/>
              <a:t>ClusterState</a:t>
            </a:r>
            <a:r>
              <a:rPr lang="en-US" altLang="zh-CN" dirty="0"/>
              <a:t>  Request,</a:t>
            </a:r>
            <a:r>
              <a:rPr lang="zh-CN" altLang="en-US" dirty="0"/>
              <a:t>拿到</a:t>
            </a:r>
            <a:r>
              <a:rPr lang="en-US" altLang="zh-CN" dirty="0"/>
              <a:t>cluster state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过滤</a:t>
            </a:r>
            <a:r>
              <a:rPr lang="en-US" altLang="zh-CN" dirty="0"/>
              <a:t> cluster state</a:t>
            </a:r>
            <a:r>
              <a:rPr lang="zh-CN" altLang="en-US" dirty="0"/>
              <a:t>中所有的</a:t>
            </a:r>
            <a:r>
              <a:rPr lang="en-US" altLang="zh-CN" dirty="0"/>
              <a:t>node</a:t>
            </a:r>
            <a:r>
              <a:rPr lang="zh-CN" altLang="en-US" dirty="0"/>
              <a:t>列表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connection</a:t>
            </a:r>
            <a:r>
              <a:rPr lang="zh-CN" altLang="en-US" dirty="0"/>
              <a:t>，并把创建好连接的</a:t>
            </a:r>
            <a:r>
              <a:rPr lang="en-US" altLang="zh-CN" dirty="0"/>
              <a:t>node</a:t>
            </a:r>
            <a:r>
              <a:rPr lang="zh-CN" altLang="en-US" dirty="0"/>
              <a:t>维护在内存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Schedule   thread </a:t>
            </a:r>
            <a:r>
              <a:rPr lang="zh-CN" altLang="en-US" dirty="0"/>
              <a:t>定时</a:t>
            </a:r>
            <a:r>
              <a:rPr lang="en-US" altLang="zh-CN" dirty="0"/>
              <a:t>(5s)</a:t>
            </a:r>
            <a:r>
              <a:rPr lang="zh-CN" altLang="en-US" dirty="0"/>
              <a:t>向所有的</a:t>
            </a:r>
            <a:r>
              <a:rPr lang="en-US" altLang="zh-CN" dirty="0"/>
              <a:t>node</a:t>
            </a:r>
            <a:r>
              <a:rPr lang="zh-CN" altLang="en-US" dirty="0"/>
              <a:t>发送</a:t>
            </a:r>
            <a:r>
              <a:rPr lang="en-US" altLang="zh-CN" dirty="0" err="1"/>
              <a:t>ClusterState</a:t>
            </a:r>
            <a:r>
              <a:rPr lang="en-US" altLang="zh-CN" dirty="0"/>
              <a:t>  Request, </a:t>
            </a:r>
            <a:r>
              <a:rPr lang="zh-CN" altLang="en-US" dirty="0"/>
              <a:t>动态更新</a:t>
            </a:r>
            <a:r>
              <a:rPr lang="en-US" altLang="zh-CN" dirty="0"/>
              <a:t>node</a:t>
            </a:r>
            <a:r>
              <a:rPr lang="zh-CN" altLang="en-US" dirty="0"/>
              <a:t>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3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552" y="548681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发送请求</a:t>
            </a:r>
            <a:endParaRPr lang="zh-CN" altLang="en-US" sz="36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4" y="1340768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每个</a:t>
            </a:r>
            <a:r>
              <a:rPr lang="en-US" altLang="zh-CN" dirty="0"/>
              <a:t>action</a:t>
            </a:r>
            <a:r>
              <a:rPr lang="zh-CN" altLang="en-US" dirty="0"/>
              <a:t>创建对应的：</a:t>
            </a:r>
            <a:r>
              <a:rPr lang="en-US" altLang="zh-CN" dirty="0"/>
              <a:t> </a:t>
            </a:r>
            <a:r>
              <a:rPr lang="en-US" altLang="zh-CN" dirty="0" err="1"/>
              <a:t>TransportActionNodeProxy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/>
              <a:t>TransportActionNodeProxy</a:t>
            </a:r>
            <a:r>
              <a:rPr lang="en-US" altLang="zh-CN" dirty="0"/>
              <a:t>.</a:t>
            </a:r>
            <a:r>
              <a:rPr lang="en-US" altLang="zh-CN" b="1" dirty="0"/>
              <a:t> </a:t>
            </a:r>
            <a:r>
              <a:rPr lang="en-US" altLang="zh-CN" dirty="0" err="1"/>
              <a:t>transportService</a:t>
            </a:r>
            <a:r>
              <a:rPr lang="en-US" altLang="zh-CN" b="1" dirty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sendRequest</a:t>
            </a:r>
            <a:r>
              <a:rPr lang="en-US" altLang="zh-CN" dirty="0"/>
              <a:t>(node,  action.…..)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消息协议：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633" y="2708921"/>
            <a:ext cx="6835527" cy="380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46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552" y="548681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+mj-ea"/>
                <a:ea typeface="+mj-ea"/>
              </a:rPr>
              <a:t>End :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4" y="1340768"/>
            <a:ext cx="76328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b="1" dirty="0">
                <a:latin typeface="+mj-ea"/>
              </a:rPr>
              <a:t>ES Client </a:t>
            </a:r>
            <a:r>
              <a:rPr lang="zh-CN" altLang="en-US" b="1" dirty="0">
                <a:latin typeface="+mj-ea"/>
              </a:rPr>
              <a:t>需求收集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动态更新</a:t>
            </a:r>
            <a:r>
              <a:rPr lang="en-US" altLang="zh-CN" dirty="0"/>
              <a:t>cluster node list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根据</a:t>
            </a:r>
            <a:r>
              <a:rPr lang="en-US" altLang="zh-CN" dirty="0"/>
              <a:t>app</a:t>
            </a:r>
            <a:r>
              <a:rPr lang="zh-CN" altLang="en-US" dirty="0"/>
              <a:t>做权限认证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43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Node Client: </a:t>
            </a:r>
            <a:r>
              <a:rPr lang="zh-CN" altLang="en-US" sz="3200" b="1" dirty="0"/>
              <a:t>如何加入</a:t>
            </a:r>
            <a:r>
              <a:rPr lang="en-US" altLang="zh-CN" sz="3200" b="1" dirty="0"/>
              <a:t>cluster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InternalNode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Init  </a:t>
            </a:r>
            <a:r>
              <a:rPr lang="zh-CN" altLang="en-US" sz="2000" dirty="0"/>
              <a:t>类初始化</a:t>
            </a:r>
            <a:endParaRPr lang="en-US" altLang="zh-CN" sz="2000" dirty="0"/>
          </a:p>
          <a:p>
            <a:pPr lvl="2"/>
            <a:r>
              <a:rPr lang="en-US" altLang="zh-CN" sz="1600" dirty="0" err="1"/>
              <a:t>Guice</a:t>
            </a:r>
            <a:r>
              <a:rPr lang="en-US" altLang="zh-CN" sz="1600" dirty="0"/>
              <a:t> </a:t>
            </a:r>
            <a:r>
              <a:rPr lang="zh-CN" altLang="en-US" sz="1600" dirty="0"/>
              <a:t>初始化</a:t>
            </a:r>
            <a:endParaRPr lang="en-US" altLang="zh-CN" sz="1600" dirty="0"/>
          </a:p>
          <a:p>
            <a:pPr lvl="1"/>
            <a:r>
              <a:rPr lang="en-US" altLang="zh-CN" dirty="0" smtClean="0">
                <a:hlinkClick r:id="" action="ppaction://noaction"/>
              </a:rPr>
              <a:t>start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4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 err="1"/>
              <a:t>InternalNode.start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err="1" smtClean="0"/>
              <a:t>TransportService.start</a:t>
            </a:r>
            <a:r>
              <a:rPr lang="en-US" altLang="zh-CN" dirty="0" smtClean="0"/>
              <a:t>()  </a:t>
            </a:r>
            <a:r>
              <a:rPr lang="zh-CN" altLang="en-US" sz="1800" dirty="0"/>
              <a:t>初始化</a:t>
            </a:r>
            <a:r>
              <a:rPr lang="en-US" altLang="zh-CN" sz="1800" dirty="0" err="1"/>
              <a:t>netty</a:t>
            </a:r>
            <a:r>
              <a:rPr lang="zh-CN" altLang="en-US" sz="1800" dirty="0"/>
              <a:t>，绑定并发部本机</a:t>
            </a:r>
            <a:r>
              <a:rPr lang="en-US" altLang="zh-CN" sz="1800" dirty="0"/>
              <a:t>IP</a:t>
            </a:r>
            <a:r>
              <a:rPr lang="zh-CN" altLang="en-US" sz="1800" dirty="0"/>
              <a:t>及端口</a:t>
            </a:r>
            <a:endParaRPr lang="en-US" altLang="zh-CN" sz="1800" dirty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DiscoveryService.start</a:t>
            </a:r>
            <a:r>
              <a:rPr lang="en-US" altLang="zh-CN" dirty="0" smtClean="0"/>
              <a:t>()   </a:t>
            </a:r>
            <a:r>
              <a:rPr lang="zh-CN" altLang="en-US" sz="1800" dirty="0">
                <a:hlinkClick r:id="" action="ppaction://noaction"/>
              </a:rPr>
              <a:t>节点发现并</a:t>
            </a:r>
            <a:r>
              <a:rPr lang="en-US" altLang="zh-CN" sz="1800" dirty="0">
                <a:hlinkClick r:id="" action="ppaction://noaction"/>
              </a:rPr>
              <a:t>join cluster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534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 err="1"/>
              <a:t>DiscoveryService.start</a:t>
            </a:r>
            <a:r>
              <a:rPr lang="en-US" altLang="zh-CN" sz="3200" b="1" dirty="0"/>
              <a:t>--&gt; </a:t>
            </a:r>
            <a:r>
              <a:rPr lang="en-US" altLang="zh-CN" sz="3200" b="1" dirty="0" err="1"/>
              <a:t>discovery</a:t>
            </a:r>
            <a:r>
              <a:rPr lang="en-US" altLang="zh-CN" sz="3200" dirty="0" err="1"/>
              <a:t>.start</a:t>
            </a:r>
            <a:r>
              <a:rPr lang="en-US" altLang="zh-CN" sz="3200" dirty="0"/>
              <a:t>()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zh-CN" b="1" dirty="0" smtClean="0"/>
          </a:p>
          <a:p>
            <a:pPr lvl="1">
              <a:buNone/>
            </a:pPr>
            <a:r>
              <a:rPr lang="en-US" altLang="zh-CN" dirty="0" err="1" smtClean="0"/>
              <a:t>joinThreadControl.startNewThreadIfNotRunning</a:t>
            </a:r>
            <a:r>
              <a:rPr lang="en-US" altLang="zh-CN" dirty="0" smtClean="0"/>
              <a:t>();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异步执行</a:t>
            </a:r>
            <a:r>
              <a:rPr lang="en-US" altLang="zh-CN" dirty="0" err="1" smtClean="0"/>
              <a:t>innerJoinCluster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63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116632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/>
              <a:t>discovery</a:t>
            </a:r>
            <a:r>
              <a:rPr lang="en-US" altLang="zh-CN" sz="3200" dirty="0"/>
              <a:t>. </a:t>
            </a:r>
            <a:r>
              <a:rPr lang="en-US" altLang="zh-CN" sz="3200" b="1" dirty="0" err="1"/>
              <a:t>innerJoinCluster</a:t>
            </a:r>
            <a:r>
              <a:rPr lang="en-US" altLang="zh-CN" sz="3200" dirty="0"/>
              <a:t>()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98072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971550" lvl="1" indent="-514350">
              <a:buAutoNum type="arabicPeriod"/>
            </a:pPr>
            <a:r>
              <a:rPr lang="en-US" altLang="zh-CN" dirty="0" err="1" smtClean="0"/>
              <a:t>FindMaster</a:t>
            </a:r>
            <a:r>
              <a:rPr lang="en-US" altLang="zh-CN" dirty="0" smtClean="0"/>
              <a:t>   </a:t>
            </a:r>
            <a:r>
              <a:rPr lang="en-US" altLang="zh-CN" sz="1700" dirty="0"/>
              <a:t>while</a:t>
            </a:r>
            <a:r>
              <a:rPr lang="zh-CN" altLang="en-US" sz="1700" dirty="0"/>
              <a:t>循环，找到为止</a:t>
            </a:r>
            <a:endParaRPr lang="en-US" altLang="zh-CN" sz="1700" dirty="0"/>
          </a:p>
          <a:p>
            <a:pPr marL="1371600" lvl="2" indent="-514350"/>
            <a:r>
              <a:rPr lang="en-US" altLang="zh-CN" dirty="0" err="1" smtClean="0"/>
              <a:t>pingservice.ping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knownNodes</a:t>
            </a:r>
            <a:r>
              <a:rPr lang="en-US" altLang="zh-CN" dirty="0" smtClean="0"/>
              <a:t>);  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 and setting, </a:t>
            </a:r>
          </a:p>
          <a:p>
            <a:pPr marL="1828800" lvl="3" indent="-514350"/>
            <a:r>
              <a:rPr lang="en-US" altLang="zh-CN" dirty="0" smtClean="0"/>
              <a:t>create connection </a:t>
            </a:r>
          </a:p>
          <a:p>
            <a:pPr marL="1828800" lvl="3" indent="-514350"/>
            <a:r>
              <a:rPr lang="en-US" altLang="zh-CN" dirty="0" smtClean="0"/>
              <a:t>Send request</a:t>
            </a:r>
          </a:p>
          <a:p>
            <a:pPr marL="1371600" lvl="2" indent="-514350"/>
            <a:r>
              <a:rPr lang="en-US" altLang="zh-CN" dirty="0" err="1" smtClean="0"/>
              <a:t>ping_response</a:t>
            </a:r>
            <a:r>
              <a:rPr lang="en-US" altLang="zh-CN" dirty="0" smtClean="0"/>
              <a:t>  </a:t>
            </a:r>
            <a:r>
              <a:rPr lang="zh-CN" altLang="en-US" dirty="0">
                <a:hlinkClick r:id="" action="ppaction://noaction"/>
              </a:rPr>
              <a:t>过滤</a:t>
            </a:r>
            <a:endParaRPr lang="en-US" altLang="zh-CN" dirty="0"/>
          </a:p>
          <a:p>
            <a:pPr marL="1371600" lvl="2" indent="-514350"/>
            <a:r>
              <a:rPr lang="zh-CN" altLang="en-US" dirty="0"/>
              <a:t>如果</a:t>
            </a:r>
            <a:r>
              <a:rPr lang="en-US" altLang="zh-CN" dirty="0"/>
              <a:t>master</a:t>
            </a:r>
            <a:r>
              <a:rPr lang="zh-CN" altLang="en-US" dirty="0"/>
              <a:t>为多个，执行</a:t>
            </a:r>
            <a:r>
              <a:rPr lang="en-US" altLang="zh-CN" dirty="0"/>
              <a:t>master election</a:t>
            </a:r>
            <a:r>
              <a:rPr lang="zh-CN" altLang="en-US" dirty="0"/>
              <a:t>，返回</a:t>
            </a:r>
            <a:r>
              <a:rPr lang="en-US" altLang="zh-CN" dirty="0"/>
              <a:t>elected master</a:t>
            </a:r>
          </a:p>
          <a:p>
            <a:pPr marL="1371600" lvl="2" indent="-514350"/>
            <a:r>
              <a:rPr lang="zh-CN" altLang="en-US" dirty="0"/>
              <a:t>如果</a:t>
            </a:r>
            <a:r>
              <a:rPr lang="en-US" altLang="zh-CN" dirty="0"/>
              <a:t>master</a:t>
            </a:r>
            <a:r>
              <a:rPr lang="zh-CN" altLang="en-US" dirty="0"/>
              <a:t>为</a:t>
            </a:r>
            <a:r>
              <a:rPr lang="en-US" altLang="zh-CN" dirty="0"/>
              <a:t>null, </a:t>
            </a:r>
            <a:r>
              <a:rPr lang="zh-CN" altLang="en-US" dirty="0"/>
              <a:t>统计所有</a:t>
            </a:r>
            <a:r>
              <a:rPr lang="en-US" altLang="zh-CN" dirty="0" err="1"/>
              <a:t>activie</a:t>
            </a:r>
            <a:r>
              <a:rPr lang="en-US" altLang="zh-CN" dirty="0"/>
              <a:t> node, </a:t>
            </a:r>
            <a:r>
              <a:rPr lang="zh-CN" altLang="en-US" dirty="0"/>
              <a:t>然后进行</a:t>
            </a:r>
            <a:r>
              <a:rPr lang="en-US" altLang="zh-CN" dirty="0"/>
              <a:t>master election ,</a:t>
            </a:r>
            <a:r>
              <a:rPr lang="zh-CN" altLang="en-US" dirty="0"/>
              <a:t>返回</a:t>
            </a:r>
            <a:r>
              <a:rPr lang="en-US" altLang="zh-CN" dirty="0"/>
              <a:t>null</a:t>
            </a:r>
            <a:r>
              <a:rPr lang="zh-CN" altLang="en-US" dirty="0"/>
              <a:t>或</a:t>
            </a:r>
            <a:r>
              <a:rPr lang="en-US" altLang="zh-CN" dirty="0"/>
              <a:t>master</a:t>
            </a:r>
            <a:endParaRPr lang="en-US" altLang="zh-CN" dirty="0" smtClean="0"/>
          </a:p>
          <a:p>
            <a:pPr marL="971550" lvl="1" indent="-514350">
              <a:buAutoNum type="arabicPeriod"/>
            </a:pPr>
            <a:r>
              <a:rPr lang="en-US" altLang="zh-CN" dirty="0" err="1" smtClean="0"/>
              <a:t>joinElectedMaster</a:t>
            </a:r>
            <a:endParaRPr lang="en-US" altLang="zh-CN" dirty="0" smtClean="0"/>
          </a:p>
          <a:p>
            <a:pPr marL="1371600" lvl="2" indent="-514350"/>
            <a:r>
              <a:rPr lang="en-US" altLang="zh-CN" dirty="0" smtClean="0"/>
              <a:t>Connect to master</a:t>
            </a:r>
          </a:p>
          <a:p>
            <a:pPr marL="1371600" lvl="2" indent="-514350"/>
            <a:r>
              <a:rPr lang="en-US" altLang="zh-CN" dirty="0" smtClean="0"/>
              <a:t>While(true)  </a:t>
            </a:r>
            <a:r>
              <a:rPr lang="en-US" altLang="zh-CN" b="1" dirty="0" err="1" smtClean="0"/>
              <a:t>sendJoinRequestBlocking</a:t>
            </a:r>
            <a:endParaRPr lang="en-US" altLang="zh-CN" b="1" dirty="0" smtClean="0"/>
          </a:p>
          <a:p>
            <a:pPr marL="1828800" lvl="3" indent="-514350"/>
            <a:r>
              <a:rPr lang="en-US" altLang="zh-CN" dirty="0" smtClean="0"/>
              <a:t>Receive  valid  request</a:t>
            </a:r>
          </a:p>
          <a:p>
            <a:pPr marL="1828800" lvl="3" indent="-514350"/>
            <a:r>
              <a:rPr lang="en-US" altLang="zh-CN" b="1" dirty="0" smtClean="0"/>
              <a:t>Receive  </a:t>
            </a:r>
            <a:r>
              <a:rPr lang="en-US" altLang="zh-CN" b="1" dirty="0" err="1" smtClean="0"/>
              <a:t>clusterstate</a:t>
            </a:r>
            <a:r>
              <a:rPr lang="en-US" altLang="zh-CN" b="1" dirty="0" smtClean="0"/>
              <a:t> publish request</a:t>
            </a:r>
          </a:p>
          <a:p>
            <a:pPr marL="1828800" lvl="3" indent="-514350">
              <a:buNone/>
            </a:pPr>
            <a:r>
              <a:rPr lang="en-US" altLang="zh-CN" dirty="0" smtClean="0"/>
              <a:t>Receive join response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Node Started,</a:t>
            </a:r>
            <a:r>
              <a:rPr lang="zh-CN" altLang="en-US" sz="2200" dirty="0"/>
              <a:t>修改单节点状态为</a:t>
            </a:r>
            <a:r>
              <a:rPr lang="en-US" altLang="zh-CN" sz="2200" dirty="0"/>
              <a:t>started</a:t>
            </a:r>
          </a:p>
        </p:txBody>
      </p:sp>
    </p:spTree>
    <p:extLst>
      <p:ext uri="{BB962C8B-B14F-4D97-AF65-F5344CB8AC3E}">
        <p14:creationId xmlns:p14="http://schemas.microsoft.com/office/powerpoint/2010/main" val="30382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260648"/>
            <a:ext cx="8229600" cy="634082"/>
          </a:xfrm>
        </p:spPr>
        <p:txBody>
          <a:bodyPr>
            <a:normAutofit/>
          </a:bodyPr>
          <a:lstStyle/>
          <a:p>
            <a:pPr marL="1828800" lvl="2" indent="-514350" algn="l"/>
            <a:r>
              <a:rPr lang="en-US" altLang="zh-CN" sz="2400" b="1" dirty="0"/>
              <a:t>Join error  </a:t>
            </a:r>
            <a:endParaRPr lang="en-US" altLang="zh-CN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54868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AutoNum type="arabicPeriod"/>
            </a:pPr>
            <a:endParaRPr lang="en-US" altLang="zh-CN" sz="2400" dirty="0"/>
          </a:p>
          <a:p>
            <a:pPr marL="571500" indent="-514350">
              <a:lnSpc>
                <a:spcPct val="150000"/>
              </a:lnSpc>
              <a:buAutoNum type="arabicPeriod"/>
            </a:pPr>
            <a:r>
              <a:rPr lang="zh-CN" altLang="en-US" sz="1600" dirty="0"/>
              <a:t>当 </a:t>
            </a:r>
            <a:r>
              <a:rPr lang="en-US" altLang="zh-CN" sz="1600" dirty="0" err="1"/>
              <a:t>ElasticsearchIllegalStateException</a:t>
            </a:r>
            <a:r>
              <a:rPr lang="en-US" altLang="zh-CN" sz="1600" dirty="0"/>
              <a:t> </a:t>
            </a:r>
            <a:r>
              <a:rPr lang="zh-CN" altLang="en-US" sz="1600" dirty="0"/>
              <a:t>且 </a:t>
            </a:r>
            <a:r>
              <a:rPr lang="en-US" altLang="zh-CN" sz="1600" dirty="0"/>
              <a:t>not master for join request   </a:t>
            </a:r>
            <a:r>
              <a:rPr lang="zh-CN" altLang="en-US" sz="1600" dirty="0"/>
              <a:t>循环内重试，且有最大重试次数。</a:t>
            </a:r>
            <a:endParaRPr lang="en-US" altLang="zh-CN" sz="1600" dirty="0"/>
          </a:p>
          <a:p>
            <a:pPr marL="571500" indent="-514350">
              <a:lnSpc>
                <a:spcPct val="150000"/>
              </a:lnSpc>
              <a:buAutoNum type="arabicPeriod"/>
            </a:pPr>
            <a:r>
              <a:rPr lang="zh-CN" altLang="en-US" sz="1600" dirty="0"/>
              <a:t>其它的任何异常都返回</a:t>
            </a:r>
            <a:r>
              <a:rPr lang="en-US" altLang="zh-CN" sz="1600" dirty="0"/>
              <a:t>false</a:t>
            </a:r>
            <a:r>
              <a:rPr lang="zh-CN" altLang="en-US" sz="1600" dirty="0"/>
              <a:t>，外面重试</a:t>
            </a:r>
            <a:r>
              <a:rPr lang="en-US" altLang="zh-CN" sz="1600" dirty="0" err="1"/>
              <a:t>markThreadAsDoneAndStartNew</a:t>
            </a:r>
            <a:r>
              <a:rPr lang="en-US" altLang="zh-CN" sz="1600" dirty="0"/>
              <a:t> 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findMaster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joinMaster</a:t>
            </a:r>
            <a:endParaRPr lang="en-US" altLang="zh-CN" sz="1600" dirty="0"/>
          </a:p>
          <a:p>
            <a:pPr marL="571500" indent="-514350">
              <a:lnSpc>
                <a:spcPct val="150000"/>
              </a:lnSpc>
              <a:buAutoNum type="arabicPeriod"/>
            </a:pPr>
            <a:r>
              <a:rPr lang="zh-CN" altLang="en-US" sz="1600" dirty="0"/>
              <a:t>如果</a:t>
            </a:r>
            <a:r>
              <a:rPr lang="en-US" altLang="zh-CN" sz="1600" dirty="0"/>
              <a:t>join success, </a:t>
            </a:r>
            <a:r>
              <a:rPr lang="zh-CN" altLang="en-US" sz="1600" dirty="0"/>
              <a:t>但当前内存中的</a:t>
            </a:r>
            <a:r>
              <a:rPr lang="en-US" altLang="zh-CN" sz="1600" dirty="0"/>
              <a:t>master</a:t>
            </a:r>
            <a:r>
              <a:rPr lang="zh-CN" altLang="en-US" sz="1600" dirty="0"/>
              <a:t>是为</a:t>
            </a:r>
            <a:r>
              <a:rPr lang="en-US" altLang="zh-CN" sz="1600" dirty="0"/>
              <a:t>null</a:t>
            </a:r>
            <a:r>
              <a:rPr lang="zh-CN" altLang="en-US" sz="1600" dirty="0"/>
              <a:t>，外面重试</a:t>
            </a:r>
            <a:endParaRPr lang="en-US" altLang="zh-CN" sz="1600" dirty="0"/>
          </a:p>
          <a:p>
            <a:pPr marL="571500" indent="-514350">
              <a:lnSpc>
                <a:spcPct val="150000"/>
              </a:lnSpc>
              <a:buAutoNum type="arabicPeriod"/>
            </a:pPr>
            <a:r>
              <a:rPr lang="zh-CN" altLang="en-US" sz="1600" dirty="0"/>
              <a:t>如果</a:t>
            </a:r>
            <a:r>
              <a:rPr lang="en-US" altLang="zh-CN" sz="1600" dirty="0"/>
              <a:t>join success,</a:t>
            </a:r>
            <a:r>
              <a:rPr lang="zh-CN" altLang="en-US" sz="1600" dirty="0"/>
              <a:t>但当前内存中的</a:t>
            </a:r>
            <a:r>
              <a:rPr lang="en-US" altLang="zh-CN" sz="1600" dirty="0"/>
              <a:t>master</a:t>
            </a:r>
            <a:r>
              <a:rPr lang="zh-CN" altLang="en-US" sz="1600" dirty="0"/>
              <a:t>和发送</a:t>
            </a:r>
            <a:r>
              <a:rPr lang="en-US" altLang="zh-CN" sz="1600" dirty="0"/>
              <a:t>join</a:t>
            </a:r>
            <a:r>
              <a:rPr lang="zh-CN" altLang="en-US" sz="1600" dirty="0"/>
              <a:t>请求的</a:t>
            </a:r>
            <a:r>
              <a:rPr lang="en-US" altLang="zh-CN" sz="1600" dirty="0" err="1"/>
              <a:t>targetNode</a:t>
            </a:r>
            <a:r>
              <a:rPr lang="zh-CN" altLang="en-US" sz="1600" dirty="0"/>
              <a:t>不是同一个节点，外面重试</a:t>
            </a:r>
            <a:endParaRPr lang="en-US" altLang="zh-CN" sz="1600" dirty="0"/>
          </a:p>
          <a:p>
            <a:pPr marL="571500" indent="-514350">
              <a:buAutoNum type="arabicPeriod"/>
            </a:pPr>
            <a:endParaRPr lang="en-US" altLang="zh-CN" sz="1600" b="1" dirty="0"/>
          </a:p>
          <a:p>
            <a:pPr marL="571500" indent="-514350">
              <a:buAutoNum type="arabicPeriod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8625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260648"/>
            <a:ext cx="8229600" cy="634082"/>
          </a:xfrm>
        </p:spPr>
        <p:txBody>
          <a:bodyPr>
            <a:normAutofit/>
          </a:bodyPr>
          <a:lstStyle/>
          <a:p>
            <a:pPr marL="1828800" lvl="2" indent="-514350" algn="l"/>
            <a:r>
              <a:rPr lang="en-US" altLang="zh-CN" sz="2400" b="1" dirty="0"/>
              <a:t>Receive  </a:t>
            </a:r>
            <a:r>
              <a:rPr lang="en-US" altLang="zh-CN" sz="2400" b="1" dirty="0" err="1"/>
              <a:t>clusterstate</a:t>
            </a:r>
            <a:r>
              <a:rPr lang="en-US" altLang="zh-CN" sz="2400" b="1" dirty="0"/>
              <a:t> publish request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98072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zh-CN" altLang="en-US" sz="2400" dirty="0"/>
              <a:t>先更新本地内存中</a:t>
            </a:r>
            <a:r>
              <a:rPr lang="en-US" altLang="zh-CN" sz="2400" dirty="0" err="1"/>
              <a:t>clusterstat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>
              <a:lnSpc>
                <a:spcPct val="150000"/>
              </a:lnSpc>
              <a:buAutoNum type="arabicPeriod"/>
            </a:pPr>
            <a:r>
              <a:rPr lang="en-US" altLang="zh-CN" sz="2400" dirty="0"/>
              <a:t>Connect  to other nodes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zh-CN" altLang="en-US" sz="2400" dirty="0"/>
              <a:t>执行监听</a:t>
            </a:r>
            <a:r>
              <a:rPr lang="en-US" altLang="zh-CN" sz="2400" dirty="0" err="1"/>
              <a:t>clusterstate</a:t>
            </a:r>
            <a:r>
              <a:rPr lang="en-US" altLang="zh-CN" sz="2400" dirty="0"/>
              <a:t> update</a:t>
            </a:r>
            <a:r>
              <a:rPr lang="zh-CN" altLang="en-US" sz="2400" dirty="0"/>
              <a:t>的</a:t>
            </a:r>
            <a:r>
              <a:rPr lang="en-US" altLang="zh-CN" sz="2400" dirty="0"/>
              <a:t>per listener    (</a:t>
            </a:r>
            <a:r>
              <a:rPr lang="zh-CN" altLang="en-US" sz="2400" dirty="0"/>
              <a:t>保存到本地</a:t>
            </a:r>
            <a:r>
              <a:rPr lang="en-US" altLang="zh-CN" sz="2400" dirty="0" err="1"/>
              <a:t>globle</a:t>
            </a:r>
            <a:r>
              <a:rPr lang="zh-CN" altLang="en-US" sz="2400" dirty="0"/>
              <a:t>文件</a:t>
            </a:r>
            <a:r>
              <a:rPr lang="en-US" altLang="zh-CN" sz="2400" dirty="0"/>
              <a:t>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altLang="zh-CN" sz="2400" dirty="0"/>
              <a:t>Disconnect  from removed  node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zh-CN" altLang="en-US" sz="2400" dirty="0"/>
              <a:t>执行监听</a:t>
            </a:r>
            <a:r>
              <a:rPr lang="en-US" altLang="zh-CN" sz="2400" dirty="0" err="1"/>
              <a:t>clusterstate</a:t>
            </a:r>
            <a:r>
              <a:rPr lang="en-US" altLang="zh-CN" sz="2400" dirty="0"/>
              <a:t>  update </a:t>
            </a:r>
            <a:r>
              <a:rPr lang="zh-CN" altLang="en-US" sz="2400" dirty="0"/>
              <a:t>的</a:t>
            </a:r>
            <a:r>
              <a:rPr lang="en-US" altLang="zh-CN" sz="2400" dirty="0"/>
              <a:t>post listener</a:t>
            </a:r>
          </a:p>
          <a:p>
            <a:pPr marL="971550" lvl="1" indent="-51435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91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FaultDetection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NodesFaultDetection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发</a:t>
            </a:r>
            <a:endParaRPr lang="en-US" altLang="zh-CN" dirty="0" smtClean="0"/>
          </a:p>
          <a:p>
            <a:r>
              <a:rPr lang="en-US" altLang="zh-CN" dirty="0" err="1" smtClean="0"/>
              <a:t>MasterFaultDetection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所有非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新节点加入</a:t>
            </a:r>
            <a:r>
              <a:rPr lang="en-US" altLang="zh-CN" dirty="0" smtClean="0"/>
              <a:t>ES</a:t>
            </a:r>
            <a:r>
              <a:rPr lang="zh-CN" altLang="en-US" dirty="0" smtClean="0"/>
              <a:t>集群时，当接到</a:t>
            </a:r>
            <a:r>
              <a:rPr lang="en-US" altLang="zh-CN" dirty="0" smtClean="0"/>
              <a:t>master publish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clusterstat</a:t>
            </a:r>
            <a:r>
              <a:rPr lang="en-US" altLang="zh-CN" dirty="0" smtClean="0"/>
              <a:t> </a:t>
            </a:r>
            <a:r>
              <a:rPr lang="zh-CN" altLang="en-US" dirty="0" smtClean="0"/>
              <a:t>后，会</a:t>
            </a:r>
            <a:r>
              <a:rPr lang="en-US" altLang="zh-CN" dirty="0" smtClean="0"/>
              <a:t>restart </a:t>
            </a:r>
            <a:r>
              <a:rPr lang="en-US" altLang="zh-CN" dirty="0" err="1" smtClean="0"/>
              <a:t>MasterFaultDetection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6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ES Connection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3501009"/>
            <a:ext cx="8229600" cy="2409131"/>
          </a:xfrm>
        </p:spPr>
        <p:txBody>
          <a:bodyPr>
            <a:normAutofit fontScale="6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sz="3800" dirty="0"/>
          </a:p>
          <a:p>
            <a:r>
              <a:rPr lang="en-US" altLang="zh-CN" sz="3800" b="1" dirty="0"/>
              <a:t>Light connect</a:t>
            </a:r>
          </a:p>
          <a:p>
            <a:pPr lvl="1"/>
            <a:r>
              <a:rPr lang="zh-CN" altLang="en-US" sz="3400" dirty="0"/>
              <a:t>只有一个</a:t>
            </a:r>
            <a:r>
              <a:rPr lang="en-US" altLang="zh-CN" sz="3400" dirty="0"/>
              <a:t>channel</a:t>
            </a:r>
            <a:r>
              <a:rPr lang="zh-CN" altLang="en-US" sz="3400" dirty="0"/>
              <a:t>，所有类型共用</a:t>
            </a:r>
            <a:endParaRPr lang="en-US" altLang="zh-CN" sz="3400" dirty="0"/>
          </a:p>
          <a:p>
            <a:r>
              <a:rPr lang="en-US" altLang="zh-CN" sz="3800" b="1" dirty="0"/>
              <a:t>connect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556792"/>
            <a:ext cx="7673340" cy="284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7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宽屏</PresentationFormat>
  <Paragraphs>86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ES client </vt:lpstr>
      <vt:lpstr>Node Client: 如何加入cluster</vt:lpstr>
      <vt:lpstr>InternalNode.start</vt:lpstr>
      <vt:lpstr>DiscoveryService.start--&gt; discovery.start()</vt:lpstr>
      <vt:lpstr>discovery. innerJoinCluster()</vt:lpstr>
      <vt:lpstr>Join error  </vt:lpstr>
      <vt:lpstr>Receive  clusterstate publish request</vt:lpstr>
      <vt:lpstr>FaultDetection</vt:lpstr>
      <vt:lpstr>ES Connection type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 client </dc:title>
  <dc:creator>王松林</dc:creator>
  <cp:lastModifiedBy>王松林</cp:lastModifiedBy>
  <cp:revision>1</cp:revision>
  <dcterms:created xsi:type="dcterms:W3CDTF">2015-09-14T08:47:59Z</dcterms:created>
  <dcterms:modified xsi:type="dcterms:W3CDTF">2015-09-14T08:48:43Z</dcterms:modified>
</cp:coreProperties>
</file>