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12" r:id="rId4"/>
    <p:sldId id="315" r:id="rId5"/>
    <p:sldId id="313" r:id="rId6"/>
    <p:sldId id="314" r:id="rId7"/>
    <p:sldId id="317" r:id="rId8"/>
    <p:sldId id="316" r:id="rId9"/>
    <p:sldId id="289" r:id="rId10"/>
    <p:sldId id="25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8" r:id="rId24"/>
    <p:sldId id="302" r:id="rId25"/>
    <p:sldId id="303" r:id="rId26"/>
    <p:sldId id="306" r:id="rId27"/>
    <p:sldId id="304" r:id="rId28"/>
    <p:sldId id="305" r:id="rId29"/>
    <p:sldId id="309" r:id="rId30"/>
    <p:sldId id="30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7" autoAdjust="0"/>
  </p:normalViewPr>
  <p:slideViewPr>
    <p:cSldViewPr>
      <p:cViewPr>
        <p:scale>
          <a:sx n="75" d="100"/>
          <a:sy n="75" d="100"/>
        </p:scale>
        <p:origin x="-2664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109EB-3D32-4998-A000-B30132F6AC4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DC9B-E212-405B-87EA-BF118820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1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6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E39A-6B35-4111-8281-A85FA99E7A78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9A5F-8406-48A2-B43F-AD745434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GEO &amp; ES GEO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6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geo_point</a:t>
            </a:r>
            <a:r>
              <a:rPr lang="en-US" altLang="zh-CN" dirty="0" smtClean="0"/>
              <a:t>-mapping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"location":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type": "</a:t>
            </a:r>
            <a:r>
              <a:rPr lang="en-US" altLang="zh-CN" dirty="0" err="1" smtClean="0"/>
              <a:t>geo_point</a:t>
            </a:r>
            <a:r>
              <a:rPr lang="en-US" altLang="zh-CN" dirty="0" smtClean="0"/>
              <a:t>“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4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geo_point</a:t>
            </a:r>
            <a:r>
              <a:rPr lang="en-US" altLang="zh-CN" dirty="0"/>
              <a:t>- indexing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PUT </a:t>
            </a:r>
            <a:r>
              <a:rPr lang="en-US" altLang="zh-CN" dirty="0"/>
              <a:t>/attractions/restaurant/1</a:t>
            </a:r>
          </a:p>
          <a:p>
            <a:pPr marL="0" indent="0">
              <a:buNone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/>
              <a:t>location": "40.715, -74.011" </a:t>
            </a:r>
          </a:p>
          <a:p>
            <a:pPr marL="0" indent="0">
              <a:buNone/>
            </a:pPr>
            <a:r>
              <a:rPr lang="en-US" altLang="zh-CN" dirty="0" smtClean="0"/>
              <a:t>		//"</a:t>
            </a:r>
            <a:r>
              <a:rPr lang="en-US" altLang="zh-CN" dirty="0"/>
              <a:t>location": { </a:t>
            </a:r>
          </a:p>
          <a:p>
            <a:pPr marL="0" indent="0">
              <a:buNone/>
            </a:pPr>
            <a:r>
              <a:rPr lang="en-US" altLang="zh-CN" dirty="0" smtClean="0"/>
              <a:t>			//"</a:t>
            </a:r>
            <a:r>
              <a:rPr lang="en-US" altLang="zh-CN" dirty="0" err="1"/>
              <a:t>lat</a:t>
            </a:r>
            <a:r>
              <a:rPr lang="en-US" altLang="zh-CN" dirty="0"/>
              <a:t>":     40.722,</a:t>
            </a:r>
          </a:p>
          <a:p>
            <a:pPr marL="0" indent="0">
              <a:buNone/>
            </a:pPr>
            <a:r>
              <a:rPr lang="en-US" altLang="zh-CN" dirty="0" smtClean="0"/>
              <a:t>			//"</a:t>
            </a:r>
            <a:r>
              <a:rPr lang="en-US" altLang="zh-CN" dirty="0" err="1"/>
              <a:t>lon</a:t>
            </a:r>
            <a:r>
              <a:rPr lang="en-US" altLang="zh-CN" dirty="0"/>
              <a:t>":    -73.989</a:t>
            </a:r>
          </a:p>
          <a:p>
            <a:pPr marL="0" indent="0">
              <a:buNone/>
            </a:pPr>
            <a:r>
              <a:rPr lang="en-US" altLang="zh-CN" dirty="0"/>
              <a:t>		//}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//"</a:t>
            </a:r>
            <a:r>
              <a:rPr lang="en-US" altLang="zh-CN" dirty="0"/>
              <a:t>location": </a:t>
            </a:r>
            <a:r>
              <a:rPr lang="en-US" altLang="zh-CN" dirty="0" smtClean="0"/>
              <a:t>[</a:t>
            </a:r>
            <a:r>
              <a:rPr lang="en-US" altLang="zh-CN" dirty="0"/>
              <a:t>-77.03653, 38.897676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35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geo_bounding_box</a:t>
            </a:r>
            <a:endParaRPr lang="en-US" altLang="zh-CN" dirty="0"/>
          </a:p>
          <a:p>
            <a:r>
              <a:rPr lang="en-US" altLang="zh-CN" dirty="0" err="1" smtClean="0"/>
              <a:t>geo_distance</a:t>
            </a:r>
            <a:endParaRPr lang="en-US" altLang="zh-CN" dirty="0"/>
          </a:p>
          <a:p>
            <a:r>
              <a:rPr lang="en-US" altLang="zh-CN" dirty="0" err="1" smtClean="0"/>
              <a:t>geo_distance_range</a:t>
            </a:r>
            <a:endParaRPr lang="en-US" altLang="zh-CN" dirty="0"/>
          </a:p>
          <a:p>
            <a:r>
              <a:rPr lang="en-US" altLang="zh-CN" dirty="0" err="1" smtClean="0"/>
              <a:t>geo_polygon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6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geo_bounding_box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"filter":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geo_bounding_box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	//"type":    "indexed", //default: memory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/>
              <a:t>location": { 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"</a:t>
            </a:r>
            <a:r>
              <a:rPr lang="en-US" altLang="zh-CN" dirty="0" err="1"/>
              <a:t>top_left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	"</a:t>
            </a:r>
            <a:r>
              <a:rPr lang="en-US" altLang="zh-CN" dirty="0" err="1"/>
              <a:t>lat</a:t>
            </a:r>
            <a:r>
              <a:rPr lang="en-US" altLang="zh-CN" dirty="0"/>
              <a:t>":  40.8,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smtClean="0"/>
              <a:t>"</a:t>
            </a:r>
            <a:r>
              <a:rPr lang="en-US" altLang="zh-CN" dirty="0" err="1"/>
              <a:t>lon</a:t>
            </a:r>
            <a:r>
              <a:rPr lang="en-US" altLang="zh-CN" dirty="0"/>
              <a:t>": -74.0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"</a:t>
            </a:r>
            <a:r>
              <a:rPr lang="en-US" altLang="zh-CN" dirty="0" err="1"/>
              <a:t>bottom_right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		"</a:t>
            </a:r>
            <a:r>
              <a:rPr lang="en-US" altLang="zh-CN" dirty="0" err="1"/>
              <a:t>lat</a:t>
            </a:r>
            <a:r>
              <a:rPr lang="en-US" altLang="zh-CN" dirty="0"/>
              <a:t>":  40.7,</a:t>
            </a:r>
          </a:p>
          <a:p>
            <a:pPr marL="0" indent="0">
              <a:buNone/>
            </a:pPr>
            <a:r>
              <a:rPr lang="en-US" altLang="zh-CN" dirty="0"/>
              <a:t>				"</a:t>
            </a:r>
            <a:r>
              <a:rPr lang="en-US" altLang="zh-CN" dirty="0" err="1"/>
              <a:t>lon</a:t>
            </a:r>
            <a:r>
              <a:rPr lang="en-US" altLang="zh-CN" dirty="0"/>
              <a:t>": -73.0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geo_distance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"filter":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geo_distance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/>
              <a:t>distance":      "1km",</a:t>
            </a:r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 err="1"/>
              <a:t>distance_type</a:t>
            </a:r>
            <a:r>
              <a:rPr lang="en-US" altLang="zh-CN" dirty="0"/>
              <a:t>": "plane", </a:t>
            </a:r>
            <a:r>
              <a:rPr lang="en-US" altLang="zh-CN" dirty="0" smtClean="0"/>
              <a:t>					//</a:t>
            </a:r>
            <a:r>
              <a:rPr lang="en-US" altLang="zh-CN" dirty="0" err="1"/>
              <a:t>arc,sloppy_arc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location":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"</a:t>
            </a:r>
            <a:r>
              <a:rPr lang="en-US" altLang="zh-CN" dirty="0" err="1"/>
              <a:t>lat</a:t>
            </a:r>
            <a:r>
              <a:rPr lang="en-US" altLang="zh-CN" dirty="0"/>
              <a:t>":  40.715,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"</a:t>
            </a:r>
            <a:r>
              <a:rPr lang="en-US" altLang="zh-CN" dirty="0" err="1"/>
              <a:t>lon</a:t>
            </a:r>
            <a:r>
              <a:rPr lang="en-US" altLang="zh-CN" dirty="0"/>
              <a:t>": -73.988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63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geo_distance_range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"filter":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geo_distance_range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 err="1"/>
              <a:t>gte</a:t>
            </a:r>
            <a:r>
              <a:rPr lang="en-US" altLang="zh-CN" dirty="0"/>
              <a:t>":    "1km", //</a:t>
            </a:r>
            <a:r>
              <a:rPr lang="en-US" altLang="zh-CN" dirty="0" err="1"/>
              <a:t>gt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 err="1"/>
              <a:t>lt</a:t>
            </a:r>
            <a:r>
              <a:rPr lang="en-US" altLang="zh-CN" dirty="0"/>
              <a:t>":     "2km", //</a:t>
            </a:r>
            <a:r>
              <a:rPr lang="en-US" altLang="zh-CN" dirty="0" err="1"/>
              <a:t>lte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/>
              <a:t>location": {</a:t>
            </a:r>
          </a:p>
          <a:p>
            <a:pPr marL="0" indent="0">
              <a:buNone/>
            </a:pPr>
            <a:r>
              <a:rPr lang="en-US" altLang="zh-CN" dirty="0" smtClean="0"/>
              <a:t>			"</a:t>
            </a:r>
            <a:r>
              <a:rPr lang="en-US" altLang="zh-CN" dirty="0" err="1"/>
              <a:t>lat</a:t>
            </a:r>
            <a:r>
              <a:rPr lang="en-US" altLang="zh-CN" dirty="0"/>
              <a:t>":  40.715,</a:t>
            </a:r>
          </a:p>
          <a:p>
            <a:pPr marL="0" indent="0">
              <a:buNone/>
            </a:pPr>
            <a:r>
              <a:rPr lang="en-US" altLang="zh-CN" dirty="0" smtClean="0"/>
              <a:t>			"</a:t>
            </a:r>
            <a:r>
              <a:rPr lang="en-US" altLang="zh-CN" dirty="0" err="1"/>
              <a:t>lon</a:t>
            </a:r>
            <a:r>
              <a:rPr lang="en-US" altLang="zh-CN" dirty="0"/>
              <a:t>": -73.988</a:t>
            </a:r>
          </a:p>
          <a:p>
            <a:pPr marL="0" indent="0">
              <a:buNone/>
            </a:pPr>
            <a:r>
              <a:rPr lang="en-US" altLang="zh-CN" dirty="0" smtClean="0"/>
              <a:t>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76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Geo-hash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"location": {</a:t>
            </a:r>
          </a:p>
          <a:p>
            <a:pPr marL="0" indent="0">
              <a:buNone/>
            </a:pPr>
            <a:r>
              <a:rPr lang="en-US" altLang="zh-CN" dirty="0"/>
              <a:t>	"type": "</a:t>
            </a:r>
            <a:r>
              <a:rPr lang="en-US" altLang="zh-CN" dirty="0" err="1"/>
              <a:t>geo_point</a:t>
            </a:r>
            <a:r>
              <a:rPr lang="en-US" altLang="zh-CN" dirty="0"/>
              <a:t>“</a:t>
            </a:r>
          </a:p>
          <a:p>
            <a:pPr marL="0" indent="0">
              <a:buNone/>
            </a:pPr>
            <a:r>
              <a:rPr lang="en-US" altLang="zh-CN" dirty="0"/>
              <a:t>	“lat_</a:t>
            </a:r>
            <a:r>
              <a:rPr lang="en-US" altLang="zh-CN" dirty="0" err="1"/>
              <a:t>lon</a:t>
            </a:r>
            <a:r>
              <a:rPr lang="en-US" altLang="zh-CN" dirty="0"/>
              <a:t>”:”true”//false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geohash</a:t>
            </a:r>
            <a:r>
              <a:rPr lang="en-US" altLang="zh-CN" dirty="0" smtClean="0"/>
              <a:t>: 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geohash_precision:1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geohash_prefix:true</a:t>
            </a:r>
            <a:r>
              <a:rPr lang="en-US" altLang="zh-CN" dirty="0" smtClean="0"/>
              <a:t>/false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Geo-hash-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3809524" cy="38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1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Geo-hash-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00" y="2313895"/>
            <a:ext cx="5130000" cy="309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72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116.389550</a:t>
            </a:r>
            <a:r>
              <a:rPr lang="en-US" altLang="zh-CN" dirty="0" smtClean="0"/>
              <a:t>, 39.928167)</a:t>
            </a:r>
          </a:p>
          <a:p>
            <a:r>
              <a:rPr lang="en-US" altLang="zh-CN" dirty="0"/>
              <a:t>11010 01011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8459"/>
              </p:ext>
            </p:extLst>
          </p:nvPr>
        </p:nvGraphicFramePr>
        <p:xfrm>
          <a:off x="539552" y="1700808"/>
          <a:ext cx="8229600" cy="30175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bit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min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mid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max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-180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112.5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112.5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123.75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112.5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118.125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123.75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112.5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115.3125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118.125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115.3125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116.71875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118.125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115.3125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116.015625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116.71875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116.015625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116.3671875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116.71875</a:t>
                      </a:r>
                      <a:endParaRPr lang="en-US" altLang="zh-CN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个实例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62" y="1753657"/>
            <a:ext cx="3790476" cy="4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9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013176"/>
            <a:ext cx="8229600" cy="8926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(116.389550, </a:t>
            </a:r>
            <a:r>
              <a:rPr lang="en-US" altLang="zh-CN" dirty="0">
                <a:solidFill>
                  <a:srgbClr val="FF0000"/>
                </a:solidFill>
              </a:rPr>
              <a:t>39.928167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10111 00011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55513"/>
              </p:ext>
            </p:extLst>
          </p:nvPr>
        </p:nvGraphicFramePr>
        <p:xfrm>
          <a:off x="539552" y="1556792"/>
          <a:ext cx="8229600" cy="30175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bit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Min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mid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max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-90.000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22.500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22.500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33.750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33.7500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42.188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45.000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40.7815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42.188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40.07825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40.7815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39.726625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40.07825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39.726625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39.9024375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40.07825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9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1 0 1 1 1 0 0 0 1 1 ----</a:t>
            </a:r>
            <a:r>
              <a:rPr lang="zh-CN" altLang="en-US" dirty="0"/>
              <a:t>纬度</a:t>
            </a:r>
          </a:p>
          <a:p>
            <a:r>
              <a:rPr lang="en-US" altLang="zh-CN" dirty="0"/>
              <a:t>1 1 0 1 0 0 1 0 1 1      </a:t>
            </a:r>
            <a:r>
              <a:rPr lang="zh-CN" altLang="en-US" dirty="0" smtClean="0"/>
              <a:t>经度</a:t>
            </a:r>
            <a:endParaRPr lang="en-US" altLang="zh-CN" dirty="0" smtClean="0"/>
          </a:p>
          <a:p>
            <a:r>
              <a:rPr lang="en-US" altLang="zh-CN" dirty="0"/>
              <a:t>11100 11101 00100 </a:t>
            </a:r>
            <a:r>
              <a:rPr lang="en-US" altLang="zh-CN" dirty="0" smtClean="0"/>
              <a:t>01111</a:t>
            </a:r>
          </a:p>
          <a:p>
            <a:r>
              <a:rPr lang="en-US" altLang="zh-CN" dirty="0" smtClean="0"/>
              <a:t>…base32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Geo-hash-</a:t>
            </a:r>
            <a:r>
              <a:rPr lang="zh-CN" altLang="en-US" dirty="0" smtClean="0"/>
              <a:t>精确度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096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75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Geo-hash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"filter":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 err="1"/>
              <a:t>geohash_cell</a:t>
            </a:r>
            <a:r>
              <a:rPr lang="en-US" altLang="zh-CN" dirty="0"/>
              <a:t>":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location":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lat</a:t>
            </a:r>
            <a:r>
              <a:rPr lang="en-US" altLang="zh-CN" dirty="0"/>
              <a:t>": 40.718,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 err="1"/>
              <a:t>lon</a:t>
            </a:r>
            <a:r>
              <a:rPr lang="en-US" altLang="zh-CN" dirty="0"/>
              <a:t>": -73.983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}, 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neighbors": true,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"</a:t>
            </a:r>
            <a:r>
              <a:rPr lang="en-US" altLang="zh-CN" dirty="0"/>
              <a:t>precision": "2km"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5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</a:t>
            </a:r>
            <a:r>
              <a:rPr lang="en-US" altLang="zh-CN" dirty="0" smtClean="0"/>
              <a:t> geo-point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lon</a:t>
            </a:r>
            <a:r>
              <a:rPr lang="zh-CN" altLang="en-US" dirty="0" smtClean="0"/>
              <a:t>几乎无用</a:t>
            </a:r>
            <a:endParaRPr lang="en-US" altLang="zh-CN" dirty="0" smtClean="0"/>
          </a:p>
          <a:p>
            <a:r>
              <a:rPr lang="en-US" altLang="zh-CN" dirty="0" err="1" smtClean="0"/>
              <a:t>Geohash</a:t>
            </a:r>
            <a:r>
              <a:rPr lang="zh-CN" altLang="en-US" dirty="0" smtClean="0"/>
              <a:t>不能单独存在</a:t>
            </a:r>
            <a:endParaRPr lang="en-US" altLang="zh-CN" dirty="0" smtClean="0"/>
          </a:p>
          <a:p>
            <a:r>
              <a:rPr lang="en-US" altLang="zh-CN" dirty="0" err="1" smtClean="0"/>
              <a:t>Geohash</a:t>
            </a:r>
            <a:r>
              <a:rPr lang="zh-CN" altLang="en-US" dirty="0" smtClean="0"/>
              <a:t>不能在不索引前缀的情况下</a:t>
            </a:r>
            <a:r>
              <a:rPr lang="zh-CN" altLang="en-US" dirty="0"/>
              <a:t>指定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r>
              <a:rPr lang="zh-CN" altLang="en-US" dirty="0" smtClean="0"/>
              <a:t>使用前缀时容易导致索引膨胀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7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</a:t>
            </a:r>
            <a:r>
              <a:rPr lang="en-US" altLang="zh-CN" dirty="0"/>
              <a:t> </a:t>
            </a:r>
            <a:r>
              <a:rPr lang="en-US" altLang="zh-CN" dirty="0" smtClean="0"/>
              <a:t>geo-point</a:t>
            </a:r>
            <a:r>
              <a:rPr lang="zh-CN" altLang="en-US" dirty="0" smtClean="0"/>
              <a:t>使用建议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在了解业务的情况下针对一个点只建一个</a:t>
            </a:r>
            <a:r>
              <a:rPr lang="en-US" altLang="zh-CN" dirty="0" err="1" smtClean="0"/>
              <a:t>geohash</a:t>
            </a:r>
            <a:r>
              <a:rPr lang="en-US" altLang="zh-CN" dirty="0" smtClean="0"/>
              <a:t> term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8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Geo_shape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used</a:t>
            </a:r>
            <a:r>
              <a:rPr lang="en-US" altLang="zh-CN" dirty="0" smtClean="0"/>
              <a:t> 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intersects</a:t>
            </a:r>
            <a:endParaRPr lang="en-US" altLang="zh-CN" dirty="0"/>
          </a:p>
          <a:p>
            <a:r>
              <a:rPr lang="en-US" altLang="zh-CN" dirty="0" smtClean="0"/>
              <a:t>disjoint</a:t>
            </a:r>
            <a:endParaRPr lang="en-US" altLang="zh-CN" dirty="0"/>
          </a:p>
          <a:p>
            <a:r>
              <a:rPr lang="en-US" altLang="zh-CN" dirty="0" smtClean="0"/>
              <a:t>within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2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Geo_shape</a:t>
            </a:r>
            <a:r>
              <a:rPr lang="en-US" altLang="zh-CN" dirty="0" smtClean="0"/>
              <a:t>-mapping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"mappings":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/>
              <a:t>landmark": {</a:t>
            </a:r>
          </a:p>
          <a:p>
            <a:pPr marL="0" indent="0">
              <a:buNone/>
            </a:pPr>
            <a:r>
              <a:rPr lang="en-US" altLang="zh-CN" dirty="0" smtClean="0"/>
              <a:t>		"</a:t>
            </a:r>
            <a:r>
              <a:rPr lang="en-US" altLang="zh-CN" dirty="0"/>
              <a:t>properties": {</a:t>
            </a:r>
          </a:p>
          <a:p>
            <a:pPr marL="0" indent="0">
              <a:buNone/>
            </a:pPr>
            <a:r>
              <a:rPr lang="en-US" altLang="zh-CN" dirty="0" smtClean="0"/>
              <a:t>			"</a:t>
            </a:r>
            <a:r>
              <a:rPr lang="en-US" altLang="zh-CN" dirty="0"/>
              <a:t>location": {</a:t>
            </a:r>
          </a:p>
          <a:p>
            <a:pPr marL="0" indent="0">
              <a:buNone/>
            </a:pPr>
            <a:r>
              <a:rPr lang="en-US" altLang="zh-CN" dirty="0" smtClean="0"/>
              <a:t>				"</a:t>
            </a:r>
            <a:r>
              <a:rPr lang="en-US" altLang="zh-CN" dirty="0"/>
              <a:t>type": "</a:t>
            </a:r>
            <a:r>
              <a:rPr lang="en-US" altLang="zh-CN" dirty="0" err="1"/>
              <a:t>geo_shape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	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2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PUT /attractions/landmark/</a:t>
            </a:r>
            <a:r>
              <a:rPr lang="en-US" altLang="zh-CN" dirty="0" err="1"/>
              <a:t>dam_square</a:t>
            </a:r>
            <a:endParaRPr lang="en-US" altLang="zh-CN" dirty="0"/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"location" : {</a:t>
            </a:r>
          </a:p>
          <a:p>
            <a:r>
              <a:rPr lang="en-US" altLang="zh-CN" dirty="0"/>
              <a:t>			"type" : "polygon", </a:t>
            </a:r>
          </a:p>
          <a:p>
            <a:r>
              <a:rPr lang="en-US" altLang="zh-CN" dirty="0"/>
              <a:t>			"coordinates" : [[ </a:t>
            </a:r>
          </a:p>
          <a:p>
            <a:r>
              <a:rPr lang="en-US" altLang="zh-CN" dirty="0"/>
              <a:t>			  [ 4.89218, 52.37356 ],</a:t>
            </a:r>
          </a:p>
          <a:p>
            <a:r>
              <a:rPr lang="en-US" altLang="zh-CN" dirty="0"/>
              <a:t>			  [ 4.89205, 52.37276 ],</a:t>
            </a:r>
          </a:p>
          <a:p>
            <a:r>
              <a:rPr lang="en-US" altLang="zh-CN" dirty="0"/>
              <a:t>			  [ 4.89301, 52.37274 ],</a:t>
            </a:r>
          </a:p>
          <a:p>
            <a:r>
              <a:rPr lang="en-US" altLang="zh-CN" dirty="0"/>
              <a:t>			  [ 4.89392, 52.37250 ],</a:t>
            </a:r>
          </a:p>
          <a:p>
            <a:r>
              <a:rPr lang="en-US" altLang="zh-CN" dirty="0"/>
              <a:t>			  [ 4.89431, 52.37287 ],</a:t>
            </a:r>
          </a:p>
          <a:p>
            <a:r>
              <a:rPr lang="en-US" altLang="zh-CN" dirty="0"/>
              <a:t>			  [ 4.89331, 52.37346 ],</a:t>
            </a:r>
          </a:p>
          <a:p>
            <a:r>
              <a:rPr lang="en-US" altLang="zh-CN" dirty="0"/>
              <a:t>			  [ 4.89305, 52.37326 ],</a:t>
            </a:r>
          </a:p>
          <a:p>
            <a:r>
              <a:rPr lang="en-US" altLang="zh-CN" dirty="0"/>
              <a:t>			  [ 4.89218, 52.37356 ]</a:t>
            </a:r>
          </a:p>
          <a:p>
            <a:r>
              <a:rPr lang="en-US" altLang="zh-CN" dirty="0"/>
              <a:t>			]]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80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55" y="1600200"/>
            <a:ext cx="22824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1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V1:</a:t>
            </a:r>
            <a:r>
              <a:rPr lang="zh-CN" altLang="en-US" dirty="0" smtClean="0"/>
              <a:t>位置过滤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zh-CN" altLang="en-US" dirty="0" smtClean="0"/>
              <a:t>采集位置数据，从库里匹配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4761905" cy="27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"query": {</a:t>
            </a:r>
          </a:p>
          <a:p>
            <a:pPr marL="0" indent="0">
              <a:buNone/>
            </a:pPr>
            <a:r>
              <a:rPr lang="en-US" altLang="zh-CN" dirty="0" smtClean="0"/>
              <a:t>	"</a:t>
            </a:r>
            <a:r>
              <a:rPr lang="en-US" altLang="zh-CN" dirty="0" err="1"/>
              <a:t>geo_shape</a:t>
            </a:r>
            <a:r>
              <a:rPr lang="en-US" altLang="zh-CN" dirty="0"/>
              <a:t>":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location":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		"</a:t>
            </a:r>
            <a:r>
              <a:rPr lang="en-US" altLang="zh-CN" dirty="0"/>
              <a:t>relation": "within", //</a:t>
            </a:r>
            <a:r>
              <a:rPr lang="en-US" altLang="zh-CN" dirty="0" err="1"/>
              <a:t>default:intersects</a:t>
            </a:r>
            <a:r>
              <a:rPr lang="en-US" altLang="zh-CN" dirty="0"/>
              <a:t>, disjoint</a:t>
            </a:r>
          </a:p>
          <a:p>
            <a:pPr marL="0" indent="0">
              <a:buNone/>
            </a:pPr>
            <a:r>
              <a:rPr lang="en-US" altLang="zh-CN" dirty="0" smtClean="0"/>
              <a:t>			"</a:t>
            </a:r>
            <a:r>
              <a:rPr lang="en-US" altLang="zh-CN" dirty="0"/>
              <a:t>shape": { </a:t>
            </a:r>
          </a:p>
          <a:p>
            <a:pPr marL="0" indent="0">
              <a:buNone/>
            </a:pPr>
            <a:r>
              <a:rPr lang="en-US" altLang="zh-CN" dirty="0" smtClean="0"/>
              <a:t>				"</a:t>
            </a:r>
            <a:r>
              <a:rPr lang="en-US" altLang="zh-CN" dirty="0"/>
              <a:t>type":   "circle", </a:t>
            </a:r>
          </a:p>
          <a:p>
            <a:pPr marL="0" indent="0">
              <a:buNone/>
            </a:pPr>
            <a:r>
              <a:rPr lang="en-US" altLang="zh-CN" dirty="0" smtClean="0"/>
              <a:t>				"</a:t>
            </a:r>
            <a:r>
              <a:rPr lang="en-US" altLang="zh-CN" dirty="0"/>
              <a:t>radius": "1km"</a:t>
            </a:r>
          </a:p>
          <a:p>
            <a:pPr marL="0" indent="0">
              <a:buNone/>
            </a:pPr>
            <a:r>
              <a:rPr lang="en-US" altLang="zh-CN" dirty="0" smtClean="0"/>
              <a:t>				"</a:t>
            </a:r>
            <a:r>
              <a:rPr lang="en-US" altLang="zh-CN" dirty="0"/>
              <a:t>coordinates": [ </a:t>
            </a:r>
          </a:p>
          <a:p>
            <a:pPr marL="0" indent="0">
              <a:buNone/>
            </a:pPr>
            <a:r>
              <a:rPr lang="en-US" altLang="zh-CN" dirty="0" smtClean="0"/>
              <a:t>					4.89994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					52.37815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0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V2:</a:t>
            </a:r>
            <a:r>
              <a:rPr lang="zh-CN" altLang="en-US" dirty="0" smtClean="0"/>
              <a:t>经纬度</a:t>
            </a:r>
            <a:r>
              <a:rPr lang="zh-CN" altLang="en-US" dirty="0"/>
              <a:t>条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zh-CN" dirty="0" smtClean="0"/>
              <a:t>Lat:1</a:t>
            </a:r>
            <a:r>
              <a:rPr lang="en-US" altLang="zh-CN" dirty="0" smtClean="0">
                <a:sym typeface="Wingdings" panose="05000000000000000000" pitchFamily="2" charset="2"/>
              </a:rPr>
              <a:t>g1, g2, g3...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Lat:2-&gt;g1`, g2`, g3`…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66235"/>
            <a:ext cx="6048672" cy="40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993704" y="1495325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Lon:1</a:t>
            </a:r>
            <a:r>
              <a:rPr lang="en-US" altLang="zh-CN" dirty="0" smtClean="0">
                <a:sym typeface="Wingdings" panose="05000000000000000000" pitchFamily="2" charset="2"/>
              </a:rPr>
              <a:t>G1, G2, G3...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Lon:2-&gt;G1`, G2`, G3`…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4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V3:</a:t>
            </a:r>
            <a:r>
              <a:rPr lang="zh-CN" altLang="en-US" dirty="0"/>
              <a:t>数据</a:t>
            </a:r>
            <a:r>
              <a:rPr lang="zh-CN" altLang="en-US" dirty="0" smtClean="0"/>
              <a:t>分块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0848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V4:</a:t>
            </a:r>
            <a:r>
              <a:rPr lang="zh-CN" altLang="en-US" dirty="0"/>
              <a:t>动态</a:t>
            </a:r>
            <a:r>
              <a:rPr lang="zh-CN" altLang="en-US" dirty="0" smtClean="0"/>
              <a:t>分块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88" y="1600200"/>
            <a:ext cx="52906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2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GEO</a:t>
            </a:r>
            <a:r>
              <a:rPr lang="zh-CN" altLang="en-US" dirty="0" smtClean="0"/>
              <a:t>要处理的问题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点和点的关系</a:t>
            </a:r>
            <a:endParaRPr lang="en-US" altLang="zh-CN" dirty="0" smtClean="0"/>
          </a:p>
          <a:p>
            <a:r>
              <a:rPr lang="zh-CN" altLang="en-US" dirty="0" smtClean="0"/>
              <a:t>点和面的关系</a:t>
            </a:r>
            <a:endParaRPr lang="en-US" altLang="zh-CN" dirty="0" smtClean="0"/>
          </a:p>
          <a:p>
            <a:r>
              <a:rPr lang="zh-CN" altLang="en-US" dirty="0" smtClean="0"/>
              <a:t>面和面的关系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4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</a:t>
            </a:r>
            <a:r>
              <a:rPr lang="zh-CN" altLang="en-US" dirty="0" smtClean="0"/>
              <a:t>相关的其他一些东西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3305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87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 GEO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geo_point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Mapping</a:t>
            </a:r>
          </a:p>
          <a:p>
            <a:pPr lvl="1"/>
            <a:r>
              <a:rPr lang="en-US" altLang="zh-CN" dirty="0" smtClean="0"/>
              <a:t>Indexing</a:t>
            </a:r>
          </a:p>
          <a:p>
            <a:pPr lvl="1"/>
            <a:r>
              <a:rPr lang="en-US" altLang="zh-CN" dirty="0" smtClean="0"/>
              <a:t>filter</a:t>
            </a:r>
          </a:p>
          <a:p>
            <a:r>
              <a:rPr lang="en-US" altLang="zh-CN" dirty="0" err="1" smtClean="0"/>
              <a:t>Geo_shape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Mapping</a:t>
            </a:r>
          </a:p>
          <a:p>
            <a:pPr lvl="1"/>
            <a:r>
              <a:rPr lang="en-US" altLang="zh-CN" dirty="0" smtClean="0"/>
              <a:t>Indexing</a:t>
            </a:r>
          </a:p>
          <a:p>
            <a:pPr lvl="1"/>
            <a:r>
              <a:rPr lang="en-US" altLang="zh-CN" dirty="0"/>
              <a:t>querying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6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358</Words>
  <Application>Microsoft Office PowerPoint</Application>
  <PresentationFormat>全屏显示(4:3)</PresentationFormat>
  <Paragraphs>258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GEO &amp; ES GEO</vt:lpstr>
      <vt:lpstr>一个实例</vt:lpstr>
      <vt:lpstr>V1:位置过滤</vt:lpstr>
      <vt:lpstr>V2:经纬度条2元索引</vt:lpstr>
      <vt:lpstr>V3:数据分块</vt:lpstr>
      <vt:lpstr>V4:动态分块</vt:lpstr>
      <vt:lpstr>GEO要处理的问题</vt:lpstr>
      <vt:lpstr>GEO相关的其他一些东西</vt:lpstr>
      <vt:lpstr>ES GEO</vt:lpstr>
      <vt:lpstr>geo_point-mapping</vt:lpstr>
      <vt:lpstr>geo_point- indexing</vt:lpstr>
      <vt:lpstr>filter:</vt:lpstr>
      <vt:lpstr>geo_bounding_box filter</vt:lpstr>
      <vt:lpstr>geo_distance filter</vt:lpstr>
      <vt:lpstr>geo_distance_range filter</vt:lpstr>
      <vt:lpstr>Geo-hash</vt:lpstr>
      <vt:lpstr>Geo-hash-思路</vt:lpstr>
      <vt:lpstr>Geo-hash-索引</vt:lpstr>
      <vt:lpstr>编码</vt:lpstr>
      <vt:lpstr>编码</vt:lpstr>
      <vt:lpstr>编码</vt:lpstr>
      <vt:lpstr>Geo-hash-精确度</vt:lpstr>
      <vt:lpstr>Geo-hash filter</vt:lpstr>
      <vt:lpstr>Es geo-point说明</vt:lpstr>
      <vt:lpstr>Es geo-point使用建议</vt:lpstr>
      <vt:lpstr>Geo_shape:used for</vt:lpstr>
      <vt:lpstr>Geo_shape-mapping</vt:lpstr>
      <vt:lpstr>indexing</vt:lpstr>
      <vt:lpstr>index</vt:lpstr>
      <vt:lpstr>querying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全文检索的一般过程</dc:title>
  <dc:creator>马可阳</dc:creator>
  <cp:lastModifiedBy>马可阳</cp:lastModifiedBy>
  <cp:revision>506</cp:revision>
  <dcterms:created xsi:type="dcterms:W3CDTF">2015-07-16T08:07:35Z</dcterms:created>
  <dcterms:modified xsi:type="dcterms:W3CDTF">2015-08-18T07:47:34Z</dcterms:modified>
</cp:coreProperties>
</file>