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Playfair Displ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layfairDispl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11" Type="http://schemas.openxmlformats.org/officeDocument/2006/relationships/slide" Target="slides/slide7.xml"/><Relationship Id="rId33" Type="http://schemas.openxmlformats.org/officeDocument/2006/relationships/font" Target="fonts/Lato-regular.fntdata"/><Relationship Id="rId10" Type="http://schemas.openxmlformats.org/officeDocument/2006/relationships/slide" Target="slides/slide6.xml"/><Relationship Id="rId32" Type="http://schemas.openxmlformats.org/officeDocument/2006/relationships/font" Target="fonts/PlayfairDisplay-boldItalic.fntdata"/><Relationship Id="rId13" Type="http://schemas.openxmlformats.org/officeDocument/2006/relationships/slide" Target="slides/slide9.xml"/><Relationship Id="rId35" Type="http://schemas.openxmlformats.org/officeDocument/2006/relationships/font" Target="fonts/Lato-italic.fntdata"/><Relationship Id="rId12" Type="http://schemas.openxmlformats.org/officeDocument/2006/relationships/slide" Target="slides/slide8.xml"/><Relationship Id="rId34" Type="http://schemas.openxmlformats.org/officeDocument/2006/relationships/font" Target="fonts/La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La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handspeak.com/word/category/index.php?dict=health" TargetMode="External"/><Relationship Id="rId4" Type="http://schemas.openxmlformats.org/officeDocument/2006/relationships/hyperlink" Target="https://www.youtube.com/watch?v=CoC7Hyfn6ZE&amp;list=PL6akqFwEeSpiqUZsjyyCAPV81fCNAThf-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23.jpg"/><Relationship Id="rId5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31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Vocab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CUDAP Sign Choir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11/02/2017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Disabled/Disability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650" y="1193125"/>
            <a:ext cx="1342525" cy="31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575" y="1993100"/>
            <a:ext cx="2004575" cy="23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Dizzy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575" y="1503950"/>
            <a:ext cx="2696850" cy="26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 (Physician)</a:t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13" y="1159825"/>
            <a:ext cx="56673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Room (ER)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175" y="1935074"/>
            <a:ext cx="1200150" cy="204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350" y="1166800"/>
            <a:ext cx="12001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9403"/>
          <a:stretch/>
        </p:blipFill>
        <p:spPr>
          <a:xfrm>
            <a:off x="1567900" y="1153025"/>
            <a:ext cx="6123700" cy="30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11426"/>
          <a:stretch/>
        </p:blipFill>
        <p:spPr>
          <a:xfrm>
            <a:off x="2093613" y="1157663"/>
            <a:ext cx="4956774" cy="28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Hurt/Pain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50" y="1017450"/>
            <a:ext cx="338137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4291275" y="1563850"/>
            <a:ext cx="41709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This is a directional sign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E.g., If you want to sign “headache,” sign HURT over your head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Injection/Shot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61104" t="0"/>
          <a:stretch/>
        </p:blipFill>
        <p:spPr>
          <a:xfrm>
            <a:off x="3250525" y="1580925"/>
            <a:ext cx="2975800" cy="2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Medication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10297"/>
          <a:stretch/>
        </p:blipFill>
        <p:spPr>
          <a:xfrm>
            <a:off x="3314700" y="1463850"/>
            <a:ext cx="2514600" cy="28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Menstruation</a:t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26813" l="41011" r="24040" t="20692"/>
          <a:stretch/>
        </p:blipFill>
        <p:spPr>
          <a:xfrm>
            <a:off x="1654350" y="1433775"/>
            <a:ext cx="2606850" cy="29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5013175" y="2105525"/>
            <a:ext cx="2867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(Yes, you are essentially hitting yourself in the face)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List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Allergy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Bandage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Blood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(Head) Cold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Cough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Dentist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Disabled/Disability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Dizzy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Doctor (Physician)</a:t>
            </a:r>
            <a:endParaRPr sz="1800"/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Emergency Room (ER)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Health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Hospital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Hurt/Pain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Injection/Shot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Medication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Menstruation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Nurse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Sick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Surgery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Nurse</a:t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00" y="1149800"/>
            <a:ext cx="56673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Sick</a:t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13" y="1017450"/>
            <a:ext cx="56673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Surgery</a:t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2675024" cy="267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825" y="1169850"/>
            <a:ext cx="2675026" cy="2675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6196275" y="1503950"/>
            <a:ext cx="27273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To sign “Surgeon” add the “person” ending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Learn More?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For Signers of Any Level</a:t>
            </a:r>
            <a:r>
              <a:rPr lang="en"/>
              <a:t>: Handspeak Health Vocab List (much longer than this one!)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https://www.handspeak.com/word/category/index.php?dict=health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For Advanced/Conversationally Fluent Signers</a:t>
            </a:r>
            <a:r>
              <a:rPr lang="en"/>
              <a:t>: Lifeprint course on Medical ASL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https://www.youtube.com/watch?v=CoC7Hyfn6ZE&amp;list=PL6akqFwEeSpiqUZsjyyCAPV81fCNAThf-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2081850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Allergy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10530"/>
          <a:stretch/>
        </p:blipFill>
        <p:spPr>
          <a:xfrm>
            <a:off x="1219250" y="1684425"/>
            <a:ext cx="6705500" cy="25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Bandage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250" y="1089650"/>
            <a:ext cx="56673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Blood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75" y="1864366"/>
            <a:ext cx="2116550" cy="1955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800" y="1864925"/>
            <a:ext cx="2116550" cy="19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2225" y="1864375"/>
            <a:ext cx="2124067" cy="19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225" y="1169850"/>
            <a:ext cx="248602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8975" y="1169850"/>
            <a:ext cx="248602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0725" y="1169850"/>
            <a:ext cx="24860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(Head) Cold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2153650" cy="26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9675" y="1169850"/>
            <a:ext cx="2153650" cy="2640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6950" y="1169850"/>
            <a:ext cx="2153650" cy="2640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7950" y="1169850"/>
            <a:ext cx="2153650" cy="264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Cough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1000"/>
            <a:ext cx="199072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0438" y="1611000"/>
            <a:ext cx="199072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1013" y="1611000"/>
            <a:ext cx="199072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1575" y="1611000"/>
            <a:ext cx="19907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Dentist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25" y="1169850"/>
            <a:ext cx="18859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600" y="1169850"/>
            <a:ext cx="188595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4521875" y="1353550"/>
            <a:ext cx="41610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This is a very “dialect-y” sign!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 this variation, the first part also means “tooth/teeth”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Another common variation involves touching the tip of a “D” hand on either side of your mouth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