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20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15D5EA-EFF0-C749-A05B-9A2C1E8E6E94}" type="datetimeFigureOut">
              <a:rPr lang="en-US" smtClean="0"/>
              <a:t>12/13/13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153164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D5EA-EFF0-C749-A05B-9A2C1E8E6E94}" type="datetimeFigureOut">
              <a:rPr lang="en-US" smtClean="0"/>
              <a:t>12/13/13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385213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D5EA-EFF0-C749-A05B-9A2C1E8E6E94}" type="datetimeFigureOut">
              <a:rPr lang="en-US" smtClean="0"/>
              <a:t>12/13/13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226723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D5EA-EFF0-C749-A05B-9A2C1E8E6E94}" type="datetimeFigureOut">
              <a:rPr lang="en-US" smtClean="0"/>
              <a:t>12/13/13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110731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15D5EA-EFF0-C749-A05B-9A2C1E8E6E94}" type="datetimeFigureOut">
              <a:rPr lang="en-US" smtClean="0"/>
              <a:t>12/13/13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34722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15D5EA-EFF0-C749-A05B-9A2C1E8E6E94}" type="datetimeFigureOut">
              <a:rPr lang="en-US" smtClean="0"/>
              <a:t>12/13/13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112916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15D5EA-EFF0-C749-A05B-9A2C1E8E6E94}" type="datetimeFigureOut">
              <a:rPr lang="en-US" smtClean="0"/>
              <a:t>12/13/13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201293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15D5EA-EFF0-C749-A05B-9A2C1E8E6E94}" type="datetimeFigureOut">
              <a:rPr lang="en-US" smtClean="0"/>
              <a:t>12/13/13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268972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5D5EA-EFF0-C749-A05B-9A2C1E8E6E94}" type="datetimeFigureOut">
              <a:rPr lang="en-US" smtClean="0"/>
              <a:t>12/13/13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1278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5D5EA-EFF0-C749-A05B-9A2C1E8E6E94}" type="datetimeFigureOut">
              <a:rPr lang="en-US" smtClean="0"/>
              <a:t>12/13/13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298658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5D5EA-EFF0-C749-A05B-9A2C1E8E6E94}" type="datetimeFigureOut">
              <a:rPr lang="en-US" smtClean="0"/>
              <a:t>12/13/13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CC41E-36BB-1845-A60F-E6E8CB4CE52F}" type="slidenum">
              <a:rPr lang="en-US" smtClean="0"/>
              <a:t>‹#›</a:t>
            </a:fld>
            <a:endParaRPr lang="en-US"/>
          </a:p>
        </p:txBody>
      </p:sp>
    </p:spTree>
    <p:extLst>
      <p:ext uri="{BB962C8B-B14F-4D97-AF65-F5344CB8AC3E}">
        <p14:creationId xmlns:p14="http://schemas.microsoft.com/office/powerpoint/2010/main" val="27321443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5D5EA-EFF0-C749-A05B-9A2C1E8E6E94}" type="datetimeFigureOut">
              <a:rPr lang="en-US" smtClean="0"/>
              <a:t>12/13/13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CC41E-36BB-1845-A60F-E6E8CB4CE52F}" type="slidenum">
              <a:rPr lang="en-US" smtClean="0"/>
              <a:t>‹#›</a:t>
            </a:fld>
            <a:endParaRPr lang="en-US"/>
          </a:p>
        </p:txBody>
      </p:sp>
    </p:spTree>
    <p:extLst>
      <p:ext uri="{BB962C8B-B14F-4D97-AF65-F5344CB8AC3E}">
        <p14:creationId xmlns:p14="http://schemas.microsoft.com/office/powerpoint/2010/main" val="353490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AY250 Final Project</a:t>
            </a:r>
            <a:endParaRPr lang="en-US" dirty="0"/>
          </a:p>
        </p:txBody>
      </p:sp>
      <p:sp>
        <p:nvSpPr>
          <p:cNvPr id="3" name="Subtitle 2"/>
          <p:cNvSpPr>
            <a:spLocks noGrp="1"/>
          </p:cNvSpPr>
          <p:nvPr>
            <p:ph type="subTitle" idx="1"/>
          </p:nvPr>
        </p:nvSpPr>
        <p:spPr/>
        <p:txBody>
          <a:bodyPr/>
          <a:lstStyle/>
          <a:p>
            <a:r>
              <a:rPr lang="en-US" dirty="0" smtClean="0"/>
              <a:t>Francine Foo</a:t>
            </a:r>
          </a:p>
          <a:p>
            <a:r>
              <a:rPr lang="en-US" dirty="0" smtClean="0"/>
              <a:t>Dec 12, 2013</a:t>
            </a:r>
            <a:endParaRPr lang="en-US" dirty="0"/>
          </a:p>
        </p:txBody>
      </p:sp>
    </p:spTree>
    <p:extLst>
      <p:ext uri="{BB962C8B-B14F-4D97-AF65-F5344CB8AC3E}">
        <p14:creationId xmlns:p14="http://schemas.microsoft.com/office/powerpoint/2010/main" val="3484927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9170"/>
            <a:ext cx="8229600" cy="1143000"/>
          </a:xfrm>
        </p:spPr>
        <p:txBody>
          <a:bodyPr>
            <a:normAutofit fontScale="90000"/>
          </a:bodyPr>
          <a:lstStyle/>
          <a:p>
            <a:r>
              <a:rPr lang="en-US" dirty="0" smtClean="0"/>
              <a:t>But that proved a little too difficult to re-create given the time limit of this project, so this is what I have:</a:t>
            </a:r>
            <a:br>
              <a:rPr lang="en-US" dirty="0" smtClean="0"/>
            </a:br>
            <a:r>
              <a:rPr lang="en-US" dirty="0"/>
              <a:t/>
            </a:r>
            <a:br>
              <a:rPr lang="en-US" dirty="0"/>
            </a:br>
            <a:r>
              <a:rPr lang="en-US" dirty="0" smtClean="0"/>
              <a:t>in </a:t>
            </a:r>
            <a:r>
              <a:rPr lang="en-US" dirty="0" err="1" smtClean="0"/>
              <a:t>ipython</a:t>
            </a:r>
            <a:r>
              <a:rPr lang="en-US" dirty="0" smtClean="0"/>
              <a:t>: run </a:t>
            </a:r>
            <a:r>
              <a:rPr lang="en-US" dirty="0" err="1" smtClean="0"/>
              <a:t>ecog_gui.py</a:t>
            </a:r>
            <a:endParaRPr lang="en-US" dirty="0"/>
          </a:p>
        </p:txBody>
      </p:sp>
    </p:spTree>
    <p:extLst>
      <p:ext uri="{BB962C8B-B14F-4D97-AF65-F5344CB8AC3E}">
        <p14:creationId xmlns:p14="http://schemas.microsoft.com/office/powerpoint/2010/main" val="314083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GUI</a:t>
            </a:r>
            <a:endParaRPr lang="en-US" dirty="0"/>
          </a:p>
        </p:txBody>
      </p:sp>
      <p:pic>
        <p:nvPicPr>
          <p:cNvPr id="4" name="Content Placeholder 3" descr="Screen Shot 2013-12-13 at 3.06.31 AM.png"/>
          <p:cNvPicPr>
            <a:picLocks noGrp="1" noChangeAspect="1"/>
          </p:cNvPicPr>
          <p:nvPr>
            <p:ph idx="1"/>
          </p:nvPr>
        </p:nvPicPr>
        <p:blipFill>
          <a:blip r:embed="rId2">
            <a:extLst>
              <a:ext uri="{28A0092B-C50C-407E-A947-70E740481C1C}">
                <a14:useLocalDpi xmlns:a14="http://schemas.microsoft.com/office/drawing/2010/main" val="0"/>
              </a:ext>
            </a:extLst>
          </a:blip>
          <a:srcRect l="-16998" r="-16998"/>
          <a:stretch>
            <a:fillRect/>
          </a:stretch>
        </p:blipFill>
        <p:spPr>
          <a:xfrm>
            <a:off x="-397207" y="1270000"/>
            <a:ext cx="9822021" cy="5401733"/>
          </a:xfrm>
        </p:spPr>
      </p:pic>
    </p:spTree>
    <p:extLst>
      <p:ext uri="{BB962C8B-B14F-4D97-AF65-F5344CB8AC3E}">
        <p14:creationId xmlns:p14="http://schemas.microsoft.com/office/powerpoint/2010/main" val="164273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major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I upgraded my Mac OS system after completing the homework on GUIs, so I started having problems with visualizing figures within the GUI using Traits. </a:t>
            </a:r>
          </a:p>
          <a:p>
            <a:r>
              <a:rPr lang="en-US" dirty="0" smtClean="0"/>
              <a:t>However, clicking the “load and view” buttons still produces the figures, albeit outside the GUI box and you’d have to wait a while for them to appear, so it looks like the computer is hanging but it’s not!</a:t>
            </a:r>
          </a:p>
        </p:txBody>
      </p:sp>
    </p:spTree>
    <p:extLst>
      <p:ext uri="{BB962C8B-B14F-4D97-AF65-F5344CB8AC3E}">
        <p14:creationId xmlns:p14="http://schemas.microsoft.com/office/powerpoint/2010/main" val="178572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3-12-13 at 3.14.14 AM.png"/>
          <p:cNvPicPr>
            <a:picLocks noGrp="1" noChangeAspect="1"/>
          </p:cNvPicPr>
          <p:nvPr>
            <p:ph idx="1"/>
          </p:nvPr>
        </p:nvPicPr>
        <p:blipFill>
          <a:blip r:embed="rId2">
            <a:extLst>
              <a:ext uri="{28A0092B-C50C-407E-A947-70E740481C1C}">
                <a14:useLocalDpi xmlns:a14="http://schemas.microsoft.com/office/drawing/2010/main" val="0"/>
              </a:ext>
            </a:extLst>
          </a:blip>
          <a:srcRect l="-17108" r="-17108"/>
          <a:stretch>
            <a:fillRect/>
          </a:stretch>
        </p:blipFill>
        <p:spPr>
          <a:xfrm>
            <a:off x="-635847" y="626534"/>
            <a:ext cx="10407029" cy="5723465"/>
          </a:xfrm>
        </p:spPr>
      </p:pic>
    </p:spTree>
    <p:extLst>
      <p:ext uri="{BB962C8B-B14F-4D97-AF65-F5344CB8AC3E}">
        <p14:creationId xmlns:p14="http://schemas.microsoft.com/office/powerpoint/2010/main" val="171717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 while…</a:t>
            </a:r>
            <a:endParaRPr lang="en-US" dirty="0"/>
          </a:p>
        </p:txBody>
      </p:sp>
      <p:pic>
        <p:nvPicPr>
          <p:cNvPr id="6" name="Content Placeholder 5" descr="Screen Shot 2013-12-13 at 3.15.57 AM.png"/>
          <p:cNvPicPr>
            <a:picLocks noGrp="1" noChangeAspect="1"/>
          </p:cNvPicPr>
          <p:nvPr>
            <p:ph idx="1"/>
          </p:nvPr>
        </p:nvPicPr>
        <p:blipFill>
          <a:blip r:embed="rId2">
            <a:extLst>
              <a:ext uri="{28A0092B-C50C-407E-A947-70E740481C1C}">
                <a14:useLocalDpi xmlns:a14="http://schemas.microsoft.com/office/drawing/2010/main" val="0"/>
              </a:ext>
            </a:extLst>
          </a:blip>
          <a:srcRect l="-1464" r="-1464"/>
          <a:stretch>
            <a:fillRect/>
          </a:stretch>
        </p:blipFill>
        <p:spPr/>
      </p:pic>
    </p:spTree>
    <p:extLst>
      <p:ext uri="{BB962C8B-B14F-4D97-AF65-F5344CB8AC3E}">
        <p14:creationId xmlns:p14="http://schemas.microsoft.com/office/powerpoint/2010/main" val="386642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3-12-13 at 3.18.18 AM.png"/>
          <p:cNvPicPr>
            <a:picLocks noGrp="1" noChangeAspect="1"/>
          </p:cNvPicPr>
          <p:nvPr>
            <p:ph idx="1"/>
          </p:nvPr>
        </p:nvPicPr>
        <p:blipFill>
          <a:blip r:embed="rId2">
            <a:extLst>
              <a:ext uri="{28A0092B-C50C-407E-A947-70E740481C1C}">
                <a14:useLocalDpi xmlns:a14="http://schemas.microsoft.com/office/drawing/2010/main" val="0"/>
              </a:ext>
            </a:extLst>
          </a:blip>
          <a:srcRect l="-17069" r="-17069"/>
          <a:stretch>
            <a:fillRect/>
          </a:stretch>
        </p:blipFill>
        <p:spPr>
          <a:xfrm>
            <a:off x="-857553" y="558801"/>
            <a:ext cx="10868881" cy="5977466"/>
          </a:xfrm>
        </p:spPr>
      </p:pic>
    </p:spTree>
    <p:extLst>
      <p:ext uri="{BB962C8B-B14F-4D97-AF65-F5344CB8AC3E}">
        <p14:creationId xmlns:p14="http://schemas.microsoft.com/office/powerpoint/2010/main" val="307201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 while…</a:t>
            </a:r>
            <a:endParaRPr lang="en-US" dirty="0"/>
          </a:p>
        </p:txBody>
      </p:sp>
      <p:pic>
        <p:nvPicPr>
          <p:cNvPr id="4" name="Content Placeholder 3" descr="Screen Shot 2013-12-13 at 3.19.26 AM.png"/>
          <p:cNvPicPr>
            <a:picLocks noGrp="1" noChangeAspect="1"/>
          </p:cNvPicPr>
          <p:nvPr>
            <p:ph idx="1"/>
          </p:nvPr>
        </p:nvPicPr>
        <p:blipFill>
          <a:blip r:embed="rId2">
            <a:extLst>
              <a:ext uri="{28A0092B-C50C-407E-A947-70E740481C1C}">
                <a14:useLocalDpi xmlns:a14="http://schemas.microsoft.com/office/drawing/2010/main" val="0"/>
              </a:ext>
            </a:extLst>
          </a:blip>
          <a:srcRect l="-1850" r="-1850"/>
          <a:stretch>
            <a:fillRect/>
          </a:stretch>
        </p:blipFill>
        <p:spPr/>
      </p:pic>
      <p:sp>
        <p:nvSpPr>
          <p:cNvPr id="5" name="TextBox 4"/>
          <p:cNvSpPr txBox="1"/>
          <p:nvPr/>
        </p:nvSpPr>
        <p:spPr>
          <a:xfrm>
            <a:off x="457200" y="5698365"/>
            <a:ext cx="8229600" cy="923330"/>
          </a:xfrm>
          <a:prstGeom prst="rect">
            <a:avLst/>
          </a:prstGeom>
          <a:noFill/>
        </p:spPr>
        <p:txBody>
          <a:bodyPr wrap="square" rtlCol="0">
            <a:spAutoFit/>
          </a:bodyPr>
          <a:lstStyle/>
          <a:p>
            <a:r>
              <a:rPr lang="en-US" dirty="0" smtClean="0"/>
              <a:t>A very simplified version. This should ideally be like </a:t>
            </a:r>
            <a:r>
              <a:rPr lang="en-US" dirty="0" err="1" smtClean="0"/>
              <a:t>EEGplot</a:t>
            </a:r>
            <a:r>
              <a:rPr lang="en-US" dirty="0" smtClean="0"/>
              <a:t> where the user can view not 1 electrode but all if he chooses, and over a certain specified period of time (say 5 seconds, not the entire file like this which has the signal </a:t>
            </a:r>
            <a:r>
              <a:rPr lang="en-US" dirty="0" err="1" smtClean="0"/>
              <a:t>smushed</a:t>
            </a:r>
            <a:r>
              <a:rPr lang="en-US" dirty="0" smtClean="0"/>
              <a:t> up)</a:t>
            </a:r>
            <a:endParaRPr lang="en-US" dirty="0"/>
          </a:p>
        </p:txBody>
      </p:sp>
    </p:spTree>
    <p:extLst>
      <p:ext uri="{BB962C8B-B14F-4D97-AF65-F5344CB8AC3E}">
        <p14:creationId xmlns:p14="http://schemas.microsoft.com/office/powerpoint/2010/main" val="75682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problems that I </a:t>
            </a:r>
            <a:br>
              <a:rPr lang="en-US" dirty="0" smtClean="0"/>
            </a:br>
            <a:r>
              <a:rPr lang="en-US" dirty="0" smtClean="0"/>
              <a:t>did not manage to fix/finish:</a:t>
            </a:r>
            <a:endParaRPr lang="en-US" dirty="0"/>
          </a:p>
        </p:txBody>
      </p:sp>
      <p:sp>
        <p:nvSpPr>
          <p:cNvPr id="3" name="Content Placeholder 2"/>
          <p:cNvSpPr>
            <a:spLocks noGrp="1"/>
          </p:cNvSpPr>
          <p:nvPr>
            <p:ph idx="1"/>
          </p:nvPr>
        </p:nvSpPr>
        <p:spPr>
          <a:xfrm>
            <a:off x="457200" y="1600200"/>
            <a:ext cx="8229600" cy="4969933"/>
          </a:xfrm>
        </p:spPr>
        <p:txBody>
          <a:bodyPr>
            <a:normAutofit fontScale="77500" lnSpcReduction="20000"/>
          </a:bodyPr>
          <a:lstStyle/>
          <a:p>
            <a:r>
              <a:rPr lang="en-US" dirty="0" smtClean="0"/>
              <a:t>Find and view auditory events button</a:t>
            </a:r>
          </a:p>
          <a:p>
            <a:pPr marL="0" indent="0">
              <a:buNone/>
            </a:pPr>
            <a:r>
              <a:rPr lang="en-US" dirty="0" smtClean="0"/>
              <a:t>The plot works fine, but the vertical lines marking the onset and offset of the stimuli are not showing up. I used the same code in the </a:t>
            </a:r>
            <a:r>
              <a:rPr lang="en-US" dirty="0" err="1" smtClean="0"/>
              <a:t>ipython</a:t>
            </a:r>
            <a:r>
              <a:rPr lang="en-US" dirty="0" smtClean="0"/>
              <a:t> notebook (Final </a:t>
            </a:r>
            <a:r>
              <a:rPr lang="en-US" dirty="0" err="1" smtClean="0"/>
              <a:t>Project.ipynb</a:t>
            </a:r>
            <a:r>
              <a:rPr lang="en-US" dirty="0" smtClean="0"/>
              <a:t>), and it shows up fine there. Not sure why this is so.</a:t>
            </a:r>
          </a:p>
          <a:p>
            <a:pPr marL="0" indent="0">
              <a:buNone/>
            </a:pPr>
            <a:endParaRPr lang="en-US" dirty="0" smtClean="0"/>
          </a:p>
          <a:p>
            <a:r>
              <a:rPr lang="en-US" dirty="0" smtClean="0"/>
              <a:t>Save info button</a:t>
            </a:r>
          </a:p>
          <a:p>
            <a:pPr marL="0" indent="0">
              <a:buNone/>
            </a:pPr>
            <a:r>
              <a:rPr lang="en-US" dirty="0" smtClean="0"/>
              <a:t>My goal was, after finding auditory events and viewing the electrode channels to identify bad channels and </a:t>
            </a:r>
            <a:r>
              <a:rPr lang="en-US" dirty="0" err="1" smtClean="0"/>
              <a:t>ictal</a:t>
            </a:r>
            <a:r>
              <a:rPr lang="en-US" dirty="0" smtClean="0"/>
              <a:t> epochs, to save all relevant information by saving all variables into a file (</a:t>
            </a:r>
            <a:r>
              <a:rPr lang="en-US" dirty="0" err="1" smtClean="0"/>
              <a:t>matlab</a:t>
            </a:r>
            <a:r>
              <a:rPr lang="en-US" dirty="0" smtClean="0"/>
              <a:t> style), and then importing this file of variables into </a:t>
            </a:r>
            <a:r>
              <a:rPr lang="en-US" dirty="0" err="1" smtClean="0"/>
              <a:t>ipython</a:t>
            </a:r>
            <a:r>
              <a:rPr lang="en-US" dirty="0" smtClean="0"/>
              <a:t> notebook to continue the analysis, but I did not manage to finish this. It could be easily done by writing all the important variables into a .txt file, and then import and read the .txt file in </a:t>
            </a:r>
            <a:r>
              <a:rPr lang="en-US" dirty="0" err="1" smtClean="0"/>
              <a:t>ipython</a:t>
            </a:r>
            <a:r>
              <a:rPr lang="en-US" dirty="0" smtClean="0"/>
              <a:t> notebook.</a:t>
            </a:r>
            <a:endParaRPr lang="en-US" dirty="0"/>
          </a:p>
        </p:txBody>
      </p:sp>
    </p:spTree>
    <p:extLst>
      <p:ext uri="{BB962C8B-B14F-4D97-AF65-F5344CB8AC3E}">
        <p14:creationId xmlns:p14="http://schemas.microsoft.com/office/powerpoint/2010/main" val="2854562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3039"/>
            <a:ext cx="8229600" cy="1143000"/>
          </a:xfrm>
        </p:spPr>
        <p:txBody>
          <a:bodyPr/>
          <a:lstStyle/>
          <a:p>
            <a:r>
              <a:rPr lang="en-US" dirty="0" smtClean="0"/>
              <a:t>Step 2: open Final </a:t>
            </a:r>
            <a:r>
              <a:rPr lang="en-US" dirty="0" err="1" smtClean="0"/>
              <a:t>Project.ipynb</a:t>
            </a:r>
            <a:endParaRPr lang="en-US" dirty="0"/>
          </a:p>
        </p:txBody>
      </p:sp>
    </p:spTree>
    <p:extLst>
      <p:ext uri="{BB962C8B-B14F-4D97-AF65-F5344CB8AC3E}">
        <p14:creationId xmlns:p14="http://schemas.microsoft.com/office/powerpoint/2010/main" val="42632453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the stuff in the GUI script can be found in the notebook too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They take the form of Steps 1-4 of the pipeline. Somehow the find auditory events works fine in the </a:t>
            </a:r>
            <a:r>
              <a:rPr lang="en-US" dirty="0" err="1" smtClean="0"/>
              <a:t>ipython</a:t>
            </a:r>
            <a:r>
              <a:rPr lang="en-US" dirty="0" smtClean="0"/>
              <a:t> notebook but not in the GUI, even with the same code.</a:t>
            </a:r>
          </a:p>
          <a:p>
            <a:r>
              <a:rPr lang="en-US" dirty="0" smtClean="0"/>
              <a:t>The rest of the notebook contains code up to Step 7.</a:t>
            </a:r>
          </a:p>
          <a:p>
            <a:r>
              <a:rPr lang="en-US" dirty="0" smtClean="0"/>
              <a:t>Step 5: calculates the common average reference and subtracts it from all electrodes – calls a script </a:t>
            </a:r>
            <a:r>
              <a:rPr lang="en-US" dirty="0" err="1" smtClean="0"/>
              <a:t>CAR.py</a:t>
            </a:r>
            <a:r>
              <a:rPr lang="en-US" dirty="0" smtClean="0"/>
              <a:t> which does the calculation and returns the dataset with the CAR subtracted from it (works well)</a:t>
            </a:r>
            <a:endParaRPr lang="en-US" dirty="0"/>
          </a:p>
        </p:txBody>
      </p:sp>
    </p:spTree>
    <p:extLst>
      <p:ext uri="{BB962C8B-B14F-4D97-AF65-F5344CB8AC3E}">
        <p14:creationId xmlns:p14="http://schemas.microsoft.com/office/powerpoint/2010/main" val="102119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Proposal</a:t>
            </a:r>
            <a:endParaRPr lang="en-US" dirty="0"/>
          </a:p>
        </p:txBody>
      </p:sp>
      <p:sp>
        <p:nvSpPr>
          <p:cNvPr id="3" name="Content Placeholder 2"/>
          <p:cNvSpPr>
            <a:spLocks noGrp="1"/>
          </p:cNvSpPr>
          <p:nvPr>
            <p:ph idx="1"/>
          </p:nvPr>
        </p:nvSpPr>
        <p:spPr/>
        <p:txBody>
          <a:bodyPr>
            <a:normAutofit/>
          </a:bodyPr>
          <a:lstStyle/>
          <a:p>
            <a:r>
              <a:rPr lang="en-US" dirty="0" smtClean="0"/>
              <a:t>Create a pipeline for the pre-processing and analysis of ECoG (Electrocorticography) data</a:t>
            </a:r>
          </a:p>
          <a:p>
            <a:r>
              <a:rPr lang="en-US" dirty="0" smtClean="0"/>
              <a:t>Lecture themes used: GUIs, pandas, some tools from </a:t>
            </a:r>
            <a:r>
              <a:rPr lang="en-US" dirty="0" err="1" smtClean="0"/>
              <a:t>matplotlib</a:t>
            </a:r>
            <a:r>
              <a:rPr lang="en-US" dirty="0" smtClean="0"/>
              <a:t> and </a:t>
            </a:r>
            <a:r>
              <a:rPr lang="en-US" dirty="0" err="1" smtClean="0"/>
              <a:t>scipy</a:t>
            </a:r>
            <a:endParaRPr lang="en-US" dirty="0" smtClean="0"/>
          </a:p>
          <a:p>
            <a:pPr marL="0" indent="0">
              <a:buNone/>
            </a:pPr>
            <a:endParaRPr lang="en-US" dirty="0"/>
          </a:p>
        </p:txBody>
      </p:sp>
    </p:spTree>
    <p:extLst>
      <p:ext uri="{BB962C8B-B14F-4D97-AF65-F5344CB8AC3E}">
        <p14:creationId xmlns:p14="http://schemas.microsoft.com/office/powerpoint/2010/main" val="540427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problem (sorry, this project is full of problems…):</a:t>
            </a:r>
            <a:endParaRPr lang="en-US" dirty="0"/>
          </a:p>
        </p:txBody>
      </p:sp>
      <p:sp>
        <p:nvSpPr>
          <p:cNvPr id="3" name="Content Placeholder 2"/>
          <p:cNvSpPr>
            <a:spLocks noGrp="1"/>
          </p:cNvSpPr>
          <p:nvPr>
            <p:ph idx="1"/>
          </p:nvPr>
        </p:nvSpPr>
        <p:spPr/>
        <p:txBody>
          <a:bodyPr/>
          <a:lstStyle/>
          <a:p>
            <a:r>
              <a:rPr lang="en-US" dirty="0" smtClean="0"/>
              <a:t>My code for Step 6 is currently broken: one of the functions in the script (</a:t>
            </a:r>
            <a:r>
              <a:rPr lang="en-US" dirty="0" err="1" smtClean="0"/>
              <a:t>my_hilbert</a:t>
            </a:r>
            <a:r>
              <a:rPr lang="en-US" dirty="0" smtClean="0"/>
              <a:t>) breaks within the loop. I have found the source of the problem and tried fixing it but could not finish fixing it in time. This step directly affects the code for Steps 8-10, hence this is why they are incomplete.</a:t>
            </a:r>
            <a:endParaRPr lang="en-US" dirty="0"/>
          </a:p>
        </p:txBody>
      </p:sp>
    </p:spTree>
    <p:extLst>
      <p:ext uri="{BB962C8B-B14F-4D97-AF65-F5344CB8AC3E}">
        <p14:creationId xmlns:p14="http://schemas.microsoft.com/office/powerpoint/2010/main" val="1976677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Takes the list of onset and offset times calculated in Step 3 (find auditory events) and associates them with the stimuli names and types using a pandas </a:t>
            </a:r>
            <a:r>
              <a:rPr lang="en-US" dirty="0" err="1" smtClean="0"/>
              <a:t>dataframe</a:t>
            </a:r>
            <a:r>
              <a:rPr lang="en-US" dirty="0" smtClean="0"/>
              <a:t>. It also marks the events that are bad (e.g. occurred within an </a:t>
            </a:r>
            <a:r>
              <a:rPr lang="en-US" dirty="0" err="1" smtClean="0"/>
              <a:t>ictal</a:t>
            </a:r>
            <a:r>
              <a:rPr lang="en-US" dirty="0" smtClean="0"/>
              <a:t> epoch), and allows me to sort and select the stimuli and times based on different criteria.</a:t>
            </a:r>
          </a:p>
          <a:p>
            <a:endParaRPr lang="en-US" dirty="0" smtClean="0"/>
          </a:p>
          <a:p>
            <a:r>
              <a:rPr lang="en-US" dirty="0" smtClean="0"/>
              <a:t>The example I presented here is the simplest example of my tasks, mainly because the data file is small in size and can be pushed into the </a:t>
            </a:r>
            <a:r>
              <a:rPr lang="en-US" dirty="0" err="1" smtClean="0"/>
              <a:t>git</a:t>
            </a:r>
            <a:r>
              <a:rPr lang="en-US" dirty="0" smtClean="0"/>
              <a:t> repo. I have a much more complicated task where the patient has to respond “up”, “down”, “consonant” or “dissonant”, so there would be extra columns denoting the response type, the accuracy and the speed of response. </a:t>
            </a:r>
            <a:r>
              <a:rPr lang="en-US" dirty="0"/>
              <a:t>T</a:t>
            </a:r>
            <a:r>
              <a:rPr lang="en-US" dirty="0" smtClean="0"/>
              <a:t>he data file for this example is unfortunately too big to submit, so I’m trying to describe the uses of pandas </a:t>
            </a:r>
            <a:r>
              <a:rPr lang="en-US" dirty="0" err="1" smtClean="0"/>
              <a:t>dataframes</a:t>
            </a:r>
            <a:r>
              <a:rPr lang="en-US" dirty="0" smtClean="0"/>
              <a:t> in this step in order to select the appropriate list of onsets and offsets times to be used to generate and plot the event-related spectral perturbations (Steps 9-10) (e.g. correct ‘up’ responses that are not bad events and were answered within 1 second post-stimulus).</a:t>
            </a:r>
            <a:endParaRPr lang="en-US" dirty="0"/>
          </a:p>
        </p:txBody>
      </p:sp>
    </p:spTree>
    <p:extLst>
      <p:ext uri="{BB962C8B-B14F-4D97-AF65-F5344CB8AC3E}">
        <p14:creationId xmlns:p14="http://schemas.microsoft.com/office/powerpoint/2010/main" val="2733568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8-10 incomplete</a:t>
            </a:r>
            <a:endParaRPr lang="en-US" dirty="0"/>
          </a:p>
        </p:txBody>
      </p:sp>
      <p:sp>
        <p:nvSpPr>
          <p:cNvPr id="3" name="Content Placeholder 2"/>
          <p:cNvSpPr>
            <a:spLocks noGrp="1"/>
          </p:cNvSpPr>
          <p:nvPr>
            <p:ph idx="1"/>
          </p:nvPr>
        </p:nvSpPr>
        <p:spPr/>
        <p:txBody>
          <a:bodyPr/>
          <a:lstStyle/>
          <a:p>
            <a:r>
              <a:rPr lang="en-US" dirty="0" smtClean="0"/>
              <a:t>Mainly because Step 6 had a bug and I ran out of time trying to fix Step 6..</a:t>
            </a:r>
            <a:endParaRPr lang="en-US" dirty="0"/>
          </a:p>
        </p:txBody>
      </p:sp>
    </p:spTree>
    <p:extLst>
      <p:ext uri="{BB962C8B-B14F-4D97-AF65-F5344CB8AC3E}">
        <p14:creationId xmlns:p14="http://schemas.microsoft.com/office/powerpoint/2010/main" val="175112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That’s all I have!</a:t>
            </a:r>
            <a:endParaRPr lang="en-US" dirty="0"/>
          </a:p>
        </p:txBody>
      </p:sp>
      <p:sp>
        <p:nvSpPr>
          <p:cNvPr id="3" name="Subtitle 2"/>
          <p:cNvSpPr>
            <a:spLocks noGrp="1"/>
          </p:cNvSpPr>
          <p:nvPr>
            <p:ph type="subTitle" idx="1"/>
          </p:nvPr>
        </p:nvSpPr>
        <p:spPr/>
        <p:txBody>
          <a:bodyPr/>
          <a:lstStyle/>
          <a:p>
            <a:r>
              <a:rPr lang="en-US" dirty="0" smtClean="0"/>
              <a:t>Thanks for bothering to plough through my slides </a:t>
            </a:r>
            <a:r>
              <a:rPr lang="en-US" dirty="0" smtClean="0">
                <a:sym typeface="Wingdings"/>
              </a:rPr>
              <a:t></a:t>
            </a:r>
            <a:endParaRPr lang="en-US" dirty="0"/>
          </a:p>
        </p:txBody>
      </p:sp>
    </p:spTree>
    <p:extLst>
      <p:ext uri="{BB962C8B-B14F-4D97-AF65-F5344CB8AC3E}">
        <p14:creationId xmlns:p14="http://schemas.microsoft.com/office/powerpoint/2010/main" val="120577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do with ECoG</a:t>
            </a:r>
            <a:endParaRPr lang="en-US" dirty="0"/>
          </a:p>
        </p:txBody>
      </p:sp>
      <p:sp>
        <p:nvSpPr>
          <p:cNvPr id="3" name="Content Placeholder 2"/>
          <p:cNvSpPr>
            <a:spLocks noGrp="1"/>
          </p:cNvSpPr>
          <p:nvPr>
            <p:ph idx="1"/>
          </p:nvPr>
        </p:nvSpPr>
        <p:spPr/>
        <p:txBody>
          <a:bodyPr/>
          <a:lstStyle/>
          <a:p>
            <a:r>
              <a:rPr lang="en-US" dirty="0" smtClean="0"/>
              <a:t>My experimental task: patient passively listens to consonant and dissonant chords with some distractor sounds thrown in the mix</a:t>
            </a:r>
          </a:p>
          <a:p>
            <a:r>
              <a:rPr lang="en-US" dirty="0" smtClean="0"/>
              <a:t>Goal of study: investigate if there is differential activation of electrode sites in the superior temporal gyrus in response to consonant and dissonant chords</a:t>
            </a:r>
          </a:p>
        </p:txBody>
      </p:sp>
    </p:spTree>
    <p:extLst>
      <p:ext uri="{BB962C8B-B14F-4D97-AF65-F5344CB8AC3E}">
        <p14:creationId xmlns:p14="http://schemas.microsoft.com/office/powerpoint/2010/main" val="121470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Step 1: enter global information of dataset</a:t>
            </a:r>
          </a:p>
          <a:p>
            <a:pPr marL="0" indent="0">
              <a:buNone/>
            </a:pPr>
            <a:r>
              <a:rPr lang="en-US" dirty="0" smtClean="0"/>
              <a:t>- patient code, task name, sampling rate, analog sampling rate, number of electrodes</a:t>
            </a:r>
          </a:p>
          <a:p>
            <a:endParaRPr lang="en-US" dirty="0" smtClean="0"/>
          </a:p>
          <a:p>
            <a:r>
              <a:rPr lang="en-US" dirty="0" smtClean="0"/>
              <a:t>Step 2: load and view the analog speaker file</a:t>
            </a:r>
          </a:p>
          <a:p>
            <a:endParaRPr lang="en-US" dirty="0" smtClean="0"/>
          </a:p>
          <a:p>
            <a:r>
              <a:rPr lang="en-US" dirty="0" smtClean="0"/>
              <a:t>Step 3: find auditory events from speaker file</a:t>
            </a:r>
          </a:p>
          <a:p>
            <a:pPr marL="0" indent="0">
              <a:buNone/>
            </a:pPr>
            <a:r>
              <a:rPr lang="en-US" dirty="0" smtClean="0"/>
              <a:t>- mark the onset and offset times of the stimuli</a:t>
            </a:r>
          </a:p>
          <a:p>
            <a:endParaRPr lang="en-US" dirty="0" smtClean="0"/>
          </a:p>
          <a:p>
            <a:r>
              <a:rPr lang="en-US" dirty="0" smtClean="0"/>
              <a:t>Step 4: load and view the electrode channels</a:t>
            </a:r>
          </a:p>
          <a:p>
            <a:pPr marL="0" indent="0">
              <a:buNone/>
            </a:pPr>
            <a:r>
              <a:rPr lang="en-US" dirty="0" smtClean="0"/>
              <a:t>- Identify bad electrodes and </a:t>
            </a:r>
            <a:r>
              <a:rPr lang="en-US" dirty="0" err="1" smtClean="0"/>
              <a:t>ictal</a:t>
            </a:r>
            <a:r>
              <a:rPr lang="en-US" dirty="0" smtClean="0"/>
              <a:t> epochs</a:t>
            </a:r>
          </a:p>
          <a:p>
            <a:endParaRPr lang="en-US" dirty="0" smtClean="0"/>
          </a:p>
          <a:p>
            <a:r>
              <a:rPr lang="en-US" dirty="0" smtClean="0"/>
              <a:t>Step 5: common average reference (CAR)</a:t>
            </a:r>
          </a:p>
        </p:txBody>
      </p:sp>
    </p:spTree>
    <p:extLst>
      <p:ext uri="{BB962C8B-B14F-4D97-AF65-F5344CB8AC3E}">
        <p14:creationId xmlns:p14="http://schemas.microsoft.com/office/powerpoint/2010/main" val="130940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3" name="Content Placeholder 2"/>
          <p:cNvSpPr>
            <a:spLocks noGrp="1"/>
          </p:cNvSpPr>
          <p:nvPr>
            <p:ph idx="1"/>
          </p:nvPr>
        </p:nvSpPr>
        <p:spPr>
          <a:xfrm>
            <a:off x="457200" y="1383772"/>
            <a:ext cx="8229600" cy="5152495"/>
          </a:xfrm>
        </p:spPr>
        <p:txBody>
          <a:bodyPr>
            <a:noAutofit/>
          </a:bodyPr>
          <a:lstStyle/>
          <a:p>
            <a:r>
              <a:rPr lang="en-US" sz="2300" dirty="0" smtClean="0"/>
              <a:t>Step 6: generate spectrograms for each electrode</a:t>
            </a:r>
          </a:p>
          <a:p>
            <a:endParaRPr lang="en-US" sz="2300" dirty="0" smtClean="0"/>
          </a:p>
          <a:p>
            <a:r>
              <a:rPr lang="en-US" sz="2300" dirty="0" smtClean="0"/>
              <a:t>Step 7: create events </a:t>
            </a:r>
            <a:r>
              <a:rPr lang="en-US" sz="2300" dirty="0" err="1" smtClean="0"/>
              <a:t>dataframe</a:t>
            </a:r>
            <a:endParaRPr lang="en-US" sz="2300" dirty="0" smtClean="0"/>
          </a:p>
          <a:p>
            <a:pPr marL="0" indent="0">
              <a:buNone/>
            </a:pPr>
            <a:r>
              <a:rPr lang="en-US" sz="2300" dirty="0" smtClean="0"/>
              <a:t>- assemble a data structure containing the stimulus name, stimulus type (chord vs. distractor sound), onset time, offset time, whether it is a bad event (coincides with </a:t>
            </a:r>
            <a:r>
              <a:rPr lang="en-US" sz="2300" dirty="0" smtClean="0"/>
              <a:t>an </a:t>
            </a:r>
            <a:r>
              <a:rPr lang="en-US" sz="2300" dirty="0" err="1" smtClean="0"/>
              <a:t>ictal</a:t>
            </a:r>
            <a:r>
              <a:rPr lang="en-US" sz="2300" dirty="0" smtClean="0"/>
              <a:t> epoch)</a:t>
            </a:r>
            <a:endParaRPr lang="en-US" sz="2300" dirty="0" smtClean="0"/>
          </a:p>
          <a:p>
            <a:endParaRPr lang="en-US" sz="2300" dirty="0" smtClean="0"/>
          </a:p>
          <a:p>
            <a:r>
              <a:rPr lang="en-US" sz="2300" dirty="0" smtClean="0"/>
              <a:t>Step 8: create surrogate data for statistical analysis (incomplete)</a:t>
            </a:r>
          </a:p>
          <a:p>
            <a:endParaRPr lang="en-US" sz="2300" dirty="0" smtClean="0"/>
          </a:p>
          <a:p>
            <a:r>
              <a:rPr lang="en-US" sz="2300" dirty="0" smtClean="0"/>
              <a:t>Step 9: create analysis event-related spectral perturbations (ERSPs) using the surrogate data (incomplete)</a:t>
            </a:r>
          </a:p>
          <a:p>
            <a:endParaRPr lang="en-US" sz="2300" dirty="0" smtClean="0"/>
          </a:p>
          <a:p>
            <a:r>
              <a:rPr lang="en-US" sz="2300" dirty="0" smtClean="0"/>
              <a:t>Step 10: plot ERSPs for each electrode (incomplete)</a:t>
            </a:r>
          </a:p>
          <a:p>
            <a:endParaRPr lang="en-US" sz="2300" dirty="0"/>
          </a:p>
        </p:txBody>
      </p:sp>
    </p:spTree>
    <p:extLst>
      <p:ext uri="{BB962C8B-B14F-4D97-AF65-F5344CB8AC3E}">
        <p14:creationId xmlns:p14="http://schemas.microsoft.com/office/powerpoint/2010/main" val="346887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in package</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iPython</a:t>
            </a:r>
            <a:r>
              <a:rPr lang="en-US" dirty="0" smtClean="0"/>
              <a:t> Notebook</a:t>
            </a:r>
          </a:p>
          <a:p>
            <a:pPr marL="0" indent="0">
              <a:buNone/>
            </a:pPr>
            <a:r>
              <a:rPr lang="en-US" dirty="0" smtClean="0"/>
              <a:t>- Final </a:t>
            </a:r>
            <a:r>
              <a:rPr lang="en-US" dirty="0" err="1" smtClean="0"/>
              <a:t>Project.ipynb</a:t>
            </a:r>
            <a:endParaRPr lang="en-US" dirty="0" smtClean="0"/>
          </a:p>
          <a:p>
            <a:endParaRPr lang="en-US" dirty="0" smtClean="0"/>
          </a:p>
          <a:p>
            <a:r>
              <a:rPr lang="en-US" dirty="0" smtClean="0"/>
              <a:t>.</a:t>
            </a:r>
            <a:r>
              <a:rPr lang="en-US" dirty="0" err="1" smtClean="0"/>
              <a:t>py</a:t>
            </a:r>
            <a:r>
              <a:rPr lang="en-US" dirty="0" smtClean="0"/>
              <a:t> scripts</a:t>
            </a:r>
          </a:p>
          <a:p>
            <a:pPr marL="0" indent="0">
              <a:buNone/>
            </a:pPr>
            <a:r>
              <a:rPr lang="en-US" dirty="0" smtClean="0"/>
              <a:t>- </a:t>
            </a:r>
            <a:r>
              <a:rPr lang="en-US" dirty="0" err="1" smtClean="0"/>
              <a:t>ecog_gui.py</a:t>
            </a:r>
            <a:endParaRPr lang="en-US" dirty="0" smtClean="0"/>
          </a:p>
          <a:p>
            <a:pPr marL="0" indent="0">
              <a:buNone/>
            </a:pPr>
            <a:r>
              <a:rPr lang="en-US" dirty="0" smtClean="0"/>
              <a:t>- </a:t>
            </a:r>
            <a:r>
              <a:rPr lang="en-US" dirty="0" err="1" smtClean="0"/>
              <a:t>find_aud_evs.py</a:t>
            </a:r>
            <a:endParaRPr lang="en-US" dirty="0" smtClean="0"/>
          </a:p>
          <a:p>
            <a:pPr marL="0" indent="0">
              <a:buNone/>
            </a:pPr>
            <a:r>
              <a:rPr lang="en-US" dirty="0" smtClean="0"/>
              <a:t>- </a:t>
            </a:r>
            <a:r>
              <a:rPr lang="en-US" dirty="0" err="1" smtClean="0"/>
              <a:t>CAR.py</a:t>
            </a:r>
            <a:endParaRPr lang="en-US" dirty="0" smtClean="0"/>
          </a:p>
          <a:p>
            <a:pPr marL="0" indent="0">
              <a:buNone/>
            </a:pPr>
            <a:r>
              <a:rPr lang="en-US" dirty="0" smtClean="0"/>
              <a:t>- </a:t>
            </a:r>
            <a:r>
              <a:rPr lang="en-US" dirty="0" err="1" smtClean="0"/>
              <a:t>create_spect.py</a:t>
            </a:r>
            <a:endParaRPr lang="en-US" dirty="0" smtClean="0"/>
          </a:p>
          <a:p>
            <a:endParaRPr lang="en-US" dirty="0" smtClean="0"/>
          </a:p>
          <a:p>
            <a:r>
              <a:rPr lang="en-US" dirty="0" smtClean="0"/>
              <a:t>data files</a:t>
            </a:r>
          </a:p>
          <a:p>
            <a:pPr marL="0" indent="0">
              <a:buNone/>
            </a:pPr>
            <a:r>
              <a:rPr lang="en-US" dirty="0" smtClean="0"/>
              <a:t>- </a:t>
            </a:r>
            <a:r>
              <a:rPr lang="en-US" dirty="0" err="1" smtClean="0"/>
              <a:t>gdat.mat</a:t>
            </a:r>
            <a:r>
              <a:rPr lang="en-US" dirty="0" smtClean="0"/>
              <a:t>: the file containing the ECoG dataset (WARNING: BIG FILE! but it's already the smallest dataset that I have)</a:t>
            </a:r>
          </a:p>
          <a:p>
            <a:pPr marL="0" indent="0">
              <a:buNone/>
            </a:pPr>
            <a:r>
              <a:rPr lang="en-US" dirty="0" smtClean="0"/>
              <a:t>- </a:t>
            </a:r>
            <a:r>
              <a:rPr lang="en-US" dirty="0" err="1" smtClean="0"/>
              <a:t>spkr.mat</a:t>
            </a:r>
            <a:r>
              <a:rPr lang="en-US" dirty="0" smtClean="0"/>
              <a:t>: the file containing the speaker file that contains a record of the stimuli played during the experiment (musical chords in my case)</a:t>
            </a:r>
          </a:p>
          <a:p>
            <a:pPr marL="0" indent="0">
              <a:buNone/>
            </a:pPr>
            <a:r>
              <a:rPr lang="en-US" dirty="0" smtClean="0"/>
              <a:t>- CP5_passive_block2.xls: the file containing a list of the names of the stimuli in the order that they were played</a:t>
            </a:r>
            <a:endParaRPr lang="en-US" dirty="0"/>
          </a:p>
        </p:txBody>
      </p:sp>
    </p:spTree>
    <p:extLst>
      <p:ext uri="{BB962C8B-B14F-4D97-AF65-F5344CB8AC3E}">
        <p14:creationId xmlns:p14="http://schemas.microsoft.com/office/powerpoint/2010/main" val="34917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3039"/>
            <a:ext cx="8229600" cy="1143000"/>
          </a:xfrm>
        </p:spPr>
        <p:txBody>
          <a:bodyPr/>
          <a:lstStyle/>
          <a:p>
            <a:r>
              <a:rPr lang="en-US" dirty="0" smtClean="0"/>
              <a:t>Step 1: run </a:t>
            </a:r>
            <a:r>
              <a:rPr lang="en-US" dirty="0" err="1" smtClean="0"/>
              <a:t>ecog_gui.py</a:t>
            </a:r>
            <a:r>
              <a:rPr lang="en-US" dirty="0" smtClean="0"/>
              <a:t> in </a:t>
            </a:r>
            <a:r>
              <a:rPr lang="en-US" dirty="0" err="1" smtClean="0"/>
              <a:t>ipython</a:t>
            </a:r>
            <a:endParaRPr lang="en-US" dirty="0"/>
          </a:p>
        </p:txBody>
      </p:sp>
    </p:spTree>
    <p:extLst>
      <p:ext uri="{BB962C8B-B14F-4D97-AF65-F5344CB8AC3E}">
        <p14:creationId xmlns:p14="http://schemas.microsoft.com/office/powerpoint/2010/main" val="14171330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is what I originally wanted to re-create in python as a GUI…</a:t>
            </a:r>
            <a:endParaRPr lang="en-US" dirty="0"/>
          </a:p>
        </p:txBody>
      </p:sp>
      <p:pic>
        <p:nvPicPr>
          <p:cNvPr id="4" name="Content Placeholder 3" descr="Screen Shot 2013-12-13 at 2.59.15 AM.png"/>
          <p:cNvPicPr>
            <a:picLocks noGrp="1" noChangeAspect="1"/>
          </p:cNvPicPr>
          <p:nvPr>
            <p:ph idx="1"/>
          </p:nvPr>
        </p:nvPicPr>
        <p:blipFill>
          <a:blip r:embed="rId2">
            <a:extLst>
              <a:ext uri="{28A0092B-C50C-407E-A947-70E740481C1C}">
                <a14:useLocalDpi xmlns:a14="http://schemas.microsoft.com/office/drawing/2010/main" val="0"/>
              </a:ext>
            </a:extLst>
          </a:blip>
          <a:srcRect t="-3981" b="-3981"/>
          <a:stretch>
            <a:fillRect/>
          </a:stretch>
        </p:blipFill>
        <p:spPr>
          <a:xfrm>
            <a:off x="135466" y="1417638"/>
            <a:ext cx="8937770" cy="4915429"/>
          </a:xfrm>
        </p:spPr>
      </p:pic>
      <p:sp>
        <p:nvSpPr>
          <p:cNvPr id="5" name="TextBox 4"/>
          <p:cNvSpPr txBox="1"/>
          <p:nvPr/>
        </p:nvSpPr>
        <p:spPr>
          <a:xfrm>
            <a:off x="3539066" y="6333067"/>
            <a:ext cx="1964268" cy="369332"/>
          </a:xfrm>
          <a:prstGeom prst="rect">
            <a:avLst/>
          </a:prstGeom>
          <a:noFill/>
        </p:spPr>
        <p:txBody>
          <a:bodyPr wrap="square" rtlCol="0">
            <a:spAutoFit/>
          </a:bodyPr>
          <a:lstStyle/>
          <a:p>
            <a:r>
              <a:rPr lang="en-US" dirty="0" err="1" smtClean="0"/>
              <a:t>EEGplot</a:t>
            </a:r>
            <a:r>
              <a:rPr lang="en-US" dirty="0" smtClean="0"/>
              <a:t> in </a:t>
            </a:r>
            <a:r>
              <a:rPr lang="en-US" dirty="0" err="1" smtClean="0"/>
              <a:t>matlab</a:t>
            </a:r>
            <a:endParaRPr lang="en-US" dirty="0"/>
          </a:p>
        </p:txBody>
      </p:sp>
    </p:spTree>
    <p:extLst>
      <p:ext uri="{BB962C8B-B14F-4D97-AF65-F5344CB8AC3E}">
        <p14:creationId xmlns:p14="http://schemas.microsoft.com/office/powerpoint/2010/main" val="19531431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uses of </a:t>
            </a:r>
            <a:r>
              <a:rPr lang="en-US" dirty="0" err="1" smtClean="0"/>
              <a:t>EEGplot</a:t>
            </a:r>
            <a:endParaRPr lang="en-US" dirty="0"/>
          </a:p>
        </p:txBody>
      </p:sp>
      <p:sp>
        <p:nvSpPr>
          <p:cNvPr id="3" name="Content Placeholder 2"/>
          <p:cNvSpPr>
            <a:spLocks noGrp="1"/>
          </p:cNvSpPr>
          <p:nvPr>
            <p:ph idx="1"/>
          </p:nvPr>
        </p:nvSpPr>
        <p:spPr/>
        <p:txBody>
          <a:bodyPr>
            <a:normAutofit lnSpcReduction="10000"/>
          </a:bodyPr>
          <a:lstStyle/>
          <a:p>
            <a:r>
              <a:rPr lang="en-US" dirty="0" smtClean="0"/>
              <a:t>User loads in entire ECoG dataset</a:t>
            </a:r>
          </a:p>
          <a:p>
            <a:r>
              <a:rPr lang="en-US" dirty="0" smtClean="0"/>
              <a:t>Able to visualize all the electrode channels at one go in order to manually identify bad electrodes and </a:t>
            </a:r>
            <a:r>
              <a:rPr lang="en-US" dirty="0" err="1" smtClean="0"/>
              <a:t>ictal</a:t>
            </a:r>
            <a:r>
              <a:rPr lang="en-US" dirty="0" smtClean="0"/>
              <a:t> epochs </a:t>
            </a:r>
          </a:p>
          <a:p>
            <a:r>
              <a:rPr lang="en-US" dirty="0"/>
              <a:t>U</a:t>
            </a:r>
            <a:r>
              <a:rPr lang="en-US" dirty="0" smtClean="0"/>
              <a:t>ser can adjust the number of channels to display, as well as the length of data to display (e.g. show 5 seconds of it at one time, and allow the user to scroll through the dataset in 5-second blocks)</a:t>
            </a:r>
            <a:endParaRPr lang="en-US" dirty="0"/>
          </a:p>
        </p:txBody>
      </p:sp>
    </p:spTree>
    <p:extLst>
      <p:ext uri="{BB962C8B-B14F-4D97-AF65-F5344CB8AC3E}">
        <p14:creationId xmlns:p14="http://schemas.microsoft.com/office/powerpoint/2010/main" val="3219903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TotalTime>
  <Words>1233</Words>
  <Application>Microsoft Macintosh PowerPoint</Application>
  <PresentationFormat>On-screen Show (4:3)</PresentationFormat>
  <Paragraphs>83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AY250 Final Project</vt:lpstr>
      <vt:lpstr>Project Proposal</vt:lpstr>
      <vt:lpstr>What I do with ECoG</vt:lpstr>
      <vt:lpstr>Pipeline</vt:lpstr>
      <vt:lpstr>Pipeline</vt:lpstr>
      <vt:lpstr>Files in package</vt:lpstr>
      <vt:lpstr>Step 1: run ecog_gui.py in ipython</vt:lpstr>
      <vt:lpstr>This is what I originally wanted to re-create in python as a GUI…</vt:lpstr>
      <vt:lpstr>Specific uses of EEGplot</vt:lpstr>
      <vt:lpstr>But that proved a little too difficult to re-create given the time limit of this project, so this is what I have:  in ipython: run ecog_gui.py</vt:lpstr>
      <vt:lpstr>My GUI</vt:lpstr>
      <vt:lpstr>One major problem:</vt:lpstr>
      <vt:lpstr>PowerPoint Presentation</vt:lpstr>
      <vt:lpstr>After a while…</vt:lpstr>
      <vt:lpstr>PowerPoint Presentation</vt:lpstr>
      <vt:lpstr>After a while…</vt:lpstr>
      <vt:lpstr>Other problems that I  did not manage to fix/finish:</vt:lpstr>
      <vt:lpstr>Step 2: open Final Project.ipynb</vt:lpstr>
      <vt:lpstr>All the stuff in the GUI script can be found in the notebook too</vt:lpstr>
      <vt:lpstr>Next problem (sorry, this project is full of problems…):</vt:lpstr>
      <vt:lpstr>Step 7</vt:lpstr>
      <vt:lpstr>Steps 8-10 incomplete</vt:lpstr>
      <vt:lpstr>That’s all I have!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AY250 Final Project</dc:title>
  <dc:creator>Francine</dc:creator>
  <cp:lastModifiedBy>Francine</cp:lastModifiedBy>
  <cp:revision>7</cp:revision>
  <dcterms:created xsi:type="dcterms:W3CDTF">2013-12-13T10:36:36Z</dcterms:created>
  <dcterms:modified xsi:type="dcterms:W3CDTF">2013-12-13T11:50:32Z</dcterms:modified>
</cp:coreProperties>
</file>