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Purpose &amp; Overview of the Assessment
- Teams are given a project to be completed over several weeks.
- Facilitators provide time during class sessions for teams to have weekly discussions and work towards a solution to a scenario problem.
- Each group submits an Ideas Brief and a Team Performance Report (Assessment Task 1).
- Each team member reflects on their individual performance through an Individual Participation and Reflection Report (Assessment Task 2).
- While the facilitator is available for advice and direction, teams are expected to manage themselves.
- Limited time is given in class to complete the project, with additional work expected outside of class.
---
# The Scenario: Project "Turnaround"
- You and other recent international graduates have established a **small business advisory company**.
- Your business provides innovative and profitable advice to businesses in your local area.
- **Local Books Bookstore Pty Ltd** is your first customer.
- They are seeking your advice and ideas on how to turnaround their failing business.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2024-07-14T02:24:22Z</dcterms:created>
  <dcterms:modified xsi:type="dcterms:W3CDTF">2024-07-14T02:24:22Z</dcterms:modified>
</cp:coreProperties>
</file>