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ster" id="{27ABFDEE-ABFE-2B4D-9CE4-A7815547054B}">
          <p14:sldIdLst>
            <p14:sldId id="256"/>
          </p14:sldIdLst>
        </p14:section>
        <p14:section name="Components" id="{0F069228-3486-094C-A873-85940EEFA48D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308"/>
    <a:srgbClr val="0A5287"/>
    <a:srgbClr val="3A68A5"/>
    <a:srgbClr val="C97B3B"/>
    <a:srgbClr val="35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4" autoAdjust="0"/>
    <p:restoredTop sz="85896" autoAdjust="0"/>
  </p:normalViewPr>
  <p:slideViewPr>
    <p:cSldViewPr snapToGrid="0" snapToObjects="1">
      <p:cViewPr>
        <p:scale>
          <a:sx n="165" d="100"/>
          <a:sy n="165" d="100"/>
        </p:scale>
        <p:origin x="-1208" y="-80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FEBA-0C91-D742-AE8D-FA4BCD036ECE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C8E0-053E-F74F-BF70-E1459DEC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target: </a:t>
            </a:r>
          </a:p>
          <a:p>
            <a:r>
              <a:rPr lang="en-US" dirty="0" smtClean="0"/>
              <a:t>1. Modularity of job launcher,</a:t>
            </a:r>
            <a:r>
              <a:rPr lang="en-US" baseline="0" dirty="0" smtClean="0"/>
              <a:t> refactoring current running engine. </a:t>
            </a:r>
            <a:endParaRPr lang="en-US" dirty="0" smtClean="0"/>
          </a:p>
          <a:p>
            <a:r>
              <a:rPr lang="en-US" dirty="0" smtClean="0"/>
              <a:t>Two highlighted features added : </a:t>
            </a:r>
          </a:p>
          <a:p>
            <a:pPr marL="228600" indent="-228600">
              <a:buAutoNum type="arabicPeriod"/>
            </a:pPr>
            <a:r>
              <a:rPr lang="en-US" dirty="0" smtClean="0"/>
              <a:t>Job</a:t>
            </a:r>
            <a:r>
              <a:rPr lang="en-US" baseline="0" dirty="0" smtClean="0"/>
              <a:t> catalog: pull file discovery on general file system and monitor.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Adding job submission interface capabilities and implementation. (Already finished Azkaban, CLI to-do) 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Ask questions about high level idea previously existed which are to be changed to </a:t>
            </a:r>
            <a:r>
              <a:rPr lang="en-US" baseline="0" dirty="0" err="1" smtClean="0"/>
              <a:t>Chevdar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r>
              <a:rPr lang="en-US" baseline="0" dirty="0" smtClean="0"/>
              <a:t>Evaluation: How to **show** that is react faster ? 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8E0-053E-F74F-BF70-E1459DEC0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8E0-053E-F74F-BF70-E1459DEC0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discuss : How to connect this part to the whole other</a:t>
            </a:r>
            <a:r>
              <a:rPr lang="en-US" baseline="0" dirty="0" smtClean="0"/>
              <a:t> things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8E0-053E-F74F-BF70-E1459DEC0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7"/>
            <a:ext cx="77724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29"/>
            <a:ext cx="205740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329"/>
            <a:ext cx="601980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7"/>
            <a:ext cx="77724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32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521"/>
            <a:ext cx="403860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3521"/>
            <a:ext cx="403860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2"/>
            <a:ext cx="4040188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3"/>
            <a:ext cx="4040188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32772"/>
            <a:ext cx="4041775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29883"/>
            <a:ext cx="4041775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1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54847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847"/>
            <a:ext cx="511175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9427"/>
            <a:ext cx="3008313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0"/>
            <a:ext cx="54864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5"/>
            <a:ext cx="548640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D416-3797-D040-BA1A-6C93A3D369E6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C42E-B777-EA40-BEE8-D72518C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2497667" y="774133"/>
            <a:ext cx="4023782" cy="544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6521449" y="777801"/>
            <a:ext cx="2433644" cy="54424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64023" y="774134"/>
            <a:ext cx="2433644" cy="54424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33084" y="220136"/>
            <a:ext cx="4528622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Make </a:t>
            </a:r>
            <a:r>
              <a:rPr lang="en-US" sz="1400" dirty="0" err="1" smtClean="0">
                <a:latin typeface="Arial"/>
                <a:cs typeface="Arial"/>
              </a:rPr>
              <a:t>Gobblin</a:t>
            </a:r>
            <a:r>
              <a:rPr lang="en-US" sz="1400" dirty="0" smtClean="0">
                <a:latin typeface="Arial"/>
                <a:cs typeface="Arial"/>
              </a:rPr>
              <a:t> react faster </a:t>
            </a:r>
          </a:p>
          <a:p>
            <a:pPr algn="ctr"/>
            <a:r>
              <a:rPr lang="en-US" sz="800" dirty="0" smtClean="0">
                <a:latin typeface="Arial"/>
                <a:cs typeface="Arial"/>
              </a:rPr>
              <a:t>Features and implementation on </a:t>
            </a:r>
            <a:r>
              <a:rPr lang="en-US" sz="800" dirty="0" err="1" smtClean="0">
                <a:latin typeface="Arial"/>
                <a:cs typeface="Arial"/>
              </a:rPr>
              <a:t>Gobblin</a:t>
            </a:r>
            <a:r>
              <a:rPr lang="en-US" sz="800" dirty="0" smtClean="0">
                <a:latin typeface="Arial"/>
                <a:cs typeface="Arial"/>
              </a:rPr>
              <a:t> job launcher and related components</a:t>
            </a:r>
          </a:p>
          <a:p>
            <a:pPr algn="ctr"/>
            <a:r>
              <a:rPr lang="en-US" sz="800" dirty="0" smtClean="0">
                <a:latin typeface="Arial"/>
                <a:cs typeface="Arial"/>
              </a:rPr>
              <a:t>Lei Sun, mentored by </a:t>
            </a:r>
            <a:r>
              <a:rPr lang="en-US" sz="800" dirty="0" err="1" smtClean="0">
                <a:latin typeface="Arial"/>
                <a:cs typeface="Arial"/>
              </a:rPr>
              <a:t>Issac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lang="en-US" sz="800" dirty="0" err="1" smtClean="0">
                <a:latin typeface="Arial"/>
                <a:cs typeface="Arial"/>
              </a:rPr>
              <a:t>Buenrostro@ETL-infra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endParaRPr lang="en-US" sz="800" dirty="0" smtClean="0">
              <a:latin typeface="Arial"/>
              <a:cs typeface="Arial"/>
            </a:endParaRPr>
          </a:p>
        </p:txBody>
      </p:sp>
      <p:pic>
        <p:nvPicPr>
          <p:cNvPr id="18" name="Picture 17" descr="gobbli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5" y="199878"/>
            <a:ext cx="1312334" cy="574256"/>
          </a:xfrm>
          <a:prstGeom prst="rect">
            <a:avLst/>
          </a:prstGeom>
        </p:spPr>
      </p:pic>
      <p:pic>
        <p:nvPicPr>
          <p:cNvPr id="24" name="Picture 23" descr="LinkedIn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69" y="304801"/>
            <a:ext cx="1407583" cy="35614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2379" y="4790017"/>
            <a:ext cx="18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Descriptive </a:t>
            </a:r>
            <a:r>
              <a:rPr lang="en-US" sz="1200" dirty="0" smtClean="0">
                <a:latin typeface="Arial"/>
                <a:cs typeface="Arial"/>
              </a:rPr>
              <a:t>word, emphasize of modularity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5831" y="5359576"/>
            <a:ext cx="3551769" cy="787116"/>
            <a:chOff x="2645831" y="5258713"/>
            <a:chExt cx="3816351" cy="904913"/>
          </a:xfrm>
        </p:grpSpPr>
        <p:cxnSp>
          <p:nvCxnSpPr>
            <p:cNvPr id="70" name="Straight Arrow Connector 69"/>
            <p:cNvCxnSpPr>
              <a:stCxn id="77" idx="2"/>
            </p:cNvCxnSpPr>
            <p:nvPr/>
          </p:nvCxnSpPr>
          <p:spPr>
            <a:xfrm>
              <a:off x="3725652" y="5446584"/>
              <a:ext cx="374732" cy="28640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8" idx="3"/>
            </p:cNvCxnSpPr>
            <p:nvPr/>
          </p:nvCxnSpPr>
          <p:spPr>
            <a:xfrm>
              <a:off x="3283533" y="5540520"/>
              <a:ext cx="816851" cy="192465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9" idx="3"/>
            </p:cNvCxnSpPr>
            <p:nvPr/>
          </p:nvCxnSpPr>
          <p:spPr>
            <a:xfrm flipV="1">
              <a:off x="3283533" y="5732985"/>
              <a:ext cx="816851" cy="144036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80" idx="0"/>
            </p:cNvCxnSpPr>
            <p:nvPr/>
          </p:nvCxnSpPr>
          <p:spPr>
            <a:xfrm flipV="1">
              <a:off x="3725652" y="5732985"/>
              <a:ext cx="374732" cy="24277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5413590" y="5529764"/>
              <a:ext cx="1048592" cy="40644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DF7308"/>
                  </a:solidFill>
                  <a:latin typeface="Arial"/>
                  <a:cs typeface="Arial"/>
                </a:rPr>
                <a:t>Job Catalog</a:t>
              </a:r>
              <a:endParaRPr lang="en-US" sz="800" dirty="0">
                <a:solidFill>
                  <a:srgbClr val="DF7308"/>
                </a:solidFill>
                <a:latin typeface="Arial"/>
                <a:cs typeface="Arial"/>
              </a:endParaRPr>
            </a:p>
          </p:txBody>
        </p:sp>
        <p:cxnSp>
          <p:nvCxnSpPr>
            <p:cNvPr id="75" name="Curved Connector 74"/>
            <p:cNvCxnSpPr>
              <a:stCxn id="77" idx="0"/>
              <a:endCxn id="74" idx="0"/>
            </p:cNvCxnSpPr>
            <p:nvPr/>
          </p:nvCxnSpPr>
          <p:spPr>
            <a:xfrm rot="16200000" flipH="1">
              <a:off x="4696243" y="4288122"/>
              <a:ext cx="271051" cy="2212234"/>
            </a:xfrm>
            <a:prstGeom prst="curvedConnector3">
              <a:avLst>
                <a:gd name="adj1" fmla="val -40683"/>
              </a:avLst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1" idx="3"/>
              <a:endCxn id="74" idx="1"/>
            </p:cNvCxnSpPr>
            <p:nvPr/>
          </p:nvCxnSpPr>
          <p:spPr>
            <a:xfrm>
              <a:off x="5148976" y="5732985"/>
              <a:ext cx="264614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406800" y="5258714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LocalFS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45831" y="5446584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HDFS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45831" y="5783085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S3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6800" y="5975755"/>
              <a:ext cx="637702" cy="18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SFTP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098740" y="5558405"/>
              <a:ext cx="1050235" cy="349159"/>
            </a:xfrm>
            <a:prstGeom prst="rect">
              <a:avLst/>
            </a:prstGeom>
            <a:solidFill>
              <a:srgbClr val="DF730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Hadoop</a:t>
              </a:r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 FS interface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Round Same Side Corner Rectangle 2"/>
          <p:cNvSpPr/>
          <p:nvPr/>
        </p:nvSpPr>
        <p:spPr>
          <a:xfrm>
            <a:off x="158750" y="846781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2" name="Round Same Side Corner Rectangle 81"/>
          <p:cNvSpPr/>
          <p:nvPr/>
        </p:nvSpPr>
        <p:spPr>
          <a:xfrm>
            <a:off x="158750" y="4530673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lang="en-US" sz="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4" name="Round Same Side Corner Rectangle 83"/>
          <p:cNvSpPr/>
          <p:nvPr/>
        </p:nvSpPr>
        <p:spPr>
          <a:xfrm>
            <a:off x="2567516" y="846781"/>
            <a:ext cx="3894666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cs typeface="Arial"/>
              </a:rPr>
              <a:t>Design &amp; Implementation</a:t>
            </a:r>
            <a:endParaRPr lang="en-US" sz="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>
            <a:off x="6609306" y="4530673"/>
            <a:ext cx="2262717" cy="152930"/>
          </a:xfrm>
          <a:prstGeom prst="round2SameRect">
            <a:avLst/>
          </a:prstGeom>
          <a:solidFill>
            <a:srgbClr val="0A52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lang="en-US" sz="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6701263" y="846781"/>
            <a:ext cx="2106195" cy="1653637"/>
            <a:chOff x="4055797" y="3662421"/>
            <a:chExt cx="2106195" cy="1653637"/>
          </a:xfrm>
        </p:grpSpPr>
        <p:sp>
          <p:nvSpPr>
            <p:cNvPr id="143" name="Rectangle 142"/>
            <p:cNvSpPr/>
            <p:nvPr/>
          </p:nvSpPr>
          <p:spPr>
            <a:xfrm>
              <a:off x="4148930" y="3662421"/>
              <a:ext cx="516467" cy="31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CLI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148931" y="4220573"/>
              <a:ext cx="651932" cy="244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REST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4148930" y="4700350"/>
              <a:ext cx="651933" cy="482598"/>
              <a:chOff x="2413000" y="2734733"/>
              <a:chExt cx="651933" cy="482598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413001" y="2734733"/>
                <a:ext cx="651932" cy="209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Kafka</a:t>
                </a:r>
                <a:endParaRPr lang="en-US" sz="8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413000" y="2973490"/>
                <a:ext cx="651933" cy="243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rgbClr val="000000"/>
                    </a:solidFill>
                    <a:latin typeface="Arial"/>
                    <a:cs typeface="Arial"/>
                  </a:rPr>
                  <a:t>RabbitMQ</a:t>
                </a:r>
                <a:endParaRPr lang="en-US" sz="8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46" name="Straight Arrow Connector 145"/>
            <p:cNvCxnSpPr>
              <a:stCxn id="143" idx="2"/>
              <a:endCxn id="144" idx="0"/>
            </p:cNvCxnSpPr>
            <p:nvPr/>
          </p:nvCxnSpPr>
          <p:spPr>
            <a:xfrm>
              <a:off x="4407164" y="3978509"/>
              <a:ext cx="67733" cy="242064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4055797" y="4140141"/>
              <a:ext cx="863600" cy="112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058078" y="4140141"/>
              <a:ext cx="520197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Monitor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49" name="Straight Arrow Connector 148"/>
            <p:cNvCxnSpPr>
              <a:stCxn id="144" idx="3"/>
              <a:endCxn id="148" idx="1"/>
            </p:cNvCxnSpPr>
            <p:nvPr/>
          </p:nvCxnSpPr>
          <p:spPr>
            <a:xfrm flipV="1">
              <a:off x="4800863" y="4275329"/>
              <a:ext cx="257215" cy="6772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5616276" y="4142964"/>
              <a:ext cx="545716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Catalog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51" name="Curved Connector 150"/>
            <p:cNvCxnSpPr>
              <a:stCxn id="148" idx="0"/>
              <a:endCxn id="150" idx="0"/>
            </p:cNvCxnSpPr>
            <p:nvPr/>
          </p:nvCxnSpPr>
          <p:spPr>
            <a:xfrm rot="16200000" flipH="1">
              <a:off x="5602243" y="3856074"/>
              <a:ext cx="2823" cy="570957"/>
            </a:xfrm>
            <a:prstGeom prst="curvedConnector3">
              <a:avLst>
                <a:gd name="adj1" fmla="val -8097768"/>
              </a:avLst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4967114" y="4451754"/>
              <a:ext cx="922020" cy="864304"/>
              <a:chOff x="3497540" y="2599915"/>
              <a:chExt cx="922020" cy="864304"/>
            </a:xfrm>
          </p:grpSpPr>
          <p:pic>
            <p:nvPicPr>
              <p:cNvPr id="156" name="Picture 155" descr="Gobblin-logo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07" y="2599915"/>
                <a:ext cx="542885" cy="610639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3497540" y="3125665"/>
                <a:ext cx="922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latin typeface="Arial"/>
                    <a:cs typeface="Arial"/>
                  </a:rPr>
                  <a:t>Gobblin</a:t>
                </a:r>
                <a:r>
                  <a:rPr lang="en-US" sz="800" dirty="0" smtClean="0">
                    <a:latin typeface="Arial"/>
                    <a:cs typeface="Arial"/>
                  </a:rPr>
                  <a:t> Instance driver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53" name="Straight Arrow Connector 152"/>
            <p:cNvCxnSpPr/>
            <p:nvPr/>
          </p:nvCxnSpPr>
          <p:spPr>
            <a:xfrm flipH="1">
              <a:off x="5578276" y="4410516"/>
              <a:ext cx="121290" cy="34655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58" idx="3"/>
              <a:endCxn id="148" idx="1"/>
            </p:cNvCxnSpPr>
            <p:nvPr/>
          </p:nvCxnSpPr>
          <p:spPr>
            <a:xfrm flipV="1">
              <a:off x="4800863" y="4275329"/>
              <a:ext cx="257215" cy="53000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59" idx="3"/>
              <a:endCxn id="148" idx="1"/>
            </p:cNvCxnSpPr>
            <p:nvPr/>
          </p:nvCxnSpPr>
          <p:spPr>
            <a:xfrm flipV="1">
              <a:off x="4800863" y="4275329"/>
              <a:ext cx="257215" cy="785699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74836" y="1215611"/>
            <a:ext cx="861983" cy="3042353"/>
            <a:chOff x="855133" y="880532"/>
            <a:chExt cx="897467" cy="2736935"/>
          </a:xfrm>
        </p:grpSpPr>
        <p:sp>
          <p:nvSpPr>
            <p:cNvPr id="161" name="Rectangle 160"/>
            <p:cNvSpPr/>
            <p:nvPr/>
          </p:nvSpPr>
          <p:spPr>
            <a:xfrm>
              <a:off x="855133" y="880532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Get work units from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Source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55133" y="1378517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Create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tasks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55133" y="1892663"/>
              <a:ext cx="897467" cy="287116"/>
            </a:xfrm>
            <a:prstGeom prst="rect">
              <a:avLst/>
            </a:prstGeom>
            <a:noFill/>
            <a:ln>
              <a:solidFill>
                <a:srgbClr val="DF73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Engine running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tasks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55133" y="2345303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Converter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55133" y="2784819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Publisher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977515" y="3324991"/>
              <a:ext cx="669637" cy="2924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HDFS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67" name="Straight Arrow Connector 166"/>
            <p:cNvCxnSpPr>
              <a:stCxn id="161" idx="2"/>
              <a:endCxn id="162" idx="0"/>
            </p:cNvCxnSpPr>
            <p:nvPr/>
          </p:nvCxnSpPr>
          <p:spPr>
            <a:xfrm>
              <a:off x="1303867" y="1167648"/>
              <a:ext cx="0" cy="2108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2" idx="2"/>
              <a:endCxn id="163" idx="0"/>
            </p:cNvCxnSpPr>
            <p:nvPr/>
          </p:nvCxnSpPr>
          <p:spPr>
            <a:xfrm>
              <a:off x="1303867" y="1665633"/>
              <a:ext cx="0" cy="22703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63" idx="2"/>
              <a:endCxn id="164" idx="0"/>
            </p:cNvCxnSpPr>
            <p:nvPr/>
          </p:nvCxnSpPr>
          <p:spPr>
            <a:xfrm>
              <a:off x="1303867" y="2179779"/>
              <a:ext cx="0" cy="165524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64" idx="2"/>
              <a:endCxn id="165" idx="0"/>
            </p:cNvCxnSpPr>
            <p:nvPr/>
          </p:nvCxnSpPr>
          <p:spPr>
            <a:xfrm>
              <a:off x="1303867" y="2632419"/>
              <a:ext cx="0" cy="1524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5" idx="2"/>
              <a:endCxn id="166" idx="0"/>
            </p:cNvCxnSpPr>
            <p:nvPr/>
          </p:nvCxnSpPr>
          <p:spPr>
            <a:xfrm>
              <a:off x="1303867" y="3071935"/>
              <a:ext cx="8467" cy="25305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607" y="999711"/>
            <a:ext cx="3807305" cy="31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933" y="41881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catalog Illustration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295400" y="1438841"/>
            <a:ext cx="4914900" cy="1875933"/>
            <a:chOff x="1295400" y="1438841"/>
            <a:chExt cx="4914900" cy="1875933"/>
          </a:xfrm>
        </p:grpSpPr>
        <p:cxnSp>
          <p:nvCxnSpPr>
            <p:cNvPr id="11" name="Straight Arrow Connector 10"/>
            <p:cNvCxnSpPr>
              <a:stCxn id="12" idx="2"/>
            </p:cNvCxnSpPr>
            <p:nvPr/>
          </p:nvCxnSpPr>
          <p:spPr>
            <a:xfrm>
              <a:off x="2686051" y="1828308"/>
              <a:ext cx="482600" cy="593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3" idx="3"/>
            </p:cNvCxnSpPr>
            <p:nvPr/>
          </p:nvCxnSpPr>
          <p:spPr>
            <a:xfrm>
              <a:off x="2116667" y="2023042"/>
              <a:ext cx="1051984" cy="398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3"/>
            </p:cNvCxnSpPr>
            <p:nvPr/>
          </p:nvCxnSpPr>
          <p:spPr>
            <a:xfrm flipV="1">
              <a:off x="2116667" y="2422032"/>
              <a:ext cx="1051984" cy="2985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3" idx="0"/>
            </p:cNvCxnSpPr>
            <p:nvPr/>
          </p:nvCxnSpPr>
          <p:spPr>
            <a:xfrm flipV="1">
              <a:off x="2686051" y="2422032"/>
              <a:ext cx="482600" cy="503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4859867" y="2000745"/>
              <a:ext cx="1350433" cy="84257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357DDA"/>
                  </a:solidFill>
                  <a:latin typeface="Arial"/>
                  <a:cs typeface="Arial"/>
                </a:rPr>
                <a:t>Job Catalog</a:t>
              </a:r>
              <a:endParaRPr lang="en-US" sz="1000" b="1" dirty="0">
                <a:solidFill>
                  <a:srgbClr val="357DDA"/>
                </a:solidFill>
                <a:latin typeface="Arial"/>
                <a:cs typeface="Arial"/>
              </a:endParaRPr>
            </a:p>
          </p:txBody>
        </p:sp>
        <p:cxnSp>
          <p:nvCxnSpPr>
            <p:cNvPr id="28" name="Curved Connector 27"/>
            <p:cNvCxnSpPr>
              <a:stCxn id="12" idx="0"/>
              <a:endCxn id="22" idx="0"/>
            </p:cNvCxnSpPr>
            <p:nvPr/>
          </p:nvCxnSpPr>
          <p:spPr>
            <a:xfrm rot="16200000" flipH="1">
              <a:off x="3829615" y="295277"/>
              <a:ext cx="561904" cy="2849033"/>
            </a:xfrm>
            <a:prstGeom prst="curvedConnector3">
              <a:avLst>
                <a:gd name="adj1" fmla="val -40683"/>
              </a:avLst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7" idx="3"/>
              <a:endCxn id="22" idx="1"/>
            </p:cNvCxnSpPr>
            <p:nvPr/>
          </p:nvCxnSpPr>
          <p:spPr>
            <a:xfrm>
              <a:off x="4519083" y="2422032"/>
              <a:ext cx="340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75417" y="1438841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Local FS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1828308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HDFS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400" y="2525892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S3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5417" y="2925307"/>
              <a:ext cx="821267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SFTP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66534" y="2060119"/>
              <a:ext cx="1352549" cy="7238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Hadoop</a:t>
              </a:r>
              <a:r>
                <a:rPr lang="en-US" sz="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 FS interface</a:t>
              </a:r>
              <a:endParaRPr lang="en-US" sz="8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22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2222461" y="1696804"/>
            <a:ext cx="2106195" cy="1653637"/>
            <a:chOff x="2222461" y="1696804"/>
            <a:chExt cx="2106195" cy="1653637"/>
          </a:xfrm>
        </p:grpSpPr>
        <p:sp>
          <p:nvSpPr>
            <p:cNvPr id="2" name="Rectangle 1"/>
            <p:cNvSpPr/>
            <p:nvPr/>
          </p:nvSpPr>
          <p:spPr>
            <a:xfrm>
              <a:off x="2315594" y="1696804"/>
              <a:ext cx="516467" cy="31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CLI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5595" y="2254956"/>
              <a:ext cx="651932" cy="244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REST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315594" y="2734733"/>
              <a:ext cx="651933" cy="482598"/>
              <a:chOff x="2413000" y="2734733"/>
              <a:chExt cx="651933" cy="4825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13001" y="2734733"/>
                <a:ext cx="651932" cy="209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Kafka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13000" y="2973490"/>
                <a:ext cx="651933" cy="243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rgbClr val="000000"/>
                    </a:solidFill>
                  </a:rPr>
                  <a:t>RabbitMQ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>
              <a:stCxn id="2" idx="2"/>
              <a:endCxn id="6" idx="0"/>
            </p:cNvCxnSpPr>
            <p:nvPr/>
          </p:nvCxnSpPr>
          <p:spPr>
            <a:xfrm>
              <a:off x="2573828" y="2012892"/>
              <a:ext cx="67733" cy="24206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222461" y="2174524"/>
              <a:ext cx="863600" cy="112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24742" y="2174524"/>
              <a:ext cx="520197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Monitor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6" idx="3"/>
              <a:endCxn id="17" idx="1"/>
            </p:cNvCxnSpPr>
            <p:nvPr/>
          </p:nvCxnSpPr>
          <p:spPr>
            <a:xfrm flipV="1">
              <a:off x="2967527" y="2309712"/>
              <a:ext cx="257215" cy="6772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782940" y="2177347"/>
              <a:ext cx="545716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Catalog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Curved Connector 35"/>
            <p:cNvCxnSpPr>
              <a:stCxn id="17" idx="0"/>
              <a:endCxn id="27" idx="0"/>
            </p:cNvCxnSpPr>
            <p:nvPr/>
          </p:nvCxnSpPr>
          <p:spPr>
            <a:xfrm rot="16200000" flipH="1">
              <a:off x="3768907" y="1890457"/>
              <a:ext cx="2823" cy="570957"/>
            </a:xfrm>
            <a:prstGeom prst="curvedConnector3">
              <a:avLst>
                <a:gd name="adj1" fmla="val -809776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33778" y="2486137"/>
              <a:ext cx="922020" cy="864304"/>
              <a:chOff x="3497540" y="2599915"/>
              <a:chExt cx="922020" cy="864304"/>
            </a:xfrm>
          </p:grpSpPr>
          <p:pic>
            <p:nvPicPr>
              <p:cNvPr id="18" name="Picture 17" descr="Gobblin-logo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07" y="2599915"/>
                <a:ext cx="542885" cy="61063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497540" y="3125665"/>
                <a:ext cx="922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/>
                  <a:t>Gobblin</a:t>
                </a:r>
                <a:r>
                  <a:rPr lang="en-US" sz="800" dirty="0" smtClean="0"/>
                  <a:t> Instance driver</a:t>
                </a:r>
                <a:endParaRPr lang="en-US" sz="800" dirty="0"/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H="1">
              <a:off x="3744940" y="2444899"/>
              <a:ext cx="121290" cy="346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" idx="3"/>
              <a:endCxn id="17" idx="1"/>
            </p:cNvCxnSpPr>
            <p:nvPr/>
          </p:nvCxnSpPr>
          <p:spPr>
            <a:xfrm flipV="1">
              <a:off x="2967527" y="2309712"/>
              <a:ext cx="257215" cy="5300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" idx="3"/>
              <a:endCxn id="17" idx="1"/>
            </p:cNvCxnSpPr>
            <p:nvPr/>
          </p:nvCxnSpPr>
          <p:spPr>
            <a:xfrm flipV="1">
              <a:off x="2967527" y="2309712"/>
              <a:ext cx="257215" cy="7856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055797" y="3662421"/>
            <a:ext cx="2106195" cy="1653637"/>
            <a:chOff x="4055797" y="3662421"/>
            <a:chExt cx="2106195" cy="1653637"/>
          </a:xfrm>
        </p:grpSpPr>
        <p:sp>
          <p:nvSpPr>
            <p:cNvPr id="115" name="Rectangle 114"/>
            <p:cNvSpPr/>
            <p:nvPr/>
          </p:nvSpPr>
          <p:spPr>
            <a:xfrm>
              <a:off x="4148930" y="3662421"/>
              <a:ext cx="516467" cy="31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CLI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48931" y="4220573"/>
              <a:ext cx="651932" cy="244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REST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4148930" y="4700350"/>
              <a:ext cx="651933" cy="482598"/>
              <a:chOff x="2413000" y="2734733"/>
              <a:chExt cx="651933" cy="482598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413001" y="2734733"/>
                <a:ext cx="651932" cy="209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Kafka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413000" y="2973490"/>
                <a:ext cx="651933" cy="243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rgbClr val="000000"/>
                    </a:solidFill>
                  </a:rPr>
                  <a:t>RabbitMQ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8" name="Straight Arrow Connector 117"/>
            <p:cNvCxnSpPr>
              <a:stCxn id="115" idx="2"/>
              <a:endCxn id="116" idx="0"/>
            </p:cNvCxnSpPr>
            <p:nvPr/>
          </p:nvCxnSpPr>
          <p:spPr>
            <a:xfrm>
              <a:off x="4407164" y="3978509"/>
              <a:ext cx="67733" cy="242064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4055797" y="4140141"/>
              <a:ext cx="863600" cy="112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58078" y="4140141"/>
              <a:ext cx="520197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Monitor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16" idx="3"/>
              <a:endCxn id="120" idx="1"/>
            </p:cNvCxnSpPr>
            <p:nvPr/>
          </p:nvCxnSpPr>
          <p:spPr>
            <a:xfrm flipV="1">
              <a:off x="4800863" y="4275329"/>
              <a:ext cx="257215" cy="6772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5616276" y="4142964"/>
              <a:ext cx="545716" cy="270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Catalog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123" name="Curved Connector 122"/>
            <p:cNvCxnSpPr>
              <a:stCxn id="120" idx="0"/>
              <a:endCxn id="122" idx="0"/>
            </p:cNvCxnSpPr>
            <p:nvPr/>
          </p:nvCxnSpPr>
          <p:spPr>
            <a:xfrm rot="16200000" flipH="1">
              <a:off x="5602243" y="3856074"/>
              <a:ext cx="2823" cy="570957"/>
            </a:xfrm>
            <a:prstGeom prst="curvedConnector3">
              <a:avLst>
                <a:gd name="adj1" fmla="val -8097768"/>
              </a:avLst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4967114" y="4451754"/>
              <a:ext cx="922020" cy="864304"/>
              <a:chOff x="3497540" y="2599915"/>
              <a:chExt cx="922020" cy="864304"/>
            </a:xfrm>
          </p:grpSpPr>
          <p:pic>
            <p:nvPicPr>
              <p:cNvPr id="128" name="Picture 127" descr="Gobblin-logo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07" y="2599915"/>
                <a:ext cx="542885" cy="610639"/>
              </a:xfrm>
              <a:prstGeom prst="rect">
                <a:avLst/>
              </a:prstGeom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3497540" y="3125665"/>
                <a:ext cx="922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/>
                  <a:t>Gobblin</a:t>
                </a:r>
                <a:r>
                  <a:rPr lang="en-US" sz="800" dirty="0" smtClean="0"/>
                  <a:t> Instance driver</a:t>
                </a:r>
                <a:endParaRPr lang="en-US" sz="800" dirty="0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>
            <a:xfrm flipH="1">
              <a:off x="5578276" y="4410516"/>
              <a:ext cx="121290" cy="34655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30" idx="3"/>
              <a:endCxn id="120" idx="1"/>
            </p:cNvCxnSpPr>
            <p:nvPr/>
          </p:nvCxnSpPr>
          <p:spPr>
            <a:xfrm flipV="1">
              <a:off x="4800863" y="4275329"/>
              <a:ext cx="257215" cy="53000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31" idx="3"/>
              <a:endCxn id="120" idx="1"/>
            </p:cNvCxnSpPr>
            <p:nvPr/>
          </p:nvCxnSpPr>
          <p:spPr>
            <a:xfrm flipV="1">
              <a:off x="4800863" y="4275329"/>
              <a:ext cx="257215" cy="785699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25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55133" y="880532"/>
            <a:ext cx="897467" cy="2736935"/>
            <a:chOff x="855133" y="880532"/>
            <a:chExt cx="897467" cy="2736935"/>
          </a:xfrm>
        </p:grpSpPr>
        <p:sp>
          <p:nvSpPr>
            <p:cNvPr id="4" name="Rectangle 3"/>
            <p:cNvSpPr/>
            <p:nvPr/>
          </p:nvSpPr>
          <p:spPr>
            <a:xfrm>
              <a:off x="855133" y="880532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Get work units from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Source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133" y="1378517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Create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tasks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5133" y="1892663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Engine running </a:t>
              </a:r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tasks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5133" y="2345303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Converter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55133" y="2784819"/>
              <a:ext cx="897467" cy="28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Publisher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77515" y="3324991"/>
              <a:ext cx="669637" cy="2924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HDFS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6" idx="0"/>
            </p:cNvCxnSpPr>
            <p:nvPr/>
          </p:nvCxnSpPr>
          <p:spPr>
            <a:xfrm>
              <a:off x="1303867" y="1167648"/>
              <a:ext cx="0" cy="2108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1303867" y="1665633"/>
              <a:ext cx="0" cy="22703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8" idx="0"/>
            </p:cNvCxnSpPr>
            <p:nvPr/>
          </p:nvCxnSpPr>
          <p:spPr>
            <a:xfrm>
              <a:off x="1303867" y="2179779"/>
              <a:ext cx="0" cy="165524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9" idx="0"/>
            </p:cNvCxnSpPr>
            <p:nvPr/>
          </p:nvCxnSpPr>
          <p:spPr>
            <a:xfrm>
              <a:off x="1303867" y="2632419"/>
              <a:ext cx="0" cy="1524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  <a:endCxn id="10" idx="0"/>
            </p:cNvCxnSpPr>
            <p:nvPr/>
          </p:nvCxnSpPr>
          <p:spPr>
            <a:xfrm>
              <a:off x="1303867" y="3071935"/>
              <a:ext cx="8467" cy="25305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8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210</Words>
  <Application>Microsoft Macintosh PowerPoint</Application>
  <PresentationFormat>Custom</PresentationFormat>
  <Paragraphs>67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Linkedin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Sun</dc:creator>
  <cp:lastModifiedBy>Lei Sun</cp:lastModifiedBy>
  <cp:revision>114</cp:revision>
  <dcterms:created xsi:type="dcterms:W3CDTF">2016-07-19T06:41:18Z</dcterms:created>
  <dcterms:modified xsi:type="dcterms:W3CDTF">2016-07-20T23:50:04Z</dcterms:modified>
</cp:coreProperties>
</file>