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3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e\Downloads\test_resul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e\Downloads\oth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Test Dataset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test_result!$A$2</c:f>
              <c:strCache>
                <c:ptCount val="1"/>
                <c:pt idx="0">
                  <c:v>olympics2016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test_result!$B$1:$K$1</c:f>
              <c:numCache>
                <c:formatCode>m/d/yyyy</c:formatCode>
                <c:ptCount val="10"/>
                <c:pt idx="0">
                  <c:v>42561</c:v>
                </c:pt>
                <c:pt idx="1">
                  <c:v>42562</c:v>
                </c:pt>
                <c:pt idx="2">
                  <c:v>42563</c:v>
                </c:pt>
                <c:pt idx="3">
                  <c:v>42564</c:v>
                </c:pt>
                <c:pt idx="4">
                  <c:v>42565</c:v>
                </c:pt>
                <c:pt idx="5">
                  <c:v>42566</c:v>
                </c:pt>
                <c:pt idx="6">
                  <c:v>42567</c:v>
                </c:pt>
                <c:pt idx="7">
                  <c:v>42568</c:v>
                </c:pt>
                <c:pt idx="8">
                  <c:v>42569</c:v>
                </c:pt>
                <c:pt idx="9">
                  <c:v>42570</c:v>
                </c:pt>
              </c:numCache>
            </c:numRef>
          </c:cat>
          <c:val>
            <c:numRef>
              <c:f>test_result!$B$2:$K$2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44-4932-8A3F-590B076167C5}"/>
            </c:ext>
          </c:extLst>
        </c:ser>
        <c:ser>
          <c:idx val="1"/>
          <c:order val="1"/>
          <c:tx>
            <c:strRef>
              <c:f>test_result!$A$3</c:f>
              <c:strCache>
                <c:ptCount val="1"/>
                <c:pt idx="0">
                  <c:v>pokemon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test_result!$B$1:$K$1</c:f>
              <c:numCache>
                <c:formatCode>m/d/yyyy</c:formatCode>
                <c:ptCount val="10"/>
                <c:pt idx="0">
                  <c:v>42561</c:v>
                </c:pt>
                <c:pt idx="1">
                  <c:v>42562</c:v>
                </c:pt>
                <c:pt idx="2">
                  <c:v>42563</c:v>
                </c:pt>
                <c:pt idx="3">
                  <c:v>42564</c:v>
                </c:pt>
                <c:pt idx="4">
                  <c:v>42565</c:v>
                </c:pt>
                <c:pt idx="5">
                  <c:v>42566</c:v>
                </c:pt>
                <c:pt idx="6">
                  <c:v>42567</c:v>
                </c:pt>
                <c:pt idx="7">
                  <c:v>42568</c:v>
                </c:pt>
                <c:pt idx="8">
                  <c:v>42569</c:v>
                </c:pt>
                <c:pt idx="9">
                  <c:v>42570</c:v>
                </c:pt>
              </c:numCache>
            </c:numRef>
          </c:cat>
          <c:val>
            <c:numRef>
              <c:f>test_result!$B$3:$K$3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44-4932-8A3F-590B076167C5}"/>
            </c:ext>
          </c:extLst>
        </c:ser>
        <c:ser>
          <c:idx val="2"/>
          <c:order val="2"/>
          <c:tx>
            <c:strRef>
              <c:f>test_result!$A$4</c:f>
              <c:strCache>
                <c:ptCount val="1"/>
                <c:pt idx="0">
                  <c:v>pokemongo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test_result!$B$1:$K$1</c:f>
              <c:numCache>
                <c:formatCode>m/d/yyyy</c:formatCode>
                <c:ptCount val="10"/>
                <c:pt idx="0">
                  <c:v>42561</c:v>
                </c:pt>
                <c:pt idx="1">
                  <c:v>42562</c:v>
                </c:pt>
                <c:pt idx="2">
                  <c:v>42563</c:v>
                </c:pt>
                <c:pt idx="3">
                  <c:v>42564</c:v>
                </c:pt>
                <c:pt idx="4">
                  <c:v>42565</c:v>
                </c:pt>
                <c:pt idx="5">
                  <c:v>42566</c:v>
                </c:pt>
                <c:pt idx="6">
                  <c:v>42567</c:v>
                </c:pt>
                <c:pt idx="7">
                  <c:v>42568</c:v>
                </c:pt>
                <c:pt idx="8">
                  <c:v>42569</c:v>
                </c:pt>
                <c:pt idx="9">
                  <c:v>42570</c:v>
                </c:pt>
              </c:numCache>
            </c:numRef>
          </c:cat>
          <c:val>
            <c:numRef>
              <c:f>test_result!$B$4:$K$4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44-4932-8A3F-590B076167C5}"/>
            </c:ext>
          </c:extLst>
        </c:ser>
        <c:ser>
          <c:idx val="3"/>
          <c:order val="3"/>
          <c:tx>
            <c:strRef>
              <c:f>test_result!$A$5</c:f>
              <c:strCache>
                <c:ptCount val="1"/>
                <c:pt idx="0">
                  <c:v>medals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test_result!$B$1:$K$1</c:f>
              <c:numCache>
                <c:formatCode>m/d/yyyy</c:formatCode>
                <c:ptCount val="10"/>
                <c:pt idx="0">
                  <c:v>42561</c:v>
                </c:pt>
                <c:pt idx="1">
                  <c:v>42562</c:v>
                </c:pt>
                <c:pt idx="2">
                  <c:v>42563</c:v>
                </c:pt>
                <c:pt idx="3">
                  <c:v>42564</c:v>
                </c:pt>
                <c:pt idx="4">
                  <c:v>42565</c:v>
                </c:pt>
                <c:pt idx="5">
                  <c:v>42566</c:v>
                </c:pt>
                <c:pt idx="6">
                  <c:v>42567</c:v>
                </c:pt>
                <c:pt idx="7">
                  <c:v>42568</c:v>
                </c:pt>
                <c:pt idx="8">
                  <c:v>42569</c:v>
                </c:pt>
                <c:pt idx="9">
                  <c:v>42570</c:v>
                </c:pt>
              </c:numCache>
            </c:numRef>
          </c:cat>
          <c:val>
            <c:numRef>
              <c:f>test_result!$B$5:$K$5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44-4932-8A3F-590B076167C5}"/>
            </c:ext>
          </c:extLst>
        </c:ser>
        <c:ser>
          <c:idx val="4"/>
          <c:order val="4"/>
          <c:tx>
            <c:strRef>
              <c:f>test_result!$A$6</c:f>
              <c:strCache>
                <c:ptCount val="1"/>
                <c:pt idx="0">
                  <c:v>olympic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test_result!$B$1:$K$1</c:f>
              <c:numCache>
                <c:formatCode>m/d/yyyy</c:formatCode>
                <c:ptCount val="10"/>
                <c:pt idx="0">
                  <c:v>42561</c:v>
                </c:pt>
                <c:pt idx="1">
                  <c:v>42562</c:v>
                </c:pt>
                <c:pt idx="2">
                  <c:v>42563</c:v>
                </c:pt>
                <c:pt idx="3">
                  <c:v>42564</c:v>
                </c:pt>
                <c:pt idx="4">
                  <c:v>42565</c:v>
                </c:pt>
                <c:pt idx="5">
                  <c:v>42566</c:v>
                </c:pt>
                <c:pt idx="6">
                  <c:v>42567</c:v>
                </c:pt>
                <c:pt idx="7">
                  <c:v>42568</c:v>
                </c:pt>
                <c:pt idx="8">
                  <c:v>42569</c:v>
                </c:pt>
                <c:pt idx="9">
                  <c:v>42570</c:v>
                </c:pt>
              </c:numCache>
            </c:numRef>
          </c:cat>
          <c:val>
            <c:numRef>
              <c:f>test_result!$B$6:$K$6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544-4932-8A3F-590B07616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074360"/>
        <c:axId val="176075016"/>
      </c:lineChart>
      <c:dateAx>
        <c:axId val="176074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Date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075016"/>
        <c:crosses val="autoZero"/>
        <c:auto val="1"/>
        <c:lblOffset val="100"/>
        <c:baseTimeUnit val="days"/>
      </c:dateAx>
      <c:valAx>
        <c:axId val="17607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>
                    <a:effectLst/>
                  </a:rPr>
                  <a:t>Frequency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074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Memetracker 2008-08</a:t>
            </a:r>
            <a:r>
              <a:rPr lang="en-US" altLang="zh-CN" baseline="0"/>
              <a:t> to 2008-09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other!$A$2</c:f>
              <c:strCache>
                <c:ptCount val="1"/>
                <c:pt idx="0">
                  <c:v>obama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other!$B$1:$BJ$1</c:f>
              <c:numCache>
                <c:formatCode>m/d/yyyy</c:formatCode>
                <c:ptCount val="61"/>
                <c:pt idx="0">
                  <c:v>39661</c:v>
                </c:pt>
                <c:pt idx="1">
                  <c:v>39662</c:v>
                </c:pt>
                <c:pt idx="2">
                  <c:v>39663</c:v>
                </c:pt>
                <c:pt idx="3">
                  <c:v>39664</c:v>
                </c:pt>
                <c:pt idx="4">
                  <c:v>39665</c:v>
                </c:pt>
                <c:pt idx="5">
                  <c:v>39666</c:v>
                </c:pt>
                <c:pt idx="6">
                  <c:v>39667</c:v>
                </c:pt>
                <c:pt idx="7">
                  <c:v>39668</c:v>
                </c:pt>
                <c:pt idx="8">
                  <c:v>39669</c:v>
                </c:pt>
                <c:pt idx="9">
                  <c:v>39670</c:v>
                </c:pt>
                <c:pt idx="10">
                  <c:v>39671</c:v>
                </c:pt>
                <c:pt idx="11">
                  <c:v>39672</c:v>
                </c:pt>
                <c:pt idx="12">
                  <c:v>39673</c:v>
                </c:pt>
                <c:pt idx="13">
                  <c:v>39674</c:v>
                </c:pt>
                <c:pt idx="14">
                  <c:v>39675</c:v>
                </c:pt>
                <c:pt idx="15">
                  <c:v>39676</c:v>
                </c:pt>
                <c:pt idx="16">
                  <c:v>39677</c:v>
                </c:pt>
                <c:pt idx="17">
                  <c:v>39678</c:v>
                </c:pt>
                <c:pt idx="18">
                  <c:v>39679</c:v>
                </c:pt>
                <c:pt idx="19">
                  <c:v>39680</c:v>
                </c:pt>
                <c:pt idx="20">
                  <c:v>39681</c:v>
                </c:pt>
                <c:pt idx="21">
                  <c:v>39682</c:v>
                </c:pt>
                <c:pt idx="22">
                  <c:v>39683</c:v>
                </c:pt>
                <c:pt idx="23">
                  <c:v>39684</c:v>
                </c:pt>
                <c:pt idx="24">
                  <c:v>39685</c:v>
                </c:pt>
                <c:pt idx="25">
                  <c:v>39686</c:v>
                </c:pt>
                <c:pt idx="26">
                  <c:v>39687</c:v>
                </c:pt>
                <c:pt idx="27">
                  <c:v>39688</c:v>
                </c:pt>
                <c:pt idx="28">
                  <c:v>39689</c:v>
                </c:pt>
                <c:pt idx="29">
                  <c:v>39690</c:v>
                </c:pt>
                <c:pt idx="30">
                  <c:v>39691</c:v>
                </c:pt>
                <c:pt idx="31">
                  <c:v>39692</c:v>
                </c:pt>
                <c:pt idx="32">
                  <c:v>39693</c:v>
                </c:pt>
                <c:pt idx="33">
                  <c:v>39694</c:v>
                </c:pt>
                <c:pt idx="34">
                  <c:v>39695</c:v>
                </c:pt>
                <c:pt idx="35">
                  <c:v>39696</c:v>
                </c:pt>
                <c:pt idx="36">
                  <c:v>39697</c:v>
                </c:pt>
                <c:pt idx="37">
                  <c:v>39698</c:v>
                </c:pt>
                <c:pt idx="38">
                  <c:v>39699</c:v>
                </c:pt>
                <c:pt idx="39">
                  <c:v>39700</c:v>
                </c:pt>
                <c:pt idx="40">
                  <c:v>39701</c:v>
                </c:pt>
                <c:pt idx="41">
                  <c:v>39702</c:v>
                </c:pt>
                <c:pt idx="42">
                  <c:v>39703</c:v>
                </c:pt>
                <c:pt idx="43">
                  <c:v>39704</c:v>
                </c:pt>
                <c:pt idx="44">
                  <c:v>39705</c:v>
                </c:pt>
                <c:pt idx="45">
                  <c:v>39706</c:v>
                </c:pt>
                <c:pt idx="46">
                  <c:v>39707</c:v>
                </c:pt>
                <c:pt idx="47">
                  <c:v>39708</c:v>
                </c:pt>
                <c:pt idx="48">
                  <c:v>39709</c:v>
                </c:pt>
                <c:pt idx="49">
                  <c:v>39710</c:v>
                </c:pt>
                <c:pt idx="50">
                  <c:v>39711</c:v>
                </c:pt>
                <c:pt idx="51">
                  <c:v>39712</c:v>
                </c:pt>
                <c:pt idx="52">
                  <c:v>39713</c:v>
                </c:pt>
                <c:pt idx="53">
                  <c:v>39714</c:v>
                </c:pt>
                <c:pt idx="54">
                  <c:v>39715</c:v>
                </c:pt>
                <c:pt idx="55">
                  <c:v>39716</c:v>
                </c:pt>
                <c:pt idx="56">
                  <c:v>39717</c:v>
                </c:pt>
                <c:pt idx="57">
                  <c:v>39718</c:v>
                </c:pt>
                <c:pt idx="58">
                  <c:v>39719</c:v>
                </c:pt>
                <c:pt idx="59">
                  <c:v>39720</c:v>
                </c:pt>
                <c:pt idx="60">
                  <c:v>39721</c:v>
                </c:pt>
              </c:numCache>
            </c:numRef>
          </c:cat>
          <c:val>
            <c:numRef>
              <c:f>other!$B$2:$BJ$2</c:f>
              <c:numCache>
                <c:formatCode>General</c:formatCode>
                <c:ptCount val="61"/>
                <c:pt idx="0">
                  <c:v>6203</c:v>
                </c:pt>
                <c:pt idx="1">
                  <c:v>4528</c:v>
                </c:pt>
                <c:pt idx="2">
                  <c:v>3699</c:v>
                </c:pt>
                <c:pt idx="3">
                  <c:v>7149</c:v>
                </c:pt>
                <c:pt idx="4">
                  <c:v>5206</c:v>
                </c:pt>
                <c:pt idx="5">
                  <c:v>5263</c:v>
                </c:pt>
                <c:pt idx="6">
                  <c:v>865</c:v>
                </c:pt>
                <c:pt idx="7">
                  <c:v>6390</c:v>
                </c:pt>
                <c:pt idx="8">
                  <c:v>3150</c:v>
                </c:pt>
                <c:pt idx="9">
                  <c:v>3030</c:v>
                </c:pt>
                <c:pt idx="10">
                  <c:v>4332</c:v>
                </c:pt>
                <c:pt idx="11">
                  <c:v>4358</c:v>
                </c:pt>
                <c:pt idx="12">
                  <c:v>4813</c:v>
                </c:pt>
                <c:pt idx="13">
                  <c:v>5961</c:v>
                </c:pt>
                <c:pt idx="14">
                  <c:v>5847</c:v>
                </c:pt>
                <c:pt idx="15">
                  <c:v>4144</c:v>
                </c:pt>
                <c:pt idx="16">
                  <c:v>3398</c:v>
                </c:pt>
                <c:pt idx="17">
                  <c:v>6282</c:v>
                </c:pt>
                <c:pt idx="18">
                  <c:v>4887</c:v>
                </c:pt>
                <c:pt idx="19">
                  <c:v>6881</c:v>
                </c:pt>
                <c:pt idx="20">
                  <c:v>6906</c:v>
                </c:pt>
                <c:pt idx="21">
                  <c:v>5263</c:v>
                </c:pt>
                <c:pt idx="22">
                  <c:v>8576</c:v>
                </c:pt>
                <c:pt idx="23">
                  <c:v>6919</c:v>
                </c:pt>
                <c:pt idx="24">
                  <c:v>9582</c:v>
                </c:pt>
                <c:pt idx="25">
                  <c:v>12652</c:v>
                </c:pt>
                <c:pt idx="26">
                  <c:v>12112</c:v>
                </c:pt>
                <c:pt idx="27">
                  <c:v>19812</c:v>
                </c:pt>
                <c:pt idx="28">
                  <c:v>11944</c:v>
                </c:pt>
                <c:pt idx="29">
                  <c:v>4735</c:v>
                </c:pt>
                <c:pt idx="30">
                  <c:v>3722</c:v>
                </c:pt>
                <c:pt idx="31">
                  <c:v>2455</c:v>
                </c:pt>
                <c:pt idx="32">
                  <c:v>3521</c:v>
                </c:pt>
                <c:pt idx="33">
                  <c:v>4410</c:v>
                </c:pt>
                <c:pt idx="34">
                  <c:v>4823</c:v>
                </c:pt>
                <c:pt idx="35">
                  <c:v>5377</c:v>
                </c:pt>
                <c:pt idx="36">
                  <c:v>1926</c:v>
                </c:pt>
                <c:pt idx="37">
                  <c:v>1981</c:v>
                </c:pt>
                <c:pt idx="38">
                  <c:v>3852</c:v>
                </c:pt>
                <c:pt idx="39">
                  <c:v>4380</c:v>
                </c:pt>
                <c:pt idx="40">
                  <c:v>5037</c:v>
                </c:pt>
                <c:pt idx="41">
                  <c:v>4674</c:v>
                </c:pt>
                <c:pt idx="42">
                  <c:v>4070</c:v>
                </c:pt>
                <c:pt idx="43">
                  <c:v>3206</c:v>
                </c:pt>
                <c:pt idx="44">
                  <c:v>3049</c:v>
                </c:pt>
                <c:pt idx="45">
                  <c:v>4186</c:v>
                </c:pt>
                <c:pt idx="46">
                  <c:v>5085</c:v>
                </c:pt>
                <c:pt idx="47">
                  <c:v>5174</c:v>
                </c:pt>
                <c:pt idx="48">
                  <c:v>4338</c:v>
                </c:pt>
                <c:pt idx="49">
                  <c:v>4476</c:v>
                </c:pt>
                <c:pt idx="50">
                  <c:v>2671</c:v>
                </c:pt>
                <c:pt idx="51">
                  <c:v>1860</c:v>
                </c:pt>
                <c:pt idx="52">
                  <c:v>3323</c:v>
                </c:pt>
                <c:pt idx="53">
                  <c:v>4059</c:v>
                </c:pt>
                <c:pt idx="54">
                  <c:v>4275</c:v>
                </c:pt>
                <c:pt idx="55">
                  <c:v>3602</c:v>
                </c:pt>
                <c:pt idx="56">
                  <c:v>3553</c:v>
                </c:pt>
                <c:pt idx="57">
                  <c:v>6787</c:v>
                </c:pt>
                <c:pt idx="58">
                  <c:v>4096</c:v>
                </c:pt>
                <c:pt idx="59">
                  <c:v>4762</c:v>
                </c:pt>
                <c:pt idx="60">
                  <c:v>4256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14-4CB9-B911-5A34307B0DD3}"/>
            </c:ext>
          </c:extLst>
        </c:ser>
        <c:ser>
          <c:idx val="1"/>
          <c:order val="1"/>
          <c:tx>
            <c:strRef>
              <c:f>other!$A$3</c:f>
              <c:strCache>
                <c:ptCount val="1"/>
                <c:pt idx="0">
                  <c:v>mccain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other!$B$1:$BJ$1</c:f>
              <c:numCache>
                <c:formatCode>m/d/yyyy</c:formatCode>
                <c:ptCount val="61"/>
                <c:pt idx="0">
                  <c:v>39661</c:v>
                </c:pt>
                <c:pt idx="1">
                  <c:v>39662</c:v>
                </c:pt>
                <c:pt idx="2">
                  <c:v>39663</c:v>
                </c:pt>
                <c:pt idx="3">
                  <c:v>39664</c:v>
                </c:pt>
                <c:pt idx="4">
                  <c:v>39665</c:v>
                </c:pt>
                <c:pt idx="5">
                  <c:v>39666</c:v>
                </c:pt>
                <c:pt idx="6">
                  <c:v>39667</c:v>
                </c:pt>
                <c:pt idx="7">
                  <c:v>39668</c:v>
                </c:pt>
                <c:pt idx="8">
                  <c:v>39669</c:v>
                </c:pt>
                <c:pt idx="9">
                  <c:v>39670</c:v>
                </c:pt>
                <c:pt idx="10">
                  <c:v>39671</c:v>
                </c:pt>
                <c:pt idx="11">
                  <c:v>39672</c:v>
                </c:pt>
                <c:pt idx="12">
                  <c:v>39673</c:v>
                </c:pt>
                <c:pt idx="13">
                  <c:v>39674</c:v>
                </c:pt>
                <c:pt idx="14">
                  <c:v>39675</c:v>
                </c:pt>
                <c:pt idx="15">
                  <c:v>39676</c:v>
                </c:pt>
                <c:pt idx="16">
                  <c:v>39677</c:v>
                </c:pt>
                <c:pt idx="17">
                  <c:v>39678</c:v>
                </c:pt>
                <c:pt idx="18">
                  <c:v>39679</c:v>
                </c:pt>
                <c:pt idx="19">
                  <c:v>39680</c:v>
                </c:pt>
                <c:pt idx="20">
                  <c:v>39681</c:v>
                </c:pt>
                <c:pt idx="21">
                  <c:v>39682</c:v>
                </c:pt>
                <c:pt idx="22">
                  <c:v>39683</c:v>
                </c:pt>
                <c:pt idx="23">
                  <c:v>39684</c:v>
                </c:pt>
                <c:pt idx="24">
                  <c:v>39685</c:v>
                </c:pt>
                <c:pt idx="25">
                  <c:v>39686</c:v>
                </c:pt>
                <c:pt idx="26">
                  <c:v>39687</c:v>
                </c:pt>
                <c:pt idx="27">
                  <c:v>39688</c:v>
                </c:pt>
                <c:pt idx="28">
                  <c:v>39689</c:v>
                </c:pt>
                <c:pt idx="29">
                  <c:v>39690</c:v>
                </c:pt>
                <c:pt idx="30">
                  <c:v>39691</c:v>
                </c:pt>
                <c:pt idx="31">
                  <c:v>39692</c:v>
                </c:pt>
                <c:pt idx="32">
                  <c:v>39693</c:v>
                </c:pt>
                <c:pt idx="33">
                  <c:v>39694</c:v>
                </c:pt>
                <c:pt idx="34">
                  <c:v>39695</c:v>
                </c:pt>
                <c:pt idx="35">
                  <c:v>39696</c:v>
                </c:pt>
                <c:pt idx="36">
                  <c:v>39697</c:v>
                </c:pt>
                <c:pt idx="37">
                  <c:v>39698</c:v>
                </c:pt>
                <c:pt idx="38">
                  <c:v>39699</c:v>
                </c:pt>
                <c:pt idx="39">
                  <c:v>39700</c:v>
                </c:pt>
                <c:pt idx="40">
                  <c:v>39701</c:v>
                </c:pt>
                <c:pt idx="41">
                  <c:v>39702</c:v>
                </c:pt>
                <c:pt idx="42">
                  <c:v>39703</c:v>
                </c:pt>
                <c:pt idx="43">
                  <c:v>39704</c:v>
                </c:pt>
                <c:pt idx="44">
                  <c:v>39705</c:v>
                </c:pt>
                <c:pt idx="45">
                  <c:v>39706</c:v>
                </c:pt>
                <c:pt idx="46">
                  <c:v>39707</c:v>
                </c:pt>
                <c:pt idx="47">
                  <c:v>39708</c:v>
                </c:pt>
                <c:pt idx="48">
                  <c:v>39709</c:v>
                </c:pt>
                <c:pt idx="49">
                  <c:v>39710</c:v>
                </c:pt>
                <c:pt idx="50">
                  <c:v>39711</c:v>
                </c:pt>
                <c:pt idx="51">
                  <c:v>39712</c:v>
                </c:pt>
                <c:pt idx="52">
                  <c:v>39713</c:v>
                </c:pt>
                <c:pt idx="53">
                  <c:v>39714</c:v>
                </c:pt>
                <c:pt idx="54">
                  <c:v>39715</c:v>
                </c:pt>
                <c:pt idx="55">
                  <c:v>39716</c:v>
                </c:pt>
                <c:pt idx="56">
                  <c:v>39717</c:v>
                </c:pt>
                <c:pt idx="57">
                  <c:v>39718</c:v>
                </c:pt>
                <c:pt idx="58">
                  <c:v>39719</c:v>
                </c:pt>
                <c:pt idx="59">
                  <c:v>39720</c:v>
                </c:pt>
                <c:pt idx="60">
                  <c:v>39721</c:v>
                </c:pt>
              </c:numCache>
            </c:numRef>
          </c:cat>
          <c:val>
            <c:numRef>
              <c:f>other!$B$3:$BJ$3</c:f>
              <c:numCache>
                <c:formatCode>General</c:formatCode>
                <c:ptCount val="61"/>
                <c:pt idx="0">
                  <c:v>3355</c:v>
                </c:pt>
                <c:pt idx="1">
                  <c:v>2100</c:v>
                </c:pt>
                <c:pt idx="2">
                  <c:v>2193</c:v>
                </c:pt>
                <c:pt idx="3">
                  <c:v>4066</c:v>
                </c:pt>
                <c:pt idx="4">
                  <c:v>3918</c:v>
                </c:pt>
                <c:pt idx="5">
                  <c:v>3199</c:v>
                </c:pt>
                <c:pt idx="6">
                  <c:v>519</c:v>
                </c:pt>
                <c:pt idx="7">
                  <c:v>3585</c:v>
                </c:pt>
                <c:pt idx="8">
                  <c:v>1859</c:v>
                </c:pt>
                <c:pt idx="9">
                  <c:v>1710</c:v>
                </c:pt>
                <c:pt idx="10">
                  <c:v>2808</c:v>
                </c:pt>
                <c:pt idx="11">
                  <c:v>2366</c:v>
                </c:pt>
                <c:pt idx="12">
                  <c:v>2953</c:v>
                </c:pt>
                <c:pt idx="13">
                  <c:v>2684</c:v>
                </c:pt>
                <c:pt idx="14">
                  <c:v>3235</c:v>
                </c:pt>
                <c:pt idx="15">
                  <c:v>2025</c:v>
                </c:pt>
                <c:pt idx="16">
                  <c:v>2023</c:v>
                </c:pt>
                <c:pt idx="17">
                  <c:v>4697</c:v>
                </c:pt>
                <c:pt idx="18">
                  <c:v>3731</c:v>
                </c:pt>
                <c:pt idx="19">
                  <c:v>5310</c:v>
                </c:pt>
                <c:pt idx="20">
                  <c:v>5139</c:v>
                </c:pt>
                <c:pt idx="21">
                  <c:v>3508</c:v>
                </c:pt>
                <c:pt idx="22">
                  <c:v>3569</c:v>
                </c:pt>
                <c:pt idx="23">
                  <c:v>2905</c:v>
                </c:pt>
                <c:pt idx="24">
                  <c:v>4768</c:v>
                </c:pt>
                <c:pt idx="25">
                  <c:v>4408</c:v>
                </c:pt>
                <c:pt idx="26">
                  <c:v>7037</c:v>
                </c:pt>
                <c:pt idx="27">
                  <c:v>8358</c:v>
                </c:pt>
                <c:pt idx="28">
                  <c:v>14246</c:v>
                </c:pt>
                <c:pt idx="29">
                  <c:v>6025</c:v>
                </c:pt>
                <c:pt idx="30">
                  <c:v>4384</c:v>
                </c:pt>
                <c:pt idx="31">
                  <c:v>2953</c:v>
                </c:pt>
                <c:pt idx="32">
                  <c:v>4746</c:v>
                </c:pt>
                <c:pt idx="33">
                  <c:v>7605</c:v>
                </c:pt>
                <c:pt idx="34">
                  <c:v>7299</c:v>
                </c:pt>
                <c:pt idx="35">
                  <c:v>6344</c:v>
                </c:pt>
                <c:pt idx="36">
                  <c:v>2455</c:v>
                </c:pt>
                <c:pt idx="37">
                  <c:v>2580</c:v>
                </c:pt>
                <c:pt idx="38">
                  <c:v>4294</c:v>
                </c:pt>
                <c:pt idx="39">
                  <c:v>4934</c:v>
                </c:pt>
                <c:pt idx="40">
                  <c:v>5260</c:v>
                </c:pt>
                <c:pt idx="41">
                  <c:v>4124</c:v>
                </c:pt>
                <c:pt idx="42">
                  <c:v>4297</c:v>
                </c:pt>
                <c:pt idx="43">
                  <c:v>3425</c:v>
                </c:pt>
                <c:pt idx="44">
                  <c:v>3074</c:v>
                </c:pt>
                <c:pt idx="45">
                  <c:v>5534</c:v>
                </c:pt>
                <c:pt idx="46">
                  <c:v>6861</c:v>
                </c:pt>
                <c:pt idx="47">
                  <c:v>5899</c:v>
                </c:pt>
                <c:pt idx="48">
                  <c:v>4789</c:v>
                </c:pt>
                <c:pt idx="49">
                  <c:v>4449</c:v>
                </c:pt>
                <c:pt idx="50">
                  <c:v>2978</c:v>
                </c:pt>
                <c:pt idx="51">
                  <c:v>2537</c:v>
                </c:pt>
                <c:pt idx="52">
                  <c:v>4475</c:v>
                </c:pt>
                <c:pt idx="53">
                  <c:v>4190</c:v>
                </c:pt>
                <c:pt idx="54">
                  <c:v>5099</c:v>
                </c:pt>
                <c:pt idx="55">
                  <c:v>5877</c:v>
                </c:pt>
                <c:pt idx="56">
                  <c:v>8162</c:v>
                </c:pt>
                <c:pt idx="57">
                  <c:v>8016</c:v>
                </c:pt>
                <c:pt idx="58">
                  <c:v>4375</c:v>
                </c:pt>
                <c:pt idx="59">
                  <c:v>4493</c:v>
                </c:pt>
                <c:pt idx="60">
                  <c:v>4540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14-4CB9-B911-5A34307B0DD3}"/>
            </c:ext>
          </c:extLst>
        </c:ser>
        <c:ser>
          <c:idx val="2"/>
          <c:order val="2"/>
          <c:tx>
            <c:strRef>
              <c:f>other!$A$4</c:f>
              <c:strCache>
                <c:ptCount val="1"/>
                <c:pt idx="0">
                  <c:v>barack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other!$B$1:$BJ$1</c:f>
              <c:numCache>
                <c:formatCode>m/d/yyyy</c:formatCode>
                <c:ptCount val="61"/>
                <c:pt idx="0">
                  <c:v>39661</c:v>
                </c:pt>
                <c:pt idx="1">
                  <c:v>39662</c:v>
                </c:pt>
                <c:pt idx="2">
                  <c:v>39663</c:v>
                </c:pt>
                <c:pt idx="3">
                  <c:v>39664</c:v>
                </c:pt>
                <c:pt idx="4">
                  <c:v>39665</c:v>
                </c:pt>
                <c:pt idx="5">
                  <c:v>39666</c:v>
                </c:pt>
                <c:pt idx="6">
                  <c:v>39667</c:v>
                </c:pt>
                <c:pt idx="7">
                  <c:v>39668</c:v>
                </c:pt>
                <c:pt idx="8">
                  <c:v>39669</c:v>
                </c:pt>
                <c:pt idx="9">
                  <c:v>39670</c:v>
                </c:pt>
                <c:pt idx="10">
                  <c:v>39671</c:v>
                </c:pt>
                <c:pt idx="11">
                  <c:v>39672</c:v>
                </c:pt>
                <c:pt idx="12">
                  <c:v>39673</c:v>
                </c:pt>
                <c:pt idx="13">
                  <c:v>39674</c:v>
                </c:pt>
                <c:pt idx="14">
                  <c:v>39675</c:v>
                </c:pt>
                <c:pt idx="15">
                  <c:v>39676</c:v>
                </c:pt>
                <c:pt idx="16">
                  <c:v>39677</c:v>
                </c:pt>
                <c:pt idx="17">
                  <c:v>39678</c:v>
                </c:pt>
                <c:pt idx="18">
                  <c:v>39679</c:v>
                </c:pt>
                <c:pt idx="19">
                  <c:v>39680</c:v>
                </c:pt>
                <c:pt idx="20">
                  <c:v>39681</c:v>
                </c:pt>
                <c:pt idx="21">
                  <c:v>39682</c:v>
                </c:pt>
                <c:pt idx="22">
                  <c:v>39683</c:v>
                </c:pt>
                <c:pt idx="23">
                  <c:v>39684</c:v>
                </c:pt>
                <c:pt idx="24">
                  <c:v>39685</c:v>
                </c:pt>
                <c:pt idx="25">
                  <c:v>39686</c:v>
                </c:pt>
                <c:pt idx="26">
                  <c:v>39687</c:v>
                </c:pt>
                <c:pt idx="27">
                  <c:v>39688</c:v>
                </c:pt>
                <c:pt idx="28">
                  <c:v>39689</c:v>
                </c:pt>
                <c:pt idx="29">
                  <c:v>39690</c:v>
                </c:pt>
                <c:pt idx="30">
                  <c:v>39691</c:v>
                </c:pt>
                <c:pt idx="31">
                  <c:v>39692</c:v>
                </c:pt>
                <c:pt idx="32">
                  <c:v>39693</c:v>
                </c:pt>
                <c:pt idx="33">
                  <c:v>39694</c:v>
                </c:pt>
                <c:pt idx="34">
                  <c:v>39695</c:v>
                </c:pt>
                <c:pt idx="35">
                  <c:v>39696</c:v>
                </c:pt>
                <c:pt idx="36">
                  <c:v>39697</c:v>
                </c:pt>
                <c:pt idx="37">
                  <c:v>39698</c:v>
                </c:pt>
                <c:pt idx="38">
                  <c:v>39699</c:v>
                </c:pt>
                <c:pt idx="39">
                  <c:v>39700</c:v>
                </c:pt>
                <c:pt idx="40">
                  <c:v>39701</c:v>
                </c:pt>
                <c:pt idx="41">
                  <c:v>39702</c:v>
                </c:pt>
                <c:pt idx="42">
                  <c:v>39703</c:v>
                </c:pt>
                <c:pt idx="43">
                  <c:v>39704</c:v>
                </c:pt>
                <c:pt idx="44">
                  <c:v>39705</c:v>
                </c:pt>
                <c:pt idx="45">
                  <c:v>39706</c:v>
                </c:pt>
                <c:pt idx="46">
                  <c:v>39707</c:v>
                </c:pt>
                <c:pt idx="47">
                  <c:v>39708</c:v>
                </c:pt>
                <c:pt idx="48">
                  <c:v>39709</c:v>
                </c:pt>
                <c:pt idx="49">
                  <c:v>39710</c:v>
                </c:pt>
                <c:pt idx="50">
                  <c:v>39711</c:v>
                </c:pt>
                <c:pt idx="51">
                  <c:v>39712</c:v>
                </c:pt>
                <c:pt idx="52">
                  <c:v>39713</c:v>
                </c:pt>
                <c:pt idx="53">
                  <c:v>39714</c:v>
                </c:pt>
                <c:pt idx="54">
                  <c:v>39715</c:v>
                </c:pt>
                <c:pt idx="55">
                  <c:v>39716</c:v>
                </c:pt>
                <c:pt idx="56">
                  <c:v>39717</c:v>
                </c:pt>
                <c:pt idx="57">
                  <c:v>39718</c:v>
                </c:pt>
                <c:pt idx="58">
                  <c:v>39719</c:v>
                </c:pt>
                <c:pt idx="59">
                  <c:v>39720</c:v>
                </c:pt>
                <c:pt idx="60">
                  <c:v>39721</c:v>
                </c:pt>
              </c:numCache>
            </c:numRef>
          </c:cat>
          <c:val>
            <c:numRef>
              <c:f>other!$B$4:$BJ$4</c:f>
              <c:numCache>
                <c:formatCode>General</c:formatCode>
                <c:ptCount val="61"/>
                <c:pt idx="0">
                  <c:v>2358</c:v>
                </c:pt>
                <c:pt idx="1">
                  <c:v>1632</c:v>
                </c:pt>
                <c:pt idx="2">
                  <c:v>1245</c:v>
                </c:pt>
                <c:pt idx="3">
                  <c:v>2595</c:v>
                </c:pt>
                <c:pt idx="4">
                  <c:v>1741</c:v>
                </c:pt>
                <c:pt idx="5">
                  <c:v>1951</c:v>
                </c:pt>
                <c:pt idx="6">
                  <c:v>247</c:v>
                </c:pt>
                <c:pt idx="7">
                  <c:v>1801</c:v>
                </c:pt>
                <c:pt idx="8">
                  <c:v>991</c:v>
                </c:pt>
                <c:pt idx="9">
                  <c:v>903</c:v>
                </c:pt>
                <c:pt idx="10">
                  <c:v>1741</c:v>
                </c:pt>
                <c:pt idx="11">
                  <c:v>1420</c:v>
                </c:pt>
                <c:pt idx="12">
                  <c:v>1417</c:v>
                </c:pt>
                <c:pt idx="13">
                  <c:v>1728</c:v>
                </c:pt>
                <c:pt idx="14">
                  <c:v>1695</c:v>
                </c:pt>
                <c:pt idx="15">
                  <c:v>1039</c:v>
                </c:pt>
                <c:pt idx="16">
                  <c:v>1076</c:v>
                </c:pt>
                <c:pt idx="17">
                  <c:v>1588</c:v>
                </c:pt>
                <c:pt idx="18">
                  <c:v>1359</c:v>
                </c:pt>
                <c:pt idx="19">
                  <c:v>1796</c:v>
                </c:pt>
                <c:pt idx="20">
                  <c:v>2048</c:v>
                </c:pt>
                <c:pt idx="21">
                  <c:v>2003</c:v>
                </c:pt>
                <c:pt idx="22">
                  <c:v>4635</c:v>
                </c:pt>
                <c:pt idx="23">
                  <c:v>2897</c:v>
                </c:pt>
                <c:pt idx="24">
                  <c:v>3959</c:v>
                </c:pt>
                <c:pt idx="25">
                  <c:v>6065</c:v>
                </c:pt>
                <c:pt idx="26">
                  <c:v>7401</c:v>
                </c:pt>
                <c:pt idx="27">
                  <c:v>12074</c:v>
                </c:pt>
                <c:pt idx="28">
                  <c:v>5297</c:v>
                </c:pt>
                <c:pt idx="29">
                  <c:v>2045</c:v>
                </c:pt>
                <c:pt idx="30">
                  <c:v>1270</c:v>
                </c:pt>
                <c:pt idx="31">
                  <c:v>894</c:v>
                </c:pt>
                <c:pt idx="32">
                  <c:v>1513</c:v>
                </c:pt>
                <c:pt idx="33">
                  <c:v>2356</c:v>
                </c:pt>
                <c:pt idx="34">
                  <c:v>2121</c:v>
                </c:pt>
                <c:pt idx="35">
                  <c:v>1823</c:v>
                </c:pt>
                <c:pt idx="36">
                  <c:v>809</c:v>
                </c:pt>
                <c:pt idx="37">
                  <c:v>791</c:v>
                </c:pt>
                <c:pt idx="38">
                  <c:v>1537</c:v>
                </c:pt>
                <c:pt idx="39">
                  <c:v>2458</c:v>
                </c:pt>
                <c:pt idx="40">
                  <c:v>2427</c:v>
                </c:pt>
                <c:pt idx="41">
                  <c:v>1865</c:v>
                </c:pt>
                <c:pt idx="42">
                  <c:v>1612</c:v>
                </c:pt>
                <c:pt idx="43">
                  <c:v>1310</c:v>
                </c:pt>
                <c:pt idx="44">
                  <c:v>1392</c:v>
                </c:pt>
                <c:pt idx="45">
                  <c:v>1764</c:v>
                </c:pt>
                <c:pt idx="46">
                  <c:v>2752</c:v>
                </c:pt>
                <c:pt idx="47">
                  <c:v>2452</c:v>
                </c:pt>
                <c:pt idx="48">
                  <c:v>1969</c:v>
                </c:pt>
                <c:pt idx="49">
                  <c:v>1885</c:v>
                </c:pt>
                <c:pt idx="50">
                  <c:v>1265</c:v>
                </c:pt>
                <c:pt idx="51">
                  <c:v>1019</c:v>
                </c:pt>
                <c:pt idx="52">
                  <c:v>1503</c:v>
                </c:pt>
                <c:pt idx="53">
                  <c:v>1769</c:v>
                </c:pt>
                <c:pt idx="54">
                  <c:v>1807</c:v>
                </c:pt>
                <c:pt idx="55">
                  <c:v>1387</c:v>
                </c:pt>
                <c:pt idx="56">
                  <c:v>1513</c:v>
                </c:pt>
                <c:pt idx="57">
                  <c:v>2220</c:v>
                </c:pt>
                <c:pt idx="58">
                  <c:v>1771</c:v>
                </c:pt>
                <c:pt idx="59">
                  <c:v>1911</c:v>
                </c:pt>
                <c:pt idx="60">
                  <c:v>1653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14-4CB9-B911-5A34307B0DD3}"/>
            </c:ext>
          </c:extLst>
        </c:ser>
        <c:ser>
          <c:idx val="3"/>
          <c:order val="3"/>
          <c:tx>
            <c:strRef>
              <c:f>other!$A$5</c:f>
              <c:strCache>
                <c:ptCount val="1"/>
                <c:pt idx="0">
                  <c:v>pol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other!$B$1:$BJ$1</c:f>
              <c:numCache>
                <c:formatCode>m/d/yyyy</c:formatCode>
                <c:ptCount val="61"/>
                <c:pt idx="0">
                  <c:v>39661</c:v>
                </c:pt>
                <c:pt idx="1">
                  <c:v>39662</c:v>
                </c:pt>
                <c:pt idx="2">
                  <c:v>39663</c:v>
                </c:pt>
                <c:pt idx="3">
                  <c:v>39664</c:v>
                </c:pt>
                <c:pt idx="4">
                  <c:v>39665</c:v>
                </c:pt>
                <c:pt idx="5">
                  <c:v>39666</c:v>
                </c:pt>
                <c:pt idx="6">
                  <c:v>39667</c:v>
                </c:pt>
                <c:pt idx="7">
                  <c:v>39668</c:v>
                </c:pt>
                <c:pt idx="8">
                  <c:v>39669</c:v>
                </c:pt>
                <c:pt idx="9">
                  <c:v>39670</c:v>
                </c:pt>
                <c:pt idx="10">
                  <c:v>39671</c:v>
                </c:pt>
                <c:pt idx="11">
                  <c:v>39672</c:v>
                </c:pt>
                <c:pt idx="12">
                  <c:v>39673</c:v>
                </c:pt>
                <c:pt idx="13">
                  <c:v>39674</c:v>
                </c:pt>
                <c:pt idx="14">
                  <c:v>39675</c:v>
                </c:pt>
                <c:pt idx="15">
                  <c:v>39676</c:v>
                </c:pt>
                <c:pt idx="16">
                  <c:v>39677</c:v>
                </c:pt>
                <c:pt idx="17">
                  <c:v>39678</c:v>
                </c:pt>
                <c:pt idx="18">
                  <c:v>39679</c:v>
                </c:pt>
                <c:pt idx="19">
                  <c:v>39680</c:v>
                </c:pt>
                <c:pt idx="20">
                  <c:v>39681</c:v>
                </c:pt>
                <c:pt idx="21">
                  <c:v>39682</c:v>
                </c:pt>
                <c:pt idx="22">
                  <c:v>39683</c:v>
                </c:pt>
                <c:pt idx="23">
                  <c:v>39684</c:v>
                </c:pt>
                <c:pt idx="24">
                  <c:v>39685</c:v>
                </c:pt>
                <c:pt idx="25">
                  <c:v>39686</c:v>
                </c:pt>
                <c:pt idx="26">
                  <c:v>39687</c:v>
                </c:pt>
                <c:pt idx="27">
                  <c:v>39688</c:v>
                </c:pt>
                <c:pt idx="28">
                  <c:v>39689</c:v>
                </c:pt>
                <c:pt idx="29">
                  <c:v>39690</c:v>
                </c:pt>
                <c:pt idx="30">
                  <c:v>39691</c:v>
                </c:pt>
                <c:pt idx="31">
                  <c:v>39692</c:v>
                </c:pt>
                <c:pt idx="32">
                  <c:v>39693</c:v>
                </c:pt>
                <c:pt idx="33">
                  <c:v>39694</c:v>
                </c:pt>
                <c:pt idx="34">
                  <c:v>39695</c:v>
                </c:pt>
                <c:pt idx="35">
                  <c:v>39696</c:v>
                </c:pt>
                <c:pt idx="36">
                  <c:v>39697</c:v>
                </c:pt>
                <c:pt idx="37">
                  <c:v>39698</c:v>
                </c:pt>
                <c:pt idx="38">
                  <c:v>39699</c:v>
                </c:pt>
                <c:pt idx="39">
                  <c:v>39700</c:v>
                </c:pt>
                <c:pt idx="40">
                  <c:v>39701</c:v>
                </c:pt>
                <c:pt idx="41">
                  <c:v>39702</c:v>
                </c:pt>
                <c:pt idx="42">
                  <c:v>39703</c:v>
                </c:pt>
                <c:pt idx="43">
                  <c:v>39704</c:v>
                </c:pt>
                <c:pt idx="44">
                  <c:v>39705</c:v>
                </c:pt>
                <c:pt idx="45">
                  <c:v>39706</c:v>
                </c:pt>
                <c:pt idx="46">
                  <c:v>39707</c:v>
                </c:pt>
                <c:pt idx="47">
                  <c:v>39708</c:v>
                </c:pt>
                <c:pt idx="48">
                  <c:v>39709</c:v>
                </c:pt>
                <c:pt idx="49">
                  <c:v>39710</c:v>
                </c:pt>
                <c:pt idx="50">
                  <c:v>39711</c:v>
                </c:pt>
                <c:pt idx="51">
                  <c:v>39712</c:v>
                </c:pt>
                <c:pt idx="52">
                  <c:v>39713</c:v>
                </c:pt>
                <c:pt idx="53">
                  <c:v>39714</c:v>
                </c:pt>
                <c:pt idx="54">
                  <c:v>39715</c:v>
                </c:pt>
                <c:pt idx="55">
                  <c:v>39716</c:v>
                </c:pt>
                <c:pt idx="56">
                  <c:v>39717</c:v>
                </c:pt>
                <c:pt idx="57">
                  <c:v>39718</c:v>
                </c:pt>
                <c:pt idx="58">
                  <c:v>39719</c:v>
                </c:pt>
                <c:pt idx="59">
                  <c:v>39720</c:v>
                </c:pt>
                <c:pt idx="60">
                  <c:v>39721</c:v>
                </c:pt>
              </c:numCache>
            </c:numRef>
          </c:cat>
          <c:val>
            <c:numRef>
              <c:f>other!$B$5:$BJ$5</c:f>
              <c:numCache>
                <c:formatCode>General</c:formatCode>
                <c:ptCount val="61"/>
                <c:pt idx="0">
                  <c:v>2128</c:v>
                </c:pt>
                <c:pt idx="1">
                  <c:v>2105</c:v>
                </c:pt>
                <c:pt idx="2">
                  <c:v>2075</c:v>
                </c:pt>
                <c:pt idx="3">
                  <c:v>2633</c:v>
                </c:pt>
                <c:pt idx="4">
                  <c:v>2136</c:v>
                </c:pt>
                <c:pt idx="5">
                  <c:v>1926</c:v>
                </c:pt>
                <c:pt idx="6">
                  <c:v>209</c:v>
                </c:pt>
                <c:pt idx="7">
                  <c:v>2439</c:v>
                </c:pt>
                <c:pt idx="8">
                  <c:v>1950</c:v>
                </c:pt>
                <c:pt idx="9">
                  <c:v>1581</c:v>
                </c:pt>
                <c:pt idx="10">
                  <c:v>2030</c:v>
                </c:pt>
                <c:pt idx="11">
                  <c:v>2395</c:v>
                </c:pt>
                <c:pt idx="12">
                  <c:v>2422</c:v>
                </c:pt>
                <c:pt idx="13">
                  <c:v>2523</c:v>
                </c:pt>
                <c:pt idx="14">
                  <c:v>2884</c:v>
                </c:pt>
                <c:pt idx="15">
                  <c:v>2473</c:v>
                </c:pt>
                <c:pt idx="16">
                  <c:v>2600</c:v>
                </c:pt>
                <c:pt idx="17">
                  <c:v>3820</c:v>
                </c:pt>
                <c:pt idx="18">
                  <c:v>2715</c:v>
                </c:pt>
                <c:pt idx="19">
                  <c:v>2767</c:v>
                </c:pt>
                <c:pt idx="20">
                  <c:v>2302</c:v>
                </c:pt>
                <c:pt idx="21">
                  <c:v>2097</c:v>
                </c:pt>
                <c:pt idx="22">
                  <c:v>2374</c:v>
                </c:pt>
                <c:pt idx="23">
                  <c:v>1782</c:v>
                </c:pt>
                <c:pt idx="24">
                  <c:v>2327</c:v>
                </c:pt>
                <c:pt idx="25">
                  <c:v>2561</c:v>
                </c:pt>
                <c:pt idx="26">
                  <c:v>2207</c:v>
                </c:pt>
                <c:pt idx="27">
                  <c:v>3242</c:v>
                </c:pt>
                <c:pt idx="28">
                  <c:v>2691</c:v>
                </c:pt>
                <c:pt idx="29">
                  <c:v>1833</c:v>
                </c:pt>
                <c:pt idx="30">
                  <c:v>1112</c:v>
                </c:pt>
                <c:pt idx="31">
                  <c:v>1442</c:v>
                </c:pt>
                <c:pt idx="32">
                  <c:v>2314</c:v>
                </c:pt>
                <c:pt idx="33">
                  <c:v>2017</c:v>
                </c:pt>
                <c:pt idx="34">
                  <c:v>1513</c:v>
                </c:pt>
                <c:pt idx="35">
                  <c:v>1621</c:v>
                </c:pt>
                <c:pt idx="36">
                  <c:v>1016</c:v>
                </c:pt>
                <c:pt idx="37">
                  <c:v>847</c:v>
                </c:pt>
                <c:pt idx="38">
                  <c:v>1741</c:v>
                </c:pt>
                <c:pt idx="39">
                  <c:v>1577</c:v>
                </c:pt>
                <c:pt idx="40">
                  <c:v>1662</c:v>
                </c:pt>
                <c:pt idx="41">
                  <c:v>2021</c:v>
                </c:pt>
                <c:pt idx="42">
                  <c:v>2038</c:v>
                </c:pt>
                <c:pt idx="43">
                  <c:v>1118</c:v>
                </c:pt>
                <c:pt idx="44">
                  <c:v>858</c:v>
                </c:pt>
                <c:pt idx="45">
                  <c:v>1466</c:v>
                </c:pt>
                <c:pt idx="46">
                  <c:v>2145</c:v>
                </c:pt>
                <c:pt idx="47">
                  <c:v>2207</c:v>
                </c:pt>
                <c:pt idx="48">
                  <c:v>2250</c:v>
                </c:pt>
                <c:pt idx="49">
                  <c:v>2776</c:v>
                </c:pt>
                <c:pt idx="50">
                  <c:v>1888</c:v>
                </c:pt>
                <c:pt idx="51">
                  <c:v>1375</c:v>
                </c:pt>
                <c:pt idx="52">
                  <c:v>2327</c:v>
                </c:pt>
                <c:pt idx="53">
                  <c:v>2505</c:v>
                </c:pt>
                <c:pt idx="54">
                  <c:v>2508</c:v>
                </c:pt>
                <c:pt idx="55">
                  <c:v>2530</c:v>
                </c:pt>
                <c:pt idx="56">
                  <c:v>1959</c:v>
                </c:pt>
                <c:pt idx="57">
                  <c:v>1725</c:v>
                </c:pt>
                <c:pt idx="58">
                  <c:v>1144</c:v>
                </c:pt>
                <c:pt idx="59">
                  <c:v>2075</c:v>
                </c:pt>
                <c:pt idx="60">
                  <c:v>2255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14-4CB9-B911-5A34307B0DD3}"/>
            </c:ext>
          </c:extLst>
        </c:ser>
        <c:ser>
          <c:idx val="4"/>
          <c:order val="4"/>
          <c:tx>
            <c:strRef>
              <c:f>other!$A$6</c:f>
              <c:strCache>
                <c:ptCount val="1"/>
                <c:pt idx="0">
                  <c:v>tica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other!$B$1:$BJ$1</c:f>
              <c:numCache>
                <c:formatCode>m/d/yyyy</c:formatCode>
                <c:ptCount val="61"/>
                <c:pt idx="0">
                  <c:v>39661</c:v>
                </c:pt>
                <c:pt idx="1">
                  <c:v>39662</c:v>
                </c:pt>
                <c:pt idx="2">
                  <c:v>39663</c:v>
                </c:pt>
                <c:pt idx="3">
                  <c:v>39664</c:v>
                </c:pt>
                <c:pt idx="4">
                  <c:v>39665</c:v>
                </c:pt>
                <c:pt idx="5">
                  <c:v>39666</c:v>
                </c:pt>
                <c:pt idx="6">
                  <c:v>39667</c:v>
                </c:pt>
                <c:pt idx="7">
                  <c:v>39668</c:v>
                </c:pt>
                <c:pt idx="8">
                  <c:v>39669</c:v>
                </c:pt>
                <c:pt idx="9">
                  <c:v>39670</c:v>
                </c:pt>
                <c:pt idx="10">
                  <c:v>39671</c:v>
                </c:pt>
                <c:pt idx="11">
                  <c:v>39672</c:v>
                </c:pt>
                <c:pt idx="12">
                  <c:v>39673</c:v>
                </c:pt>
                <c:pt idx="13">
                  <c:v>39674</c:v>
                </c:pt>
                <c:pt idx="14">
                  <c:v>39675</c:v>
                </c:pt>
                <c:pt idx="15">
                  <c:v>39676</c:v>
                </c:pt>
                <c:pt idx="16">
                  <c:v>39677</c:v>
                </c:pt>
                <c:pt idx="17">
                  <c:v>39678</c:v>
                </c:pt>
                <c:pt idx="18">
                  <c:v>39679</c:v>
                </c:pt>
                <c:pt idx="19">
                  <c:v>39680</c:v>
                </c:pt>
                <c:pt idx="20">
                  <c:v>39681</c:v>
                </c:pt>
                <c:pt idx="21">
                  <c:v>39682</c:v>
                </c:pt>
                <c:pt idx="22">
                  <c:v>39683</c:v>
                </c:pt>
                <c:pt idx="23">
                  <c:v>39684</c:v>
                </c:pt>
                <c:pt idx="24">
                  <c:v>39685</c:v>
                </c:pt>
                <c:pt idx="25">
                  <c:v>39686</c:v>
                </c:pt>
                <c:pt idx="26">
                  <c:v>39687</c:v>
                </c:pt>
                <c:pt idx="27">
                  <c:v>39688</c:v>
                </c:pt>
                <c:pt idx="28">
                  <c:v>39689</c:v>
                </c:pt>
                <c:pt idx="29">
                  <c:v>39690</c:v>
                </c:pt>
                <c:pt idx="30">
                  <c:v>39691</c:v>
                </c:pt>
                <c:pt idx="31">
                  <c:v>39692</c:v>
                </c:pt>
                <c:pt idx="32">
                  <c:v>39693</c:v>
                </c:pt>
                <c:pt idx="33">
                  <c:v>39694</c:v>
                </c:pt>
                <c:pt idx="34">
                  <c:v>39695</c:v>
                </c:pt>
                <c:pt idx="35">
                  <c:v>39696</c:v>
                </c:pt>
                <c:pt idx="36">
                  <c:v>39697</c:v>
                </c:pt>
                <c:pt idx="37">
                  <c:v>39698</c:v>
                </c:pt>
                <c:pt idx="38">
                  <c:v>39699</c:v>
                </c:pt>
                <c:pt idx="39">
                  <c:v>39700</c:v>
                </c:pt>
                <c:pt idx="40">
                  <c:v>39701</c:v>
                </c:pt>
                <c:pt idx="41">
                  <c:v>39702</c:v>
                </c:pt>
                <c:pt idx="42">
                  <c:v>39703</c:v>
                </c:pt>
                <c:pt idx="43">
                  <c:v>39704</c:v>
                </c:pt>
                <c:pt idx="44">
                  <c:v>39705</c:v>
                </c:pt>
                <c:pt idx="45">
                  <c:v>39706</c:v>
                </c:pt>
                <c:pt idx="46">
                  <c:v>39707</c:v>
                </c:pt>
                <c:pt idx="47">
                  <c:v>39708</c:v>
                </c:pt>
                <c:pt idx="48">
                  <c:v>39709</c:v>
                </c:pt>
                <c:pt idx="49">
                  <c:v>39710</c:v>
                </c:pt>
                <c:pt idx="50">
                  <c:v>39711</c:v>
                </c:pt>
                <c:pt idx="51">
                  <c:v>39712</c:v>
                </c:pt>
                <c:pt idx="52">
                  <c:v>39713</c:v>
                </c:pt>
                <c:pt idx="53">
                  <c:v>39714</c:v>
                </c:pt>
                <c:pt idx="54">
                  <c:v>39715</c:v>
                </c:pt>
                <c:pt idx="55">
                  <c:v>39716</c:v>
                </c:pt>
                <c:pt idx="56">
                  <c:v>39717</c:v>
                </c:pt>
                <c:pt idx="57">
                  <c:v>39718</c:v>
                </c:pt>
                <c:pt idx="58">
                  <c:v>39719</c:v>
                </c:pt>
                <c:pt idx="59">
                  <c:v>39720</c:v>
                </c:pt>
                <c:pt idx="60">
                  <c:v>39721</c:v>
                </c:pt>
              </c:numCache>
            </c:numRef>
          </c:cat>
          <c:val>
            <c:numRef>
              <c:f>other!$B$6:$BJ$6</c:f>
              <c:numCache>
                <c:formatCode>General</c:formatCode>
                <c:ptCount val="61"/>
                <c:pt idx="0">
                  <c:v>1586</c:v>
                </c:pt>
                <c:pt idx="1">
                  <c:v>1455</c:v>
                </c:pt>
                <c:pt idx="2">
                  <c:v>1334</c:v>
                </c:pt>
                <c:pt idx="3">
                  <c:v>1942</c:v>
                </c:pt>
                <c:pt idx="4">
                  <c:v>1445</c:v>
                </c:pt>
                <c:pt idx="5">
                  <c:v>1516</c:v>
                </c:pt>
                <c:pt idx="6">
                  <c:v>271</c:v>
                </c:pt>
                <c:pt idx="7">
                  <c:v>2086</c:v>
                </c:pt>
                <c:pt idx="8">
                  <c:v>1455</c:v>
                </c:pt>
                <c:pt idx="9">
                  <c:v>1277</c:v>
                </c:pt>
                <c:pt idx="10">
                  <c:v>1824</c:v>
                </c:pt>
                <c:pt idx="11">
                  <c:v>2037</c:v>
                </c:pt>
                <c:pt idx="12">
                  <c:v>1920</c:v>
                </c:pt>
                <c:pt idx="13">
                  <c:v>1962</c:v>
                </c:pt>
                <c:pt idx="14">
                  <c:v>1962</c:v>
                </c:pt>
                <c:pt idx="15">
                  <c:v>1768</c:v>
                </c:pt>
                <c:pt idx="16">
                  <c:v>1892</c:v>
                </c:pt>
                <c:pt idx="17">
                  <c:v>2973</c:v>
                </c:pt>
                <c:pt idx="18">
                  <c:v>2101</c:v>
                </c:pt>
                <c:pt idx="19">
                  <c:v>2227</c:v>
                </c:pt>
                <c:pt idx="20">
                  <c:v>1731</c:v>
                </c:pt>
                <c:pt idx="21">
                  <c:v>1770</c:v>
                </c:pt>
                <c:pt idx="22">
                  <c:v>1736</c:v>
                </c:pt>
                <c:pt idx="23">
                  <c:v>1271</c:v>
                </c:pt>
                <c:pt idx="24">
                  <c:v>1897</c:v>
                </c:pt>
                <c:pt idx="25">
                  <c:v>1891</c:v>
                </c:pt>
                <c:pt idx="26">
                  <c:v>1710</c:v>
                </c:pt>
                <c:pt idx="27">
                  <c:v>2439</c:v>
                </c:pt>
                <c:pt idx="28">
                  <c:v>2297</c:v>
                </c:pt>
                <c:pt idx="29">
                  <c:v>1297</c:v>
                </c:pt>
                <c:pt idx="30">
                  <c:v>922</c:v>
                </c:pt>
                <c:pt idx="31">
                  <c:v>1066</c:v>
                </c:pt>
                <c:pt idx="32">
                  <c:v>1753</c:v>
                </c:pt>
                <c:pt idx="33">
                  <c:v>1501</c:v>
                </c:pt>
                <c:pt idx="34">
                  <c:v>1297</c:v>
                </c:pt>
                <c:pt idx="35">
                  <c:v>1382</c:v>
                </c:pt>
                <c:pt idx="36">
                  <c:v>776</c:v>
                </c:pt>
                <c:pt idx="37">
                  <c:v>644</c:v>
                </c:pt>
                <c:pt idx="38">
                  <c:v>1342</c:v>
                </c:pt>
                <c:pt idx="39">
                  <c:v>1218</c:v>
                </c:pt>
                <c:pt idx="40">
                  <c:v>1252</c:v>
                </c:pt>
                <c:pt idx="41">
                  <c:v>1566</c:v>
                </c:pt>
                <c:pt idx="42">
                  <c:v>1473</c:v>
                </c:pt>
                <c:pt idx="43">
                  <c:v>976</c:v>
                </c:pt>
                <c:pt idx="44">
                  <c:v>724</c:v>
                </c:pt>
                <c:pt idx="45">
                  <c:v>1216</c:v>
                </c:pt>
                <c:pt idx="46">
                  <c:v>1785</c:v>
                </c:pt>
                <c:pt idx="47">
                  <c:v>1828</c:v>
                </c:pt>
                <c:pt idx="48">
                  <c:v>1761</c:v>
                </c:pt>
                <c:pt idx="49">
                  <c:v>1936</c:v>
                </c:pt>
                <c:pt idx="50">
                  <c:v>1206</c:v>
                </c:pt>
                <c:pt idx="51">
                  <c:v>903</c:v>
                </c:pt>
                <c:pt idx="52">
                  <c:v>1471</c:v>
                </c:pt>
                <c:pt idx="53">
                  <c:v>1613</c:v>
                </c:pt>
                <c:pt idx="54">
                  <c:v>1687</c:v>
                </c:pt>
                <c:pt idx="55">
                  <c:v>1653</c:v>
                </c:pt>
                <c:pt idx="56">
                  <c:v>1425</c:v>
                </c:pt>
                <c:pt idx="57">
                  <c:v>1306</c:v>
                </c:pt>
                <c:pt idx="58">
                  <c:v>892</c:v>
                </c:pt>
                <c:pt idx="59">
                  <c:v>1645</c:v>
                </c:pt>
                <c:pt idx="60">
                  <c:v>1653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14-4CB9-B911-5A34307B0DD3}"/>
            </c:ext>
          </c:extLst>
        </c:ser>
        <c:ser>
          <c:idx val="5"/>
          <c:order val="5"/>
          <c:tx>
            <c:strRef>
              <c:f>other!$A$7</c:f>
              <c:strCache>
                <c:ptCount val="1"/>
                <c:pt idx="0">
                  <c:v>olympic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other!$B$1:$BJ$1</c:f>
              <c:numCache>
                <c:formatCode>m/d/yyyy</c:formatCode>
                <c:ptCount val="61"/>
                <c:pt idx="0">
                  <c:v>39661</c:v>
                </c:pt>
                <c:pt idx="1">
                  <c:v>39662</c:v>
                </c:pt>
                <c:pt idx="2">
                  <c:v>39663</c:v>
                </c:pt>
                <c:pt idx="3">
                  <c:v>39664</c:v>
                </c:pt>
                <c:pt idx="4">
                  <c:v>39665</c:v>
                </c:pt>
                <c:pt idx="5">
                  <c:v>39666</c:v>
                </c:pt>
                <c:pt idx="6">
                  <c:v>39667</c:v>
                </c:pt>
                <c:pt idx="7">
                  <c:v>39668</c:v>
                </c:pt>
                <c:pt idx="8">
                  <c:v>39669</c:v>
                </c:pt>
                <c:pt idx="9">
                  <c:v>39670</c:v>
                </c:pt>
                <c:pt idx="10">
                  <c:v>39671</c:v>
                </c:pt>
                <c:pt idx="11">
                  <c:v>39672</c:v>
                </c:pt>
                <c:pt idx="12">
                  <c:v>39673</c:v>
                </c:pt>
                <c:pt idx="13">
                  <c:v>39674</c:v>
                </c:pt>
                <c:pt idx="14">
                  <c:v>39675</c:v>
                </c:pt>
                <c:pt idx="15">
                  <c:v>39676</c:v>
                </c:pt>
                <c:pt idx="16">
                  <c:v>39677</c:v>
                </c:pt>
                <c:pt idx="17">
                  <c:v>39678</c:v>
                </c:pt>
                <c:pt idx="18">
                  <c:v>39679</c:v>
                </c:pt>
                <c:pt idx="19">
                  <c:v>39680</c:v>
                </c:pt>
                <c:pt idx="20">
                  <c:v>39681</c:v>
                </c:pt>
                <c:pt idx="21">
                  <c:v>39682</c:v>
                </c:pt>
                <c:pt idx="22">
                  <c:v>39683</c:v>
                </c:pt>
                <c:pt idx="23">
                  <c:v>39684</c:v>
                </c:pt>
                <c:pt idx="24">
                  <c:v>39685</c:v>
                </c:pt>
                <c:pt idx="25">
                  <c:v>39686</c:v>
                </c:pt>
                <c:pt idx="26">
                  <c:v>39687</c:v>
                </c:pt>
                <c:pt idx="27">
                  <c:v>39688</c:v>
                </c:pt>
                <c:pt idx="28">
                  <c:v>39689</c:v>
                </c:pt>
                <c:pt idx="29">
                  <c:v>39690</c:v>
                </c:pt>
                <c:pt idx="30">
                  <c:v>39691</c:v>
                </c:pt>
                <c:pt idx="31">
                  <c:v>39692</c:v>
                </c:pt>
                <c:pt idx="32">
                  <c:v>39693</c:v>
                </c:pt>
                <c:pt idx="33">
                  <c:v>39694</c:v>
                </c:pt>
                <c:pt idx="34">
                  <c:v>39695</c:v>
                </c:pt>
                <c:pt idx="35">
                  <c:v>39696</c:v>
                </c:pt>
                <c:pt idx="36">
                  <c:v>39697</c:v>
                </c:pt>
                <c:pt idx="37">
                  <c:v>39698</c:v>
                </c:pt>
                <c:pt idx="38">
                  <c:v>39699</c:v>
                </c:pt>
                <c:pt idx="39">
                  <c:v>39700</c:v>
                </c:pt>
                <c:pt idx="40">
                  <c:v>39701</c:v>
                </c:pt>
                <c:pt idx="41">
                  <c:v>39702</c:v>
                </c:pt>
                <c:pt idx="42">
                  <c:v>39703</c:v>
                </c:pt>
                <c:pt idx="43">
                  <c:v>39704</c:v>
                </c:pt>
                <c:pt idx="44">
                  <c:v>39705</c:v>
                </c:pt>
                <c:pt idx="45">
                  <c:v>39706</c:v>
                </c:pt>
                <c:pt idx="46">
                  <c:v>39707</c:v>
                </c:pt>
                <c:pt idx="47">
                  <c:v>39708</c:v>
                </c:pt>
                <c:pt idx="48">
                  <c:v>39709</c:v>
                </c:pt>
                <c:pt idx="49">
                  <c:v>39710</c:v>
                </c:pt>
                <c:pt idx="50">
                  <c:v>39711</c:v>
                </c:pt>
                <c:pt idx="51">
                  <c:v>39712</c:v>
                </c:pt>
                <c:pt idx="52">
                  <c:v>39713</c:v>
                </c:pt>
                <c:pt idx="53">
                  <c:v>39714</c:v>
                </c:pt>
                <c:pt idx="54">
                  <c:v>39715</c:v>
                </c:pt>
                <c:pt idx="55">
                  <c:v>39716</c:v>
                </c:pt>
                <c:pt idx="56">
                  <c:v>39717</c:v>
                </c:pt>
                <c:pt idx="57">
                  <c:v>39718</c:v>
                </c:pt>
                <c:pt idx="58">
                  <c:v>39719</c:v>
                </c:pt>
                <c:pt idx="59">
                  <c:v>39720</c:v>
                </c:pt>
                <c:pt idx="60">
                  <c:v>39721</c:v>
                </c:pt>
              </c:numCache>
            </c:numRef>
          </c:cat>
          <c:val>
            <c:numRef>
              <c:f>other!$B$7:$BJ$7</c:f>
              <c:numCache>
                <c:formatCode>General</c:formatCode>
                <c:ptCount val="61"/>
                <c:pt idx="0">
                  <c:v>1228</c:v>
                </c:pt>
                <c:pt idx="1">
                  <c:v>1006</c:v>
                </c:pt>
                <c:pt idx="2">
                  <c:v>763</c:v>
                </c:pt>
                <c:pt idx="3">
                  <c:v>1866</c:v>
                </c:pt>
                <c:pt idx="4">
                  <c:v>1809</c:v>
                </c:pt>
                <c:pt idx="5">
                  <c:v>2070</c:v>
                </c:pt>
                <c:pt idx="6">
                  <c:v>216</c:v>
                </c:pt>
                <c:pt idx="7">
                  <c:v>2750</c:v>
                </c:pt>
                <c:pt idx="8">
                  <c:v>2141</c:v>
                </c:pt>
                <c:pt idx="9">
                  <c:v>1577</c:v>
                </c:pt>
                <c:pt idx="10">
                  <c:v>1796</c:v>
                </c:pt>
                <c:pt idx="11">
                  <c:v>2021</c:v>
                </c:pt>
                <c:pt idx="12">
                  <c:v>1978</c:v>
                </c:pt>
                <c:pt idx="13">
                  <c:v>1711</c:v>
                </c:pt>
                <c:pt idx="14">
                  <c:v>1626</c:v>
                </c:pt>
                <c:pt idx="15">
                  <c:v>1456</c:v>
                </c:pt>
                <c:pt idx="16">
                  <c:v>1283</c:v>
                </c:pt>
                <c:pt idx="17">
                  <c:v>1769</c:v>
                </c:pt>
                <c:pt idx="18">
                  <c:v>1581</c:v>
                </c:pt>
                <c:pt idx="19">
                  <c:v>1938</c:v>
                </c:pt>
                <c:pt idx="20">
                  <c:v>1512</c:v>
                </c:pt>
                <c:pt idx="21">
                  <c:v>1635</c:v>
                </c:pt>
                <c:pt idx="22">
                  <c:v>1660</c:v>
                </c:pt>
                <c:pt idx="23">
                  <c:v>2273</c:v>
                </c:pt>
                <c:pt idx="24">
                  <c:v>1882</c:v>
                </c:pt>
                <c:pt idx="25">
                  <c:v>1209</c:v>
                </c:pt>
                <c:pt idx="26">
                  <c:v>578</c:v>
                </c:pt>
                <c:pt idx="27">
                  <c:v>661</c:v>
                </c:pt>
                <c:pt idx="28">
                  <c:v>382</c:v>
                </c:pt>
                <c:pt idx="29">
                  <c:v>255</c:v>
                </c:pt>
                <c:pt idx="30">
                  <c:v>158</c:v>
                </c:pt>
                <c:pt idx="31">
                  <c:v>152</c:v>
                </c:pt>
                <c:pt idx="32">
                  <c:v>199</c:v>
                </c:pt>
                <c:pt idx="33">
                  <c:v>212</c:v>
                </c:pt>
                <c:pt idx="34">
                  <c:v>161</c:v>
                </c:pt>
                <c:pt idx="35">
                  <c:v>195</c:v>
                </c:pt>
                <c:pt idx="36">
                  <c:v>94</c:v>
                </c:pt>
                <c:pt idx="37">
                  <c:v>89</c:v>
                </c:pt>
                <c:pt idx="38">
                  <c:v>154</c:v>
                </c:pt>
                <c:pt idx="39">
                  <c:v>174</c:v>
                </c:pt>
                <c:pt idx="40">
                  <c:v>131</c:v>
                </c:pt>
                <c:pt idx="41">
                  <c:v>121</c:v>
                </c:pt>
                <c:pt idx="42">
                  <c:v>104</c:v>
                </c:pt>
                <c:pt idx="43">
                  <c:v>65</c:v>
                </c:pt>
                <c:pt idx="44">
                  <c:v>57</c:v>
                </c:pt>
                <c:pt idx="45">
                  <c:v>173</c:v>
                </c:pt>
                <c:pt idx="46">
                  <c:v>188</c:v>
                </c:pt>
                <c:pt idx="47">
                  <c:v>169</c:v>
                </c:pt>
                <c:pt idx="48">
                  <c:v>139</c:v>
                </c:pt>
                <c:pt idx="49">
                  <c:v>152</c:v>
                </c:pt>
                <c:pt idx="50">
                  <c:v>56</c:v>
                </c:pt>
                <c:pt idx="51">
                  <c:v>25</c:v>
                </c:pt>
                <c:pt idx="52">
                  <c:v>90</c:v>
                </c:pt>
                <c:pt idx="53">
                  <c:v>159</c:v>
                </c:pt>
                <c:pt idx="54">
                  <c:v>178</c:v>
                </c:pt>
                <c:pt idx="55">
                  <c:v>198</c:v>
                </c:pt>
                <c:pt idx="56">
                  <c:v>117</c:v>
                </c:pt>
                <c:pt idx="57">
                  <c:v>62</c:v>
                </c:pt>
                <c:pt idx="58">
                  <c:v>39</c:v>
                </c:pt>
                <c:pt idx="59">
                  <c:v>131</c:v>
                </c:pt>
                <c:pt idx="60">
                  <c:v>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14-4CB9-B911-5A34307B0DD3}"/>
            </c:ext>
          </c:extLst>
        </c:ser>
        <c:ser>
          <c:idx val="6"/>
          <c:order val="6"/>
          <c:tx>
            <c:strRef>
              <c:f>other!$A$8</c:f>
              <c:strCache>
                <c:ptCount val="1"/>
                <c:pt idx="0">
                  <c:v>qu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other!$B$1:$BJ$1</c:f>
              <c:numCache>
                <c:formatCode>m/d/yyyy</c:formatCode>
                <c:ptCount val="61"/>
                <c:pt idx="0">
                  <c:v>39661</c:v>
                </c:pt>
                <c:pt idx="1">
                  <c:v>39662</c:v>
                </c:pt>
                <c:pt idx="2">
                  <c:v>39663</c:v>
                </c:pt>
                <c:pt idx="3">
                  <c:v>39664</c:v>
                </c:pt>
                <c:pt idx="4">
                  <c:v>39665</c:v>
                </c:pt>
                <c:pt idx="5">
                  <c:v>39666</c:v>
                </c:pt>
                <c:pt idx="6">
                  <c:v>39667</c:v>
                </c:pt>
                <c:pt idx="7">
                  <c:v>39668</c:v>
                </c:pt>
                <c:pt idx="8">
                  <c:v>39669</c:v>
                </c:pt>
                <c:pt idx="9">
                  <c:v>39670</c:v>
                </c:pt>
                <c:pt idx="10">
                  <c:v>39671</c:v>
                </c:pt>
                <c:pt idx="11">
                  <c:v>39672</c:v>
                </c:pt>
                <c:pt idx="12">
                  <c:v>39673</c:v>
                </c:pt>
                <c:pt idx="13">
                  <c:v>39674</c:v>
                </c:pt>
                <c:pt idx="14">
                  <c:v>39675</c:v>
                </c:pt>
                <c:pt idx="15">
                  <c:v>39676</c:v>
                </c:pt>
                <c:pt idx="16">
                  <c:v>39677</c:v>
                </c:pt>
                <c:pt idx="17">
                  <c:v>39678</c:v>
                </c:pt>
                <c:pt idx="18">
                  <c:v>39679</c:v>
                </c:pt>
                <c:pt idx="19">
                  <c:v>39680</c:v>
                </c:pt>
                <c:pt idx="20">
                  <c:v>39681</c:v>
                </c:pt>
                <c:pt idx="21">
                  <c:v>39682</c:v>
                </c:pt>
                <c:pt idx="22">
                  <c:v>39683</c:v>
                </c:pt>
                <c:pt idx="23">
                  <c:v>39684</c:v>
                </c:pt>
                <c:pt idx="24">
                  <c:v>39685</c:v>
                </c:pt>
                <c:pt idx="25">
                  <c:v>39686</c:v>
                </c:pt>
                <c:pt idx="26">
                  <c:v>39687</c:v>
                </c:pt>
                <c:pt idx="27">
                  <c:v>39688</c:v>
                </c:pt>
                <c:pt idx="28">
                  <c:v>39689</c:v>
                </c:pt>
                <c:pt idx="29">
                  <c:v>39690</c:v>
                </c:pt>
                <c:pt idx="30">
                  <c:v>39691</c:v>
                </c:pt>
                <c:pt idx="31">
                  <c:v>39692</c:v>
                </c:pt>
                <c:pt idx="32">
                  <c:v>39693</c:v>
                </c:pt>
                <c:pt idx="33">
                  <c:v>39694</c:v>
                </c:pt>
                <c:pt idx="34">
                  <c:v>39695</c:v>
                </c:pt>
                <c:pt idx="35">
                  <c:v>39696</c:v>
                </c:pt>
                <c:pt idx="36">
                  <c:v>39697</c:v>
                </c:pt>
                <c:pt idx="37">
                  <c:v>39698</c:v>
                </c:pt>
                <c:pt idx="38">
                  <c:v>39699</c:v>
                </c:pt>
                <c:pt idx="39">
                  <c:v>39700</c:v>
                </c:pt>
                <c:pt idx="40">
                  <c:v>39701</c:v>
                </c:pt>
                <c:pt idx="41">
                  <c:v>39702</c:v>
                </c:pt>
                <c:pt idx="42">
                  <c:v>39703</c:v>
                </c:pt>
                <c:pt idx="43">
                  <c:v>39704</c:v>
                </c:pt>
                <c:pt idx="44">
                  <c:v>39705</c:v>
                </c:pt>
                <c:pt idx="45">
                  <c:v>39706</c:v>
                </c:pt>
                <c:pt idx="46">
                  <c:v>39707</c:v>
                </c:pt>
                <c:pt idx="47">
                  <c:v>39708</c:v>
                </c:pt>
                <c:pt idx="48">
                  <c:v>39709</c:v>
                </c:pt>
                <c:pt idx="49">
                  <c:v>39710</c:v>
                </c:pt>
                <c:pt idx="50">
                  <c:v>39711</c:v>
                </c:pt>
                <c:pt idx="51">
                  <c:v>39712</c:v>
                </c:pt>
                <c:pt idx="52">
                  <c:v>39713</c:v>
                </c:pt>
                <c:pt idx="53">
                  <c:v>39714</c:v>
                </c:pt>
                <c:pt idx="54">
                  <c:v>39715</c:v>
                </c:pt>
                <c:pt idx="55">
                  <c:v>39716</c:v>
                </c:pt>
                <c:pt idx="56">
                  <c:v>39717</c:v>
                </c:pt>
                <c:pt idx="57">
                  <c:v>39718</c:v>
                </c:pt>
                <c:pt idx="58">
                  <c:v>39719</c:v>
                </c:pt>
                <c:pt idx="59">
                  <c:v>39720</c:v>
                </c:pt>
                <c:pt idx="60">
                  <c:v>39721</c:v>
                </c:pt>
              </c:numCache>
            </c:numRef>
          </c:cat>
          <c:val>
            <c:numRef>
              <c:f>other!$B$8:$BJ$8</c:f>
              <c:numCache>
                <c:formatCode>General</c:formatCode>
                <c:ptCount val="61"/>
                <c:pt idx="0">
                  <c:v>1174</c:v>
                </c:pt>
                <c:pt idx="1">
                  <c:v>1246</c:v>
                </c:pt>
                <c:pt idx="2">
                  <c:v>1248</c:v>
                </c:pt>
                <c:pt idx="3">
                  <c:v>1665</c:v>
                </c:pt>
                <c:pt idx="4">
                  <c:v>1662</c:v>
                </c:pt>
                <c:pt idx="5">
                  <c:v>1375</c:v>
                </c:pt>
                <c:pt idx="6">
                  <c:v>311</c:v>
                </c:pt>
                <c:pt idx="7">
                  <c:v>1784</c:v>
                </c:pt>
                <c:pt idx="8">
                  <c:v>1225</c:v>
                </c:pt>
                <c:pt idx="9">
                  <c:v>1067</c:v>
                </c:pt>
                <c:pt idx="10">
                  <c:v>1351</c:v>
                </c:pt>
                <c:pt idx="11">
                  <c:v>1456</c:v>
                </c:pt>
                <c:pt idx="12">
                  <c:v>1456</c:v>
                </c:pt>
                <c:pt idx="13">
                  <c:v>1434</c:v>
                </c:pt>
                <c:pt idx="14">
                  <c:v>1412</c:v>
                </c:pt>
                <c:pt idx="15">
                  <c:v>1597</c:v>
                </c:pt>
                <c:pt idx="16">
                  <c:v>1558</c:v>
                </c:pt>
                <c:pt idx="17">
                  <c:v>1945</c:v>
                </c:pt>
                <c:pt idx="18">
                  <c:v>1491</c:v>
                </c:pt>
                <c:pt idx="19">
                  <c:v>1810</c:v>
                </c:pt>
                <c:pt idx="20">
                  <c:v>1778</c:v>
                </c:pt>
                <c:pt idx="21">
                  <c:v>1518</c:v>
                </c:pt>
                <c:pt idx="22">
                  <c:v>1405</c:v>
                </c:pt>
                <c:pt idx="23">
                  <c:v>1126</c:v>
                </c:pt>
                <c:pt idx="24">
                  <c:v>1509</c:v>
                </c:pt>
                <c:pt idx="25">
                  <c:v>1599</c:v>
                </c:pt>
                <c:pt idx="26">
                  <c:v>1344</c:v>
                </c:pt>
                <c:pt idx="27">
                  <c:v>2774</c:v>
                </c:pt>
                <c:pt idx="28">
                  <c:v>1431</c:v>
                </c:pt>
                <c:pt idx="29">
                  <c:v>925</c:v>
                </c:pt>
                <c:pt idx="30">
                  <c:v>787</c:v>
                </c:pt>
                <c:pt idx="31">
                  <c:v>788</c:v>
                </c:pt>
                <c:pt idx="32">
                  <c:v>1253</c:v>
                </c:pt>
                <c:pt idx="33">
                  <c:v>1275</c:v>
                </c:pt>
                <c:pt idx="34">
                  <c:v>1090</c:v>
                </c:pt>
                <c:pt idx="35">
                  <c:v>1219</c:v>
                </c:pt>
                <c:pt idx="36">
                  <c:v>593</c:v>
                </c:pt>
                <c:pt idx="37">
                  <c:v>642</c:v>
                </c:pt>
                <c:pt idx="38">
                  <c:v>1114</c:v>
                </c:pt>
                <c:pt idx="39">
                  <c:v>1184</c:v>
                </c:pt>
                <c:pt idx="40">
                  <c:v>1156</c:v>
                </c:pt>
                <c:pt idx="41">
                  <c:v>1241</c:v>
                </c:pt>
                <c:pt idx="42">
                  <c:v>1234</c:v>
                </c:pt>
                <c:pt idx="43">
                  <c:v>986</c:v>
                </c:pt>
                <c:pt idx="44">
                  <c:v>877</c:v>
                </c:pt>
                <c:pt idx="45">
                  <c:v>1228</c:v>
                </c:pt>
                <c:pt idx="46">
                  <c:v>1215</c:v>
                </c:pt>
                <c:pt idx="47">
                  <c:v>1013</c:v>
                </c:pt>
                <c:pt idx="48">
                  <c:v>1612</c:v>
                </c:pt>
                <c:pt idx="49">
                  <c:v>1138</c:v>
                </c:pt>
                <c:pt idx="50">
                  <c:v>793</c:v>
                </c:pt>
                <c:pt idx="51">
                  <c:v>584</c:v>
                </c:pt>
                <c:pt idx="52">
                  <c:v>1083</c:v>
                </c:pt>
                <c:pt idx="53">
                  <c:v>1302</c:v>
                </c:pt>
                <c:pt idx="54">
                  <c:v>1334</c:v>
                </c:pt>
                <c:pt idx="55">
                  <c:v>1556</c:v>
                </c:pt>
                <c:pt idx="56">
                  <c:v>1313</c:v>
                </c:pt>
                <c:pt idx="57">
                  <c:v>918</c:v>
                </c:pt>
                <c:pt idx="58">
                  <c:v>817</c:v>
                </c:pt>
                <c:pt idx="59">
                  <c:v>1357</c:v>
                </c:pt>
                <c:pt idx="60">
                  <c:v>1327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514-4CB9-B911-5A34307B0DD3}"/>
            </c:ext>
          </c:extLst>
        </c:ser>
        <c:ser>
          <c:idx val="7"/>
          <c:order val="7"/>
          <c:tx>
            <c:strRef>
              <c:f>other!$A$9</c:f>
              <c:strCache>
                <c:ptCount val="1"/>
                <c:pt idx="0">
                  <c:v>ncia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other!$B$1:$BJ$1</c:f>
              <c:numCache>
                <c:formatCode>m/d/yyyy</c:formatCode>
                <c:ptCount val="61"/>
                <c:pt idx="0">
                  <c:v>39661</c:v>
                </c:pt>
                <c:pt idx="1">
                  <c:v>39662</c:v>
                </c:pt>
                <c:pt idx="2">
                  <c:v>39663</c:v>
                </c:pt>
                <c:pt idx="3">
                  <c:v>39664</c:v>
                </c:pt>
                <c:pt idx="4">
                  <c:v>39665</c:v>
                </c:pt>
                <c:pt idx="5">
                  <c:v>39666</c:v>
                </c:pt>
                <c:pt idx="6">
                  <c:v>39667</c:v>
                </c:pt>
                <c:pt idx="7">
                  <c:v>39668</c:v>
                </c:pt>
                <c:pt idx="8">
                  <c:v>39669</c:v>
                </c:pt>
                <c:pt idx="9">
                  <c:v>39670</c:v>
                </c:pt>
                <c:pt idx="10">
                  <c:v>39671</c:v>
                </c:pt>
                <c:pt idx="11">
                  <c:v>39672</c:v>
                </c:pt>
                <c:pt idx="12">
                  <c:v>39673</c:v>
                </c:pt>
                <c:pt idx="13">
                  <c:v>39674</c:v>
                </c:pt>
                <c:pt idx="14">
                  <c:v>39675</c:v>
                </c:pt>
                <c:pt idx="15">
                  <c:v>39676</c:v>
                </c:pt>
                <c:pt idx="16">
                  <c:v>39677</c:v>
                </c:pt>
                <c:pt idx="17">
                  <c:v>39678</c:v>
                </c:pt>
                <c:pt idx="18">
                  <c:v>39679</c:v>
                </c:pt>
                <c:pt idx="19">
                  <c:v>39680</c:v>
                </c:pt>
                <c:pt idx="20">
                  <c:v>39681</c:v>
                </c:pt>
                <c:pt idx="21">
                  <c:v>39682</c:v>
                </c:pt>
                <c:pt idx="22">
                  <c:v>39683</c:v>
                </c:pt>
                <c:pt idx="23">
                  <c:v>39684</c:v>
                </c:pt>
                <c:pt idx="24">
                  <c:v>39685</c:v>
                </c:pt>
                <c:pt idx="25">
                  <c:v>39686</c:v>
                </c:pt>
                <c:pt idx="26">
                  <c:v>39687</c:v>
                </c:pt>
                <c:pt idx="27">
                  <c:v>39688</c:v>
                </c:pt>
                <c:pt idx="28">
                  <c:v>39689</c:v>
                </c:pt>
                <c:pt idx="29">
                  <c:v>39690</c:v>
                </c:pt>
                <c:pt idx="30">
                  <c:v>39691</c:v>
                </c:pt>
                <c:pt idx="31">
                  <c:v>39692</c:v>
                </c:pt>
                <c:pt idx="32">
                  <c:v>39693</c:v>
                </c:pt>
                <c:pt idx="33">
                  <c:v>39694</c:v>
                </c:pt>
                <c:pt idx="34">
                  <c:v>39695</c:v>
                </c:pt>
                <c:pt idx="35">
                  <c:v>39696</c:v>
                </c:pt>
                <c:pt idx="36">
                  <c:v>39697</c:v>
                </c:pt>
                <c:pt idx="37">
                  <c:v>39698</c:v>
                </c:pt>
                <c:pt idx="38">
                  <c:v>39699</c:v>
                </c:pt>
                <c:pt idx="39">
                  <c:v>39700</c:v>
                </c:pt>
                <c:pt idx="40">
                  <c:v>39701</c:v>
                </c:pt>
                <c:pt idx="41">
                  <c:v>39702</c:v>
                </c:pt>
                <c:pt idx="42">
                  <c:v>39703</c:v>
                </c:pt>
                <c:pt idx="43">
                  <c:v>39704</c:v>
                </c:pt>
                <c:pt idx="44">
                  <c:v>39705</c:v>
                </c:pt>
                <c:pt idx="45">
                  <c:v>39706</c:v>
                </c:pt>
                <c:pt idx="46">
                  <c:v>39707</c:v>
                </c:pt>
                <c:pt idx="47">
                  <c:v>39708</c:v>
                </c:pt>
                <c:pt idx="48">
                  <c:v>39709</c:v>
                </c:pt>
                <c:pt idx="49">
                  <c:v>39710</c:v>
                </c:pt>
                <c:pt idx="50">
                  <c:v>39711</c:v>
                </c:pt>
                <c:pt idx="51">
                  <c:v>39712</c:v>
                </c:pt>
                <c:pt idx="52">
                  <c:v>39713</c:v>
                </c:pt>
                <c:pt idx="53">
                  <c:v>39714</c:v>
                </c:pt>
                <c:pt idx="54">
                  <c:v>39715</c:v>
                </c:pt>
                <c:pt idx="55">
                  <c:v>39716</c:v>
                </c:pt>
                <c:pt idx="56">
                  <c:v>39717</c:v>
                </c:pt>
                <c:pt idx="57">
                  <c:v>39718</c:v>
                </c:pt>
                <c:pt idx="58">
                  <c:v>39719</c:v>
                </c:pt>
                <c:pt idx="59">
                  <c:v>39720</c:v>
                </c:pt>
                <c:pt idx="60">
                  <c:v>39721</c:v>
                </c:pt>
              </c:numCache>
            </c:numRef>
          </c:cat>
          <c:val>
            <c:numRef>
              <c:f>other!$B$9:$BJ$9</c:f>
              <c:numCache>
                <c:formatCode>General</c:formatCode>
                <c:ptCount val="61"/>
                <c:pt idx="0">
                  <c:v>1253</c:v>
                </c:pt>
                <c:pt idx="1">
                  <c:v>988</c:v>
                </c:pt>
                <c:pt idx="2">
                  <c:v>993</c:v>
                </c:pt>
                <c:pt idx="3">
                  <c:v>1810</c:v>
                </c:pt>
                <c:pt idx="4">
                  <c:v>1422</c:v>
                </c:pt>
                <c:pt idx="5">
                  <c:v>1438</c:v>
                </c:pt>
                <c:pt idx="6">
                  <c:v>302</c:v>
                </c:pt>
                <c:pt idx="7">
                  <c:v>1619</c:v>
                </c:pt>
                <c:pt idx="8">
                  <c:v>1157</c:v>
                </c:pt>
                <c:pt idx="9">
                  <c:v>1112</c:v>
                </c:pt>
                <c:pt idx="10">
                  <c:v>2495</c:v>
                </c:pt>
                <c:pt idx="11">
                  <c:v>1363</c:v>
                </c:pt>
                <c:pt idx="12">
                  <c:v>1581</c:v>
                </c:pt>
                <c:pt idx="13">
                  <c:v>1709</c:v>
                </c:pt>
                <c:pt idx="14">
                  <c:v>1333</c:v>
                </c:pt>
                <c:pt idx="15">
                  <c:v>1134</c:v>
                </c:pt>
                <c:pt idx="16">
                  <c:v>1045</c:v>
                </c:pt>
                <c:pt idx="17">
                  <c:v>2814</c:v>
                </c:pt>
                <c:pt idx="18">
                  <c:v>1645</c:v>
                </c:pt>
                <c:pt idx="19">
                  <c:v>1750</c:v>
                </c:pt>
                <c:pt idx="20">
                  <c:v>1495</c:v>
                </c:pt>
                <c:pt idx="21">
                  <c:v>1218</c:v>
                </c:pt>
                <c:pt idx="22">
                  <c:v>1157</c:v>
                </c:pt>
                <c:pt idx="23">
                  <c:v>945</c:v>
                </c:pt>
                <c:pt idx="24">
                  <c:v>1426</c:v>
                </c:pt>
                <c:pt idx="25">
                  <c:v>1808</c:v>
                </c:pt>
                <c:pt idx="26">
                  <c:v>1639</c:v>
                </c:pt>
                <c:pt idx="27">
                  <c:v>2105</c:v>
                </c:pt>
                <c:pt idx="28">
                  <c:v>1485</c:v>
                </c:pt>
                <c:pt idx="29">
                  <c:v>993</c:v>
                </c:pt>
                <c:pt idx="30">
                  <c:v>590</c:v>
                </c:pt>
                <c:pt idx="31">
                  <c:v>760</c:v>
                </c:pt>
                <c:pt idx="32">
                  <c:v>1368</c:v>
                </c:pt>
                <c:pt idx="33">
                  <c:v>1207</c:v>
                </c:pt>
                <c:pt idx="34">
                  <c:v>1157</c:v>
                </c:pt>
                <c:pt idx="35">
                  <c:v>1270</c:v>
                </c:pt>
                <c:pt idx="36">
                  <c:v>463</c:v>
                </c:pt>
                <c:pt idx="37">
                  <c:v>421</c:v>
                </c:pt>
                <c:pt idx="38">
                  <c:v>1135</c:v>
                </c:pt>
                <c:pt idx="39">
                  <c:v>1231</c:v>
                </c:pt>
                <c:pt idx="40">
                  <c:v>1138</c:v>
                </c:pt>
                <c:pt idx="41">
                  <c:v>1265</c:v>
                </c:pt>
                <c:pt idx="42">
                  <c:v>1219</c:v>
                </c:pt>
                <c:pt idx="43">
                  <c:v>734</c:v>
                </c:pt>
                <c:pt idx="44">
                  <c:v>724</c:v>
                </c:pt>
                <c:pt idx="45">
                  <c:v>2310</c:v>
                </c:pt>
                <c:pt idx="46">
                  <c:v>1448</c:v>
                </c:pt>
                <c:pt idx="47">
                  <c:v>1345</c:v>
                </c:pt>
                <c:pt idx="48">
                  <c:v>1905</c:v>
                </c:pt>
                <c:pt idx="49">
                  <c:v>1358</c:v>
                </c:pt>
                <c:pt idx="50">
                  <c:v>797</c:v>
                </c:pt>
                <c:pt idx="51">
                  <c:v>611</c:v>
                </c:pt>
                <c:pt idx="52">
                  <c:v>1223</c:v>
                </c:pt>
                <c:pt idx="53">
                  <c:v>1203</c:v>
                </c:pt>
                <c:pt idx="54">
                  <c:v>1218</c:v>
                </c:pt>
                <c:pt idx="55">
                  <c:v>1296</c:v>
                </c:pt>
                <c:pt idx="56">
                  <c:v>1141</c:v>
                </c:pt>
                <c:pt idx="57">
                  <c:v>740</c:v>
                </c:pt>
                <c:pt idx="58">
                  <c:v>511</c:v>
                </c:pt>
                <c:pt idx="59">
                  <c:v>1127</c:v>
                </c:pt>
                <c:pt idx="60">
                  <c:v>1123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514-4CB9-B911-5A34307B0DD3}"/>
            </c:ext>
          </c:extLst>
        </c:ser>
        <c:ser>
          <c:idx val="8"/>
          <c:order val="8"/>
          <c:tx>
            <c:strRef>
              <c:f>other!$A$10</c:f>
              <c:strCache>
                <c:ptCount val="1"/>
                <c:pt idx="0">
                  <c:v>vmware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other!$B$1:$BJ$1</c:f>
              <c:numCache>
                <c:formatCode>m/d/yyyy</c:formatCode>
                <c:ptCount val="61"/>
                <c:pt idx="0">
                  <c:v>39661</c:v>
                </c:pt>
                <c:pt idx="1">
                  <c:v>39662</c:v>
                </c:pt>
                <c:pt idx="2">
                  <c:v>39663</c:v>
                </c:pt>
                <c:pt idx="3">
                  <c:v>39664</c:v>
                </c:pt>
                <c:pt idx="4">
                  <c:v>39665</c:v>
                </c:pt>
                <c:pt idx="5">
                  <c:v>39666</c:v>
                </c:pt>
                <c:pt idx="6">
                  <c:v>39667</c:v>
                </c:pt>
                <c:pt idx="7">
                  <c:v>39668</c:v>
                </c:pt>
                <c:pt idx="8">
                  <c:v>39669</c:v>
                </c:pt>
                <c:pt idx="9">
                  <c:v>39670</c:v>
                </c:pt>
                <c:pt idx="10">
                  <c:v>39671</c:v>
                </c:pt>
                <c:pt idx="11">
                  <c:v>39672</c:v>
                </c:pt>
                <c:pt idx="12">
                  <c:v>39673</c:v>
                </c:pt>
                <c:pt idx="13">
                  <c:v>39674</c:v>
                </c:pt>
                <c:pt idx="14">
                  <c:v>39675</c:v>
                </c:pt>
                <c:pt idx="15">
                  <c:v>39676</c:v>
                </c:pt>
                <c:pt idx="16">
                  <c:v>39677</c:v>
                </c:pt>
                <c:pt idx="17">
                  <c:v>39678</c:v>
                </c:pt>
                <c:pt idx="18">
                  <c:v>39679</c:v>
                </c:pt>
                <c:pt idx="19">
                  <c:v>39680</c:v>
                </c:pt>
                <c:pt idx="20">
                  <c:v>39681</c:v>
                </c:pt>
                <c:pt idx="21">
                  <c:v>39682</c:v>
                </c:pt>
                <c:pt idx="22">
                  <c:v>39683</c:v>
                </c:pt>
                <c:pt idx="23">
                  <c:v>39684</c:v>
                </c:pt>
                <c:pt idx="24">
                  <c:v>39685</c:v>
                </c:pt>
                <c:pt idx="25">
                  <c:v>39686</c:v>
                </c:pt>
                <c:pt idx="26">
                  <c:v>39687</c:v>
                </c:pt>
                <c:pt idx="27">
                  <c:v>39688</c:v>
                </c:pt>
                <c:pt idx="28">
                  <c:v>39689</c:v>
                </c:pt>
                <c:pt idx="29">
                  <c:v>39690</c:v>
                </c:pt>
                <c:pt idx="30">
                  <c:v>39691</c:v>
                </c:pt>
                <c:pt idx="31">
                  <c:v>39692</c:v>
                </c:pt>
                <c:pt idx="32">
                  <c:v>39693</c:v>
                </c:pt>
                <c:pt idx="33">
                  <c:v>39694</c:v>
                </c:pt>
                <c:pt idx="34">
                  <c:v>39695</c:v>
                </c:pt>
                <c:pt idx="35">
                  <c:v>39696</c:v>
                </c:pt>
                <c:pt idx="36">
                  <c:v>39697</c:v>
                </c:pt>
                <c:pt idx="37">
                  <c:v>39698</c:v>
                </c:pt>
                <c:pt idx="38">
                  <c:v>39699</c:v>
                </c:pt>
                <c:pt idx="39">
                  <c:v>39700</c:v>
                </c:pt>
                <c:pt idx="40">
                  <c:v>39701</c:v>
                </c:pt>
                <c:pt idx="41">
                  <c:v>39702</c:v>
                </c:pt>
                <c:pt idx="42">
                  <c:v>39703</c:v>
                </c:pt>
                <c:pt idx="43">
                  <c:v>39704</c:v>
                </c:pt>
                <c:pt idx="44">
                  <c:v>39705</c:v>
                </c:pt>
                <c:pt idx="45">
                  <c:v>39706</c:v>
                </c:pt>
                <c:pt idx="46">
                  <c:v>39707</c:v>
                </c:pt>
                <c:pt idx="47">
                  <c:v>39708</c:v>
                </c:pt>
                <c:pt idx="48">
                  <c:v>39709</c:v>
                </c:pt>
                <c:pt idx="49">
                  <c:v>39710</c:v>
                </c:pt>
                <c:pt idx="50">
                  <c:v>39711</c:v>
                </c:pt>
                <c:pt idx="51">
                  <c:v>39712</c:v>
                </c:pt>
                <c:pt idx="52">
                  <c:v>39713</c:v>
                </c:pt>
                <c:pt idx="53">
                  <c:v>39714</c:v>
                </c:pt>
                <c:pt idx="54">
                  <c:v>39715</c:v>
                </c:pt>
                <c:pt idx="55">
                  <c:v>39716</c:v>
                </c:pt>
                <c:pt idx="56">
                  <c:v>39717</c:v>
                </c:pt>
                <c:pt idx="57">
                  <c:v>39718</c:v>
                </c:pt>
                <c:pt idx="58">
                  <c:v>39719</c:v>
                </c:pt>
                <c:pt idx="59">
                  <c:v>39720</c:v>
                </c:pt>
                <c:pt idx="60">
                  <c:v>39721</c:v>
                </c:pt>
              </c:numCache>
            </c:numRef>
          </c:cat>
          <c:val>
            <c:numRef>
              <c:f>other!$B$10:$BJ$10</c:f>
              <c:numCache>
                <c:formatCode>General</c:formatCode>
                <c:ptCount val="61"/>
                <c:pt idx="0">
                  <c:v>6150</c:v>
                </c:pt>
                <c:pt idx="1">
                  <c:v>1069</c:v>
                </c:pt>
                <c:pt idx="2">
                  <c:v>54</c:v>
                </c:pt>
                <c:pt idx="3">
                  <c:v>309</c:v>
                </c:pt>
                <c:pt idx="4">
                  <c:v>2484</c:v>
                </c:pt>
                <c:pt idx="5">
                  <c:v>2595</c:v>
                </c:pt>
                <c:pt idx="6">
                  <c:v>3314</c:v>
                </c:pt>
                <c:pt idx="7">
                  <c:v>1318</c:v>
                </c:pt>
                <c:pt idx="8">
                  <c:v>3525</c:v>
                </c:pt>
                <c:pt idx="9">
                  <c:v>3392</c:v>
                </c:pt>
                <c:pt idx="10">
                  <c:v>2927</c:v>
                </c:pt>
                <c:pt idx="11">
                  <c:v>2259</c:v>
                </c:pt>
                <c:pt idx="12">
                  <c:v>2928</c:v>
                </c:pt>
                <c:pt idx="13">
                  <c:v>2393</c:v>
                </c:pt>
                <c:pt idx="14">
                  <c:v>150</c:v>
                </c:pt>
                <c:pt idx="15">
                  <c:v>38</c:v>
                </c:pt>
                <c:pt idx="16">
                  <c:v>30</c:v>
                </c:pt>
                <c:pt idx="17">
                  <c:v>179</c:v>
                </c:pt>
                <c:pt idx="18">
                  <c:v>165</c:v>
                </c:pt>
                <c:pt idx="19">
                  <c:v>89</c:v>
                </c:pt>
                <c:pt idx="20">
                  <c:v>82</c:v>
                </c:pt>
                <c:pt idx="21">
                  <c:v>106</c:v>
                </c:pt>
                <c:pt idx="22">
                  <c:v>19</c:v>
                </c:pt>
                <c:pt idx="23">
                  <c:v>10</c:v>
                </c:pt>
                <c:pt idx="24">
                  <c:v>207</c:v>
                </c:pt>
                <c:pt idx="25">
                  <c:v>1465</c:v>
                </c:pt>
                <c:pt idx="26">
                  <c:v>1557</c:v>
                </c:pt>
                <c:pt idx="27">
                  <c:v>3660</c:v>
                </c:pt>
                <c:pt idx="28">
                  <c:v>676</c:v>
                </c:pt>
                <c:pt idx="29">
                  <c:v>246</c:v>
                </c:pt>
                <c:pt idx="30">
                  <c:v>209</c:v>
                </c:pt>
                <c:pt idx="31">
                  <c:v>299</c:v>
                </c:pt>
                <c:pt idx="32">
                  <c:v>489</c:v>
                </c:pt>
                <c:pt idx="33">
                  <c:v>229</c:v>
                </c:pt>
                <c:pt idx="34">
                  <c:v>98</c:v>
                </c:pt>
                <c:pt idx="35">
                  <c:v>85</c:v>
                </c:pt>
                <c:pt idx="36">
                  <c:v>12</c:v>
                </c:pt>
                <c:pt idx="37">
                  <c:v>8</c:v>
                </c:pt>
                <c:pt idx="38">
                  <c:v>87</c:v>
                </c:pt>
                <c:pt idx="39">
                  <c:v>216</c:v>
                </c:pt>
                <c:pt idx="40">
                  <c:v>120</c:v>
                </c:pt>
                <c:pt idx="41">
                  <c:v>281</c:v>
                </c:pt>
                <c:pt idx="42">
                  <c:v>288</c:v>
                </c:pt>
                <c:pt idx="43">
                  <c:v>206</c:v>
                </c:pt>
                <c:pt idx="44">
                  <c:v>173</c:v>
                </c:pt>
                <c:pt idx="45">
                  <c:v>1371</c:v>
                </c:pt>
                <c:pt idx="46">
                  <c:v>3258</c:v>
                </c:pt>
                <c:pt idx="47">
                  <c:v>3888</c:v>
                </c:pt>
                <c:pt idx="48">
                  <c:v>897</c:v>
                </c:pt>
                <c:pt idx="49">
                  <c:v>155</c:v>
                </c:pt>
                <c:pt idx="50">
                  <c:v>1573</c:v>
                </c:pt>
                <c:pt idx="51">
                  <c:v>1368</c:v>
                </c:pt>
                <c:pt idx="52">
                  <c:v>1817</c:v>
                </c:pt>
                <c:pt idx="53">
                  <c:v>308</c:v>
                </c:pt>
                <c:pt idx="54">
                  <c:v>141</c:v>
                </c:pt>
                <c:pt idx="55">
                  <c:v>181</c:v>
                </c:pt>
                <c:pt idx="56">
                  <c:v>152</c:v>
                </c:pt>
                <c:pt idx="57">
                  <c:v>108</c:v>
                </c:pt>
                <c:pt idx="58">
                  <c:v>90</c:v>
                </c:pt>
                <c:pt idx="59">
                  <c:v>160</c:v>
                </c:pt>
                <c:pt idx="60">
                  <c:v>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514-4CB9-B911-5A34307B0DD3}"/>
            </c:ext>
          </c:extLst>
        </c:ser>
        <c:ser>
          <c:idx val="9"/>
          <c:order val="9"/>
          <c:tx>
            <c:strRef>
              <c:f>other!$A$11</c:f>
              <c:strCache>
                <c:ptCount val="1"/>
                <c:pt idx="0">
                  <c:v>espa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other!$B$1:$BJ$1</c:f>
              <c:numCache>
                <c:formatCode>m/d/yyyy</c:formatCode>
                <c:ptCount val="61"/>
                <c:pt idx="0">
                  <c:v>39661</c:v>
                </c:pt>
                <c:pt idx="1">
                  <c:v>39662</c:v>
                </c:pt>
                <c:pt idx="2">
                  <c:v>39663</c:v>
                </c:pt>
                <c:pt idx="3">
                  <c:v>39664</c:v>
                </c:pt>
                <c:pt idx="4">
                  <c:v>39665</c:v>
                </c:pt>
                <c:pt idx="5">
                  <c:v>39666</c:v>
                </c:pt>
                <c:pt idx="6">
                  <c:v>39667</c:v>
                </c:pt>
                <c:pt idx="7">
                  <c:v>39668</c:v>
                </c:pt>
                <c:pt idx="8">
                  <c:v>39669</c:v>
                </c:pt>
                <c:pt idx="9">
                  <c:v>39670</c:v>
                </c:pt>
                <c:pt idx="10">
                  <c:v>39671</c:v>
                </c:pt>
                <c:pt idx="11">
                  <c:v>39672</c:v>
                </c:pt>
                <c:pt idx="12">
                  <c:v>39673</c:v>
                </c:pt>
                <c:pt idx="13">
                  <c:v>39674</c:v>
                </c:pt>
                <c:pt idx="14">
                  <c:v>39675</c:v>
                </c:pt>
                <c:pt idx="15">
                  <c:v>39676</c:v>
                </c:pt>
                <c:pt idx="16">
                  <c:v>39677</c:v>
                </c:pt>
                <c:pt idx="17">
                  <c:v>39678</c:v>
                </c:pt>
                <c:pt idx="18">
                  <c:v>39679</c:v>
                </c:pt>
                <c:pt idx="19">
                  <c:v>39680</c:v>
                </c:pt>
                <c:pt idx="20">
                  <c:v>39681</c:v>
                </c:pt>
                <c:pt idx="21">
                  <c:v>39682</c:v>
                </c:pt>
                <c:pt idx="22">
                  <c:v>39683</c:v>
                </c:pt>
                <c:pt idx="23">
                  <c:v>39684</c:v>
                </c:pt>
                <c:pt idx="24">
                  <c:v>39685</c:v>
                </c:pt>
                <c:pt idx="25">
                  <c:v>39686</c:v>
                </c:pt>
                <c:pt idx="26">
                  <c:v>39687</c:v>
                </c:pt>
                <c:pt idx="27">
                  <c:v>39688</c:v>
                </c:pt>
                <c:pt idx="28">
                  <c:v>39689</c:v>
                </c:pt>
                <c:pt idx="29">
                  <c:v>39690</c:v>
                </c:pt>
                <c:pt idx="30">
                  <c:v>39691</c:v>
                </c:pt>
                <c:pt idx="31">
                  <c:v>39692</c:v>
                </c:pt>
                <c:pt idx="32">
                  <c:v>39693</c:v>
                </c:pt>
                <c:pt idx="33">
                  <c:v>39694</c:v>
                </c:pt>
                <c:pt idx="34">
                  <c:v>39695</c:v>
                </c:pt>
                <c:pt idx="35">
                  <c:v>39696</c:v>
                </c:pt>
                <c:pt idx="36">
                  <c:v>39697</c:v>
                </c:pt>
                <c:pt idx="37">
                  <c:v>39698</c:v>
                </c:pt>
                <c:pt idx="38">
                  <c:v>39699</c:v>
                </c:pt>
                <c:pt idx="39">
                  <c:v>39700</c:v>
                </c:pt>
                <c:pt idx="40">
                  <c:v>39701</c:v>
                </c:pt>
                <c:pt idx="41">
                  <c:v>39702</c:v>
                </c:pt>
                <c:pt idx="42">
                  <c:v>39703</c:v>
                </c:pt>
                <c:pt idx="43">
                  <c:v>39704</c:v>
                </c:pt>
                <c:pt idx="44">
                  <c:v>39705</c:v>
                </c:pt>
                <c:pt idx="45">
                  <c:v>39706</c:v>
                </c:pt>
                <c:pt idx="46">
                  <c:v>39707</c:v>
                </c:pt>
                <c:pt idx="47">
                  <c:v>39708</c:v>
                </c:pt>
                <c:pt idx="48">
                  <c:v>39709</c:v>
                </c:pt>
                <c:pt idx="49">
                  <c:v>39710</c:v>
                </c:pt>
                <c:pt idx="50">
                  <c:v>39711</c:v>
                </c:pt>
                <c:pt idx="51">
                  <c:v>39712</c:v>
                </c:pt>
                <c:pt idx="52">
                  <c:v>39713</c:v>
                </c:pt>
                <c:pt idx="53">
                  <c:v>39714</c:v>
                </c:pt>
                <c:pt idx="54">
                  <c:v>39715</c:v>
                </c:pt>
                <c:pt idx="55">
                  <c:v>39716</c:v>
                </c:pt>
                <c:pt idx="56">
                  <c:v>39717</c:v>
                </c:pt>
                <c:pt idx="57">
                  <c:v>39718</c:v>
                </c:pt>
                <c:pt idx="58">
                  <c:v>39719</c:v>
                </c:pt>
                <c:pt idx="59">
                  <c:v>39720</c:v>
                </c:pt>
                <c:pt idx="60">
                  <c:v>39721</c:v>
                </c:pt>
              </c:numCache>
            </c:numRef>
          </c:cat>
          <c:val>
            <c:numRef>
              <c:f>other!$B$11:$BJ$11</c:f>
              <c:numCache>
                <c:formatCode>General</c:formatCode>
                <c:ptCount val="61"/>
                <c:pt idx="0">
                  <c:v>1154</c:v>
                </c:pt>
                <c:pt idx="1">
                  <c:v>950</c:v>
                </c:pt>
                <c:pt idx="2">
                  <c:v>975</c:v>
                </c:pt>
                <c:pt idx="3">
                  <c:v>1349</c:v>
                </c:pt>
                <c:pt idx="4">
                  <c:v>1388</c:v>
                </c:pt>
                <c:pt idx="5">
                  <c:v>1062</c:v>
                </c:pt>
                <c:pt idx="6">
                  <c:v>154</c:v>
                </c:pt>
                <c:pt idx="7">
                  <c:v>1316</c:v>
                </c:pt>
                <c:pt idx="8">
                  <c:v>1179</c:v>
                </c:pt>
                <c:pt idx="9">
                  <c:v>1094</c:v>
                </c:pt>
                <c:pt idx="10">
                  <c:v>1615</c:v>
                </c:pt>
                <c:pt idx="11">
                  <c:v>1392</c:v>
                </c:pt>
                <c:pt idx="12">
                  <c:v>1139</c:v>
                </c:pt>
                <c:pt idx="13">
                  <c:v>1193</c:v>
                </c:pt>
                <c:pt idx="14">
                  <c:v>839</c:v>
                </c:pt>
                <c:pt idx="15">
                  <c:v>716</c:v>
                </c:pt>
                <c:pt idx="16">
                  <c:v>838</c:v>
                </c:pt>
                <c:pt idx="17">
                  <c:v>1205</c:v>
                </c:pt>
                <c:pt idx="18">
                  <c:v>985</c:v>
                </c:pt>
                <c:pt idx="19">
                  <c:v>1880</c:v>
                </c:pt>
                <c:pt idx="20">
                  <c:v>1492</c:v>
                </c:pt>
                <c:pt idx="21">
                  <c:v>2804</c:v>
                </c:pt>
                <c:pt idx="22">
                  <c:v>720</c:v>
                </c:pt>
                <c:pt idx="23">
                  <c:v>888</c:v>
                </c:pt>
                <c:pt idx="24">
                  <c:v>976</c:v>
                </c:pt>
                <c:pt idx="25">
                  <c:v>1354</c:v>
                </c:pt>
                <c:pt idx="26">
                  <c:v>1093</c:v>
                </c:pt>
                <c:pt idx="27">
                  <c:v>1328</c:v>
                </c:pt>
                <c:pt idx="28">
                  <c:v>1078</c:v>
                </c:pt>
                <c:pt idx="29">
                  <c:v>499</c:v>
                </c:pt>
                <c:pt idx="30">
                  <c:v>544</c:v>
                </c:pt>
                <c:pt idx="31">
                  <c:v>516</c:v>
                </c:pt>
                <c:pt idx="32">
                  <c:v>1065</c:v>
                </c:pt>
                <c:pt idx="33">
                  <c:v>914</c:v>
                </c:pt>
                <c:pt idx="34">
                  <c:v>963</c:v>
                </c:pt>
                <c:pt idx="35">
                  <c:v>947</c:v>
                </c:pt>
                <c:pt idx="36">
                  <c:v>558</c:v>
                </c:pt>
                <c:pt idx="37">
                  <c:v>409</c:v>
                </c:pt>
                <c:pt idx="38">
                  <c:v>976</c:v>
                </c:pt>
                <c:pt idx="39">
                  <c:v>794</c:v>
                </c:pt>
                <c:pt idx="40">
                  <c:v>1038</c:v>
                </c:pt>
                <c:pt idx="41">
                  <c:v>1122</c:v>
                </c:pt>
                <c:pt idx="42">
                  <c:v>964</c:v>
                </c:pt>
                <c:pt idx="43">
                  <c:v>677</c:v>
                </c:pt>
                <c:pt idx="44">
                  <c:v>628</c:v>
                </c:pt>
                <c:pt idx="45">
                  <c:v>979</c:v>
                </c:pt>
                <c:pt idx="46">
                  <c:v>1093</c:v>
                </c:pt>
                <c:pt idx="47">
                  <c:v>815</c:v>
                </c:pt>
                <c:pt idx="48">
                  <c:v>848</c:v>
                </c:pt>
                <c:pt idx="49">
                  <c:v>753</c:v>
                </c:pt>
                <c:pt idx="50">
                  <c:v>656</c:v>
                </c:pt>
                <c:pt idx="51">
                  <c:v>586</c:v>
                </c:pt>
                <c:pt idx="52">
                  <c:v>924</c:v>
                </c:pt>
                <c:pt idx="53">
                  <c:v>877</c:v>
                </c:pt>
                <c:pt idx="54">
                  <c:v>925</c:v>
                </c:pt>
                <c:pt idx="55">
                  <c:v>948</c:v>
                </c:pt>
                <c:pt idx="56">
                  <c:v>1037</c:v>
                </c:pt>
                <c:pt idx="57">
                  <c:v>762</c:v>
                </c:pt>
                <c:pt idx="58">
                  <c:v>608</c:v>
                </c:pt>
                <c:pt idx="59">
                  <c:v>881</c:v>
                </c:pt>
                <c:pt idx="60">
                  <c:v>1003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514-4CB9-B911-5A34307B0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9968136"/>
        <c:axId val="509976008"/>
      </c:lineChart>
      <c:dateAx>
        <c:axId val="509968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Date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976008"/>
        <c:crosses val="autoZero"/>
        <c:auto val="1"/>
        <c:lblOffset val="100"/>
        <c:baseTimeUnit val="days"/>
      </c:dateAx>
      <c:valAx>
        <c:axId val="50997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Frequency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9968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514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4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288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6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63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4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0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6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5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2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9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7CBBB-C844-4729-9797-B3B2487A2548}" type="datetimeFigureOut">
              <a:rPr lang="zh-CN" altLang="en-US" smtClean="0"/>
              <a:t>2016/10/30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511D6C-5935-40E8-B51C-3D75CD69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bn.com/cbnnews/436448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Mining Big Data Project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7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Conclusion and future work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Testing data works well, great charts</a:t>
            </a:r>
          </a:p>
          <a:p>
            <a:endParaRPr lang="en-US" altLang="zh-CN" dirty="0"/>
          </a:p>
          <a:p>
            <a:r>
              <a:rPr lang="en-US" altLang="zh-CN" dirty="0"/>
              <a:t>Real data</a:t>
            </a:r>
          </a:p>
          <a:p>
            <a:pPr marL="457200" lvl="1" indent="0">
              <a:buNone/>
            </a:pPr>
            <a:r>
              <a:rPr lang="en-US" altLang="zh-CN" dirty="0"/>
              <a:t>Lots of noise </a:t>
            </a:r>
          </a:p>
          <a:p>
            <a:pPr marL="457200" lvl="1" indent="0">
              <a:buNone/>
            </a:pPr>
            <a:r>
              <a:rPr lang="en-US" altLang="zh-CN" dirty="0"/>
              <a:t>Lack dictionaries </a:t>
            </a:r>
          </a:p>
          <a:p>
            <a:pPr marL="457200" lvl="1" indent="0">
              <a:buNone/>
            </a:pPr>
            <a:r>
              <a:rPr lang="en-US" altLang="zh-CN" dirty="0"/>
              <a:t>Time </a:t>
            </a:r>
          </a:p>
          <a:p>
            <a:pPr indent="-285750"/>
            <a:r>
              <a:rPr lang="en-US" altLang="zh-CN" dirty="0"/>
              <a:t>Future work </a:t>
            </a:r>
          </a:p>
          <a:p>
            <a:pPr marL="57150" indent="0">
              <a:buNone/>
            </a:pPr>
            <a:r>
              <a:rPr lang="en-US" altLang="zh-CN" dirty="0"/>
              <a:t>	improve on dictionaries</a:t>
            </a:r>
          </a:p>
          <a:p>
            <a:pPr marL="57150" indent="0">
              <a:buNone/>
            </a:pPr>
            <a:r>
              <a:rPr lang="en-US" altLang="zh-CN" dirty="0"/>
              <a:t>	connection between some word		(</a:t>
            </a:r>
            <a:r>
              <a:rPr lang="en-US" altLang="zh-CN" dirty="0"/>
              <a:t>Pokémon </a:t>
            </a:r>
            <a:r>
              <a:rPr lang="en-US" altLang="zh-CN" dirty="0" err="1"/>
              <a:t>pokemon</a:t>
            </a:r>
            <a:r>
              <a:rPr lang="en-US" altLang="zh-CN" dirty="0"/>
              <a:t>)</a:t>
            </a:r>
          </a:p>
          <a:p>
            <a:pPr marL="57150" indent="0">
              <a:buNone/>
            </a:pPr>
            <a:r>
              <a:rPr lang="en-US" altLang="zh-CN" dirty="0"/>
              <a:t>	</a:t>
            </a:r>
            <a:r>
              <a:rPr lang="en-US" altLang="zh-CN" dirty="0"/>
              <a:t> Integration of program</a:t>
            </a:r>
          </a:p>
          <a:p>
            <a:pPr marL="57150" indent="0">
              <a:buNone/>
            </a:pPr>
            <a:r>
              <a:rPr lang="en-US" altLang="zh-CN" dirty="0"/>
              <a:t>	get real trend 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463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Outline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Introduction </a:t>
            </a:r>
          </a:p>
          <a:p>
            <a:pPr marL="0" indent="0">
              <a:buNone/>
            </a:pPr>
            <a:r>
              <a:rPr lang="en-US" altLang="zh-CN" dirty="0"/>
              <a:t>Dataset</a:t>
            </a:r>
          </a:p>
          <a:p>
            <a:pPr marL="0" indent="0">
              <a:buNone/>
            </a:pPr>
            <a:r>
              <a:rPr lang="en-US" altLang="zh-CN" dirty="0"/>
              <a:t>Key Idea</a:t>
            </a:r>
          </a:p>
          <a:p>
            <a:pPr marL="0" indent="0">
              <a:buNone/>
            </a:pPr>
            <a:r>
              <a:rPr lang="en-US" altLang="zh-CN" dirty="0"/>
              <a:t>Techniques </a:t>
            </a:r>
          </a:p>
          <a:p>
            <a:pPr marL="0" indent="0">
              <a:buNone/>
            </a:pPr>
            <a:r>
              <a:rPr lang="en-US" altLang="zh-CN" dirty="0"/>
              <a:t>Outcome</a:t>
            </a:r>
          </a:p>
          <a:p>
            <a:pPr marL="0" indent="0">
              <a:buNone/>
            </a:pPr>
            <a:r>
              <a:rPr lang="en-US" altLang="zh-CN" dirty="0"/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102659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140 million active user on twitter, 2012 March.</a:t>
            </a:r>
          </a:p>
          <a:p>
            <a:endParaRPr lang="en-US" altLang="zh-CN" dirty="0"/>
          </a:p>
          <a:p>
            <a:r>
              <a:rPr lang="en-US" altLang="zh-CN" dirty="0"/>
              <a:t>111 microblogging websites all over the world.</a:t>
            </a:r>
          </a:p>
          <a:p>
            <a:endParaRPr lang="en-US" altLang="zh-CN" dirty="0"/>
          </a:p>
          <a:p>
            <a:r>
              <a:rPr lang="en-US" altLang="zh-CN" dirty="0"/>
              <a:t>Frequency of words and their lifecycle</a:t>
            </a:r>
          </a:p>
          <a:p>
            <a:endParaRPr lang="en-US" altLang="zh-CN" dirty="0"/>
          </a:p>
          <a:p>
            <a:r>
              <a:rPr lang="en-US" altLang="zh-CN" dirty="0"/>
              <a:t>Commercial use –visitor value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99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kind of data set 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Testing data </a:t>
            </a:r>
          </a:p>
          <a:p>
            <a:pPr marL="457200" lvl="1" indent="0">
              <a:buNone/>
            </a:pPr>
            <a:r>
              <a:rPr lang="en-US" altLang="zh-CN" dirty="0"/>
              <a:t>Number of 100, 50000 selected from real data.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Real data </a:t>
            </a:r>
          </a:p>
          <a:p>
            <a:pPr marL="457200" lvl="1" indent="0">
              <a:buNone/>
            </a:pPr>
            <a:r>
              <a:rPr lang="en-US" altLang="zh-CN" dirty="0"/>
              <a:t>Collected by </a:t>
            </a:r>
            <a:r>
              <a:rPr lang="en-US" altLang="zh-CN" dirty="0" err="1"/>
              <a:t>memetracker</a:t>
            </a:r>
            <a:r>
              <a:rPr lang="en-US" altLang="zh-CN" dirty="0"/>
              <a:t>, from memetracker.org</a:t>
            </a:r>
          </a:p>
          <a:p>
            <a:pPr marL="457200" lvl="1" indent="0">
              <a:buNone/>
            </a:pPr>
            <a:r>
              <a:rPr lang="en-US" altLang="zh-CN" dirty="0"/>
              <a:t>Quotes-2008-08.txt 4GB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17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altLang="zh-CN" sz="1900" dirty="0"/>
              <a:t>Format </a:t>
            </a:r>
          </a:p>
          <a:p>
            <a:pPr marL="457200" lvl="1" indent="0">
              <a:buNone/>
            </a:pPr>
            <a:r>
              <a:rPr lang="en-US" altLang="zh-CN" dirty="0"/>
              <a:t>P       http://blogs.abcnews.com/politicalpunch/2008/09/obama-says-mc-1.html </a:t>
            </a:r>
          </a:p>
          <a:p>
            <a:pPr marL="457200" lvl="1" indent="0">
              <a:buNone/>
            </a:pPr>
            <a:r>
              <a:rPr lang="en-US" altLang="zh-CN" dirty="0"/>
              <a:t>T       2008-09-09 22:35:24 </a:t>
            </a:r>
          </a:p>
          <a:p>
            <a:pPr marL="457200" lvl="1" indent="0">
              <a:buNone/>
            </a:pPr>
            <a:r>
              <a:rPr lang="en-US" altLang="zh-CN" dirty="0"/>
              <a:t>Q       that's not change</a:t>
            </a:r>
          </a:p>
          <a:p>
            <a:pPr marL="457200" lvl="1" indent="0">
              <a:buNone/>
            </a:pPr>
            <a:r>
              <a:rPr lang="en-US" altLang="zh-CN" dirty="0"/>
              <a:t> Q       you know you can put lipstick on a pig </a:t>
            </a:r>
          </a:p>
          <a:p>
            <a:pPr marL="457200" lvl="1" indent="0">
              <a:buNone/>
            </a:pPr>
            <a:r>
              <a:rPr lang="en-US" altLang="zh-CN" dirty="0"/>
              <a:t>Q       what's the difference between a hockey mom and a pit bull lipstick</a:t>
            </a:r>
          </a:p>
          <a:p>
            <a:pPr marL="457200" lvl="1" indent="0">
              <a:buNone/>
            </a:pPr>
            <a:r>
              <a:rPr lang="en-US" altLang="zh-CN" dirty="0"/>
              <a:t> Q       you can wrap an old fish in a piece of paper called change </a:t>
            </a:r>
          </a:p>
          <a:p>
            <a:pPr marL="457200" lvl="1" indent="0">
              <a:buNone/>
            </a:pPr>
            <a:r>
              <a:rPr lang="en-US" altLang="zh-CN" dirty="0"/>
              <a:t>L       http://reuters.com/article/politicsnews/idusn2944356420080901?pagenumber=1&amp;virtualbrandchannel=10112 </a:t>
            </a:r>
          </a:p>
          <a:p>
            <a:pPr marL="457200" lvl="1" indent="0">
              <a:buNone/>
            </a:pPr>
            <a:r>
              <a:rPr lang="en-US" altLang="zh-CN" dirty="0"/>
              <a:t>L       </a:t>
            </a:r>
            <a:r>
              <a:rPr lang="en-US" altLang="zh-CN" dirty="0">
                <a:hlinkClick r:id="rId2"/>
              </a:rPr>
              <a:t>http://cbn.com/cbnnews/436448.aspx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L      http://voices.washingtonpost.com/thefix/2008/09/bristol_palin_is_pregnant.html?hpid=topnews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773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Idea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Distribute running process of MapReduce to get rid of no meaning words</a:t>
            </a:r>
          </a:p>
          <a:p>
            <a:pPr marL="457200" lvl="1" indent="0">
              <a:buNone/>
            </a:pPr>
            <a:r>
              <a:rPr lang="en-US" altLang="zh-CN" dirty="0"/>
              <a:t>Format </a:t>
            </a:r>
          </a:p>
          <a:p>
            <a:pPr marL="457200" lvl="1" indent="0">
              <a:buNone/>
            </a:pPr>
            <a:r>
              <a:rPr lang="en-US" altLang="zh-CN" dirty="0"/>
              <a:t>Trying to get an awesome new #</a:t>
            </a:r>
            <a:r>
              <a:rPr lang="en-US" altLang="zh-CN" dirty="0" err="1"/>
              <a:t>PokemonGO</a:t>
            </a:r>
            <a:r>
              <a:rPr lang="en-US" altLang="zh-CN" dirty="0"/>
              <a:t> episode up but everything's going wrong! Trying to get it up ASAP!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86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Techniques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Preprocess </a:t>
            </a:r>
          </a:p>
          <a:p>
            <a:pPr marL="0" indent="0">
              <a:buNone/>
            </a:pPr>
            <a:r>
              <a:rPr lang="en-US" altLang="zh-CN" dirty="0"/>
              <a:t>	Java program to format the data.</a:t>
            </a:r>
          </a:p>
          <a:p>
            <a:r>
              <a:rPr lang="en-US" altLang="zh-CN" dirty="0"/>
              <a:t>Dictionary</a:t>
            </a:r>
          </a:p>
          <a:p>
            <a:pPr marL="457200" lvl="1" indent="0">
              <a:buNone/>
            </a:pPr>
            <a:r>
              <a:rPr lang="en-US" altLang="zh-CN" dirty="0"/>
              <a:t>All size of 150kb, 9 languages. </a:t>
            </a:r>
          </a:p>
          <a:p>
            <a:pPr marL="457200" lvl="1" indent="0">
              <a:buNone/>
            </a:pPr>
            <a:r>
              <a:rPr lang="en-US" altLang="zh-CN" dirty="0"/>
              <a:t>Send between the distribute computers.</a:t>
            </a:r>
          </a:p>
          <a:p>
            <a:pPr indent="-285750"/>
            <a:r>
              <a:rPr lang="en-US" altLang="zh-CN" dirty="0"/>
              <a:t>Map reduce</a:t>
            </a:r>
          </a:p>
          <a:p>
            <a:pPr marL="457200" lvl="1" indent="0">
              <a:buNone/>
            </a:pPr>
            <a:r>
              <a:rPr lang="en-US" altLang="zh-CN" dirty="0"/>
              <a:t>Hadoops </a:t>
            </a:r>
          </a:p>
          <a:p>
            <a:pPr indent="-285750"/>
            <a:r>
              <a:rPr lang="en-US" altLang="zh-CN" dirty="0"/>
              <a:t>Data visualization </a:t>
            </a:r>
          </a:p>
          <a:p>
            <a:pPr marL="57150" indent="0">
              <a:buNone/>
            </a:pPr>
            <a:r>
              <a:rPr lang="en-US" altLang="zh-CN" dirty="0"/>
              <a:t>	read from main program, generate csv file.</a:t>
            </a:r>
          </a:p>
          <a:p>
            <a:pPr indent="-285750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1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Outcome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78D8027C-BC5B-4D2B-9D44-06E1F8449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831974"/>
              </p:ext>
            </p:extLst>
          </p:nvPr>
        </p:nvGraphicFramePr>
        <p:xfrm>
          <a:off x="1557338" y="1457325"/>
          <a:ext cx="10387012" cy="494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862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Outcome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067512C-3959-4D6F-8ADC-5F4CB3E0C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267284"/>
              </p:ext>
            </p:extLst>
          </p:nvPr>
        </p:nvGraphicFramePr>
        <p:xfrm>
          <a:off x="1200150" y="1014413"/>
          <a:ext cx="10872788" cy="5843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493087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</TotalTime>
  <Words>209</Words>
  <Application>Microsoft Office PowerPoint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幼圆</vt:lpstr>
      <vt:lpstr>Arial</vt:lpstr>
      <vt:lpstr>Century Gothic</vt:lpstr>
      <vt:lpstr>Wingdings 3</vt:lpstr>
      <vt:lpstr>丝状</vt:lpstr>
      <vt:lpstr>Mining Big Data Project </vt:lpstr>
      <vt:lpstr>Outline </vt:lpstr>
      <vt:lpstr>Introduction</vt:lpstr>
      <vt:lpstr>Data set</vt:lpstr>
      <vt:lpstr>Data set</vt:lpstr>
      <vt:lpstr>Key Idea</vt:lpstr>
      <vt:lpstr>Techniques </vt:lpstr>
      <vt:lpstr>Outcome </vt:lpstr>
      <vt:lpstr>Outcome 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Big Data Project </dc:title>
  <dc:creator>Yue Zhang</dc:creator>
  <cp:lastModifiedBy>Yue Zhang</cp:lastModifiedBy>
  <cp:revision>8</cp:revision>
  <dcterms:created xsi:type="dcterms:W3CDTF">2016-10-30T08:38:35Z</dcterms:created>
  <dcterms:modified xsi:type="dcterms:W3CDTF">2016-10-30T11:07:10Z</dcterms:modified>
</cp:coreProperties>
</file>