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5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87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40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71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3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3F22-46D8-389E-697C-EE081B1F2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Salary and compensation</a:t>
            </a:r>
            <a:br>
              <a:rPr lang="en-NZ" dirty="0"/>
            </a:br>
            <a:r>
              <a:rPr lang="en-NZ" dirty="0"/>
              <a:t>analysis through excel data modelling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4B80D-B72E-0F43-A10B-83ABF3AFD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789739"/>
          </a:xfrm>
        </p:spPr>
        <p:txBody>
          <a:bodyPr>
            <a:normAutofit/>
          </a:bodyPr>
          <a:lstStyle/>
          <a:p>
            <a:r>
              <a:rPr lang="en-NZ" dirty="0"/>
              <a:t>Name :</a:t>
            </a:r>
            <a:r>
              <a:rPr lang="en-NZ" dirty="0" err="1"/>
              <a:t>k.vinothini</a:t>
            </a:r>
            <a:endParaRPr lang="en-NZ" dirty="0"/>
          </a:p>
          <a:p>
            <a:r>
              <a:rPr lang="en-NZ" dirty="0"/>
              <a:t>Register number: 312220866</a:t>
            </a:r>
          </a:p>
          <a:p>
            <a:r>
              <a:rPr lang="en-NZ" dirty="0"/>
              <a:t>Department: </a:t>
            </a:r>
            <a:r>
              <a:rPr lang="en-NZ" dirty="0" err="1"/>
              <a:t>bcom</a:t>
            </a:r>
            <a:r>
              <a:rPr lang="en-NZ" dirty="0"/>
              <a:t>( general)</a:t>
            </a:r>
          </a:p>
          <a:p>
            <a:r>
              <a:rPr lang="en-NZ" dirty="0"/>
              <a:t>College: </a:t>
            </a:r>
            <a:r>
              <a:rPr lang="en-NZ" dirty="0" err="1"/>
              <a:t>ponnusamy</a:t>
            </a:r>
            <a:r>
              <a:rPr lang="en-NZ" dirty="0"/>
              <a:t> </a:t>
            </a:r>
            <a:r>
              <a:rPr lang="en-NZ" dirty="0" err="1"/>
              <a:t>nadar</a:t>
            </a:r>
            <a:r>
              <a:rPr lang="en-NZ" dirty="0"/>
              <a:t> college of arts and science</a:t>
            </a:r>
          </a:p>
        </p:txBody>
      </p:sp>
    </p:spTree>
    <p:extLst>
      <p:ext uri="{BB962C8B-B14F-4D97-AF65-F5344CB8AC3E}">
        <p14:creationId xmlns:p14="http://schemas.microsoft.com/office/powerpoint/2010/main" val="39491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98A-4EA6-4901-5CE5-D0B28DBA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CA72D-6787-A472-C55E-394DB5D97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8754"/>
              </p:ext>
            </p:extLst>
          </p:nvPr>
        </p:nvGraphicFramePr>
        <p:xfrm>
          <a:off x="1155700" y="14571010"/>
          <a:ext cx="88249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92119901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8251004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134659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1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8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79600"/>
                  </a:ext>
                </a:extLst>
              </a:tr>
            </a:tbl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72774CA5-0FD7-4ACE-2420-161C5698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26978"/>
            <a:ext cx="6858000" cy="35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E76F-C183-D494-EFA5-C030B4E2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436367-9580-9258-AC32-BF3768AB1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42" y="2603500"/>
            <a:ext cx="5774028" cy="3416300"/>
          </a:xfrm>
        </p:spPr>
      </p:pic>
    </p:spTree>
    <p:extLst>
      <p:ext uri="{BB962C8B-B14F-4D97-AF65-F5344CB8AC3E}">
        <p14:creationId xmlns:p14="http://schemas.microsoft.com/office/powerpoint/2010/main" val="125451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0E9E-7367-3CC3-75EC-272D8F8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E63E9B-2FA2-5DE0-BE4E-DEFB2400D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7" y="2603500"/>
            <a:ext cx="5984759" cy="3416300"/>
          </a:xfrm>
        </p:spPr>
      </p:pic>
    </p:spTree>
    <p:extLst>
      <p:ext uri="{BB962C8B-B14F-4D97-AF65-F5344CB8AC3E}">
        <p14:creationId xmlns:p14="http://schemas.microsoft.com/office/powerpoint/2010/main" val="110715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CCA-AB98-470F-1834-C421B922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AA291E-6987-567C-C822-2D13A7628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8" y="1680632"/>
            <a:ext cx="10337504" cy="4389976"/>
          </a:xfrm>
        </p:spPr>
      </p:pic>
    </p:spTree>
    <p:extLst>
      <p:ext uri="{BB962C8B-B14F-4D97-AF65-F5344CB8AC3E}">
        <p14:creationId xmlns:p14="http://schemas.microsoft.com/office/powerpoint/2010/main" val="114392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7360-CEC8-6A65-1EC2-DA400669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61DB78-9C13-BFF2-C9DA-3504A2022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40" y="1427635"/>
            <a:ext cx="5552451" cy="5430365"/>
          </a:xfrm>
        </p:spPr>
      </p:pic>
    </p:spTree>
    <p:extLst>
      <p:ext uri="{BB962C8B-B14F-4D97-AF65-F5344CB8AC3E}">
        <p14:creationId xmlns:p14="http://schemas.microsoft.com/office/powerpoint/2010/main" val="32974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5A4-3666-DF4A-7CF0-999DC74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321A8A-46B9-F0A8-133C-0C18DAD2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41" y="2317972"/>
            <a:ext cx="5614118" cy="3910083"/>
          </a:xfrm>
        </p:spPr>
      </p:pic>
    </p:spTree>
    <p:extLst>
      <p:ext uri="{BB962C8B-B14F-4D97-AF65-F5344CB8AC3E}">
        <p14:creationId xmlns:p14="http://schemas.microsoft.com/office/powerpoint/2010/main" val="203942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847-3BB3-9B30-1FC9-6A60863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4D54E3-1E21-093F-3712-0F742FC34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38" y="2603500"/>
            <a:ext cx="5092621" cy="3280832"/>
          </a:xfrm>
        </p:spPr>
      </p:pic>
    </p:spTree>
    <p:extLst>
      <p:ext uri="{BB962C8B-B14F-4D97-AF65-F5344CB8AC3E}">
        <p14:creationId xmlns:p14="http://schemas.microsoft.com/office/powerpoint/2010/main" val="316355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CBBA-5EF5-47B1-8599-385E9876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E00F0D1-3AC4-0B2A-66A7-0E1C087A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2740025"/>
            <a:ext cx="6858000" cy="3143250"/>
          </a:xfrm>
        </p:spPr>
      </p:pic>
    </p:spTree>
    <p:extLst>
      <p:ext uri="{BB962C8B-B14F-4D97-AF65-F5344CB8AC3E}">
        <p14:creationId xmlns:p14="http://schemas.microsoft.com/office/powerpoint/2010/main" val="333439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13AC-E18B-9429-9D6D-B3935162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7C049A0-4278-8A50-4B95-F9435DB4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988" y="2603500"/>
            <a:ext cx="6001091" cy="3767320"/>
          </a:xfrm>
        </p:spPr>
      </p:pic>
    </p:spTree>
    <p:extLst>
      <p:ext uri="{BB962C8B-B14F-4D97-AF65-F5344CB8AC3E}">
        <p14:creationId xmlns:p14="http://schemas.microsoft.com/office/powerpoint/2010/main" val="85391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A1A8-C9B1-7D9C-A142-A7DA1B41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9776CE-711F-10C1-BDA6-51A1F9AB4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29" y="2603500"/>
            <a:ext cx="6211454" cy="3416300"/>
          </a:xfrm>
        </p:spPr>
      </p:pic>
    </p:spTree>
    <p:extLst>
      <p:ext uri="{BB962C8B-B14F-4D97-AF65-F5344CB8AC3E}">
        <p14:creationId xmlns:p14="http://schemas.microsoft.com/office/powerpoint/2010/main" val="306660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AE62-8728-02AF-3547-BFD75ABA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CA88B8-855B-9F05-0376-8564A0EB2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336" y="2603500"/>
            <a:ext cx="5898647" cy="3416300"/>
          </a:xfrm>
        </p:spPr>
      </p:pic>
    </p:spTree>
    <p:extLst>
      <p:ext uri="{BB962C8B-B14F-4D97-AF65-F5344CB8AC3E}">
        <p14:creationId xmlns:p14="http://schemas.microsoft.com/office/powerpoint/2010/main" val="394105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Salary and compensation analysis through excel data 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and compensation analysis through excel data modelling </dc:title>
  <dc:creator>onivmazin1999@gmail.com</dc:creator>
  <cp:lastModifiedBy>onivmazin1999@gmail.com</cp:lastModifiedBy>
  <cp:revision>1</cp:revision>
  <dcterms:created xsi:type="dcterms:W3CDTF">2024-09-12T10:32:25Z</dcterms:created>
  <dcterms:modified xsi:type="dcterms:W3CDTF">2024-09-12T10:45:02Z</dcterms:modified>
</cp:coreProperties>
</file>