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Lyrics\Desktop\College\IBM%20SkillBuild\TNSDC-Data%20Analytics%20with%20Excel\Project\employee_data_with_pivot_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[employee_data_with_pivot_chart.xlsx]Pivot_Chart!PivotTable1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solidFill>
                  <a:schemeClr val="tx1"/>
                </a:solidFill>
                <a:latin typeface="Times New Roman" panose="02020603050405020304" pitchFamily="18" charset="0"/>
                <a:cs typeface="Times New Roman" panose="02020603050405020304" pitchFamily="18" charset="0"/>
              </a:rPr>
              <a:t>EMPLOYEES PERFORMANCE ANALYSIS</a:t>
            </a:r>
          </a:p>
        </c:rich>
      </c:tx>
      <c:layout>
        <c:manualLayout>
          <c:xMode val="edge"/>
          <c:yMode val="edge"/>
          <c:x val="0.26762921341276252"/>
          <c:y val="2.882169849250771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rgbClr val="FF0000"/>
          </a:solidFill>
          <a:ln>
            <a:noFill/>
          </a:ln>
          <a:effectLst/>
        </c:spPr>
        <c:marker>
          <c:symbol val="none"/>
        </c:marker>
      </c:pivotFmt>
      <c:pivotFmt>
        <c:idx val="2"/>
        <c:spPr>
          <a:solidFill>
            <a:srgbClr val="0070C0"/>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6"/>
          </a:solidFill>
          <a:ln>
            <a:noFill/>
          </a:ln>
          <a:effectLst/>
        </c:spPr>
        <c:marker>
          <c:symbol val="none"/>
        </c:marker>
      </c:pivotFmt>
      <c:pivotFmt>
        <c:idx val="5"/>
        <c:spPr>
          <a:solidFill>
            <a:srgbClr val="FF0000"/>
          </a:solidFill>
          <a:ln>
            <a:noFill/>
          </a:ln>
          <a:effectLst/>
        </c:spPr>
        <c:marker>
          <c:symbol val="none"/>
        </c:marker>
      </c:pivotFmt>
      <c:pivotFmt>
        <c:idx val="6"/>
        <c:spPr>
          <a:solidFill>
            <a:schemeClr val="accent1"/>
          </a:solidFill>
          <a:ln>
            <a:noFill/>
          </a:ln>
          <a:effectLst/>
        </c:spPr>
        <c:marker>
          <c:symbol val="none"/>
        </c:marker>
      </c:pivotFmt>
      <c:pivotFmt>
        <c:idx val="7"/>
        <c:spPr>
          <a:solidFill>
            <a:srgbClr val="0070C0"/>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6"/>
          </a:solidFill>
          <a:ln>
            <a:noFill/>
          </a:ln>
          <a:effectLst/>
        </c:spPr>
        <c:marker>
          <c:symbol val="none"/>
        </c:marker>
      </c:pivotFmt>
      <c:pivotFmt>
        <c:idx val="10"/>
        <c:spPr>
          <a:solidFill>
            <a:srgbClr val="FF0000"/>
          </a:solidFill>
          <a:ln>
            <a:noFill/>
          </a:ln>
          <a:effectLst/>
        </c:spPr>
        <c:marker>
          <c:symbol val="none"/>
        </c:marker>
      </c:pivotFmt>
      <c:pivotFmt>
        <c:idx val="11"/>
        <c:spPr>
          <a:solidFill>
            <a:schemeClr val="accent1"/>
          </a:solidFill>
          <a:ln>
            <a:noFill/>
          </a:ln>
          <a:effectLst/>
        </c:spPr>
        <c:marker>
          <c:symbol val="none"/>
        </c:marker>
      </c:pivotFmt>
      <c:pivotFmt>
        <c:idx val="12"/>
        <c:spPr>
          <a:solidFill>
            <a:srgbClr val="0070C0"/>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6"/>
          </a:solidFill>
          <a:ln>
            <a:noFill/>
          </a:ln>
          <a:effectLst/>
        </c:spPr>
        <c:marker>
          <c:symbol val="none"/>
        </c:marker>
      </c:pivotFmt>
    </c:pivotFmts>
    <c:plotArea>
      <c:layout>
        <c:manualLayout>
          <c:layoutTarget val="inner"/>
          <c:xMode val="edge"/>
          <c:yMode val="edge"/>
          <c:x val="4.5392416640044099E-2"/>
          <c:y val="0.11396226074150367"/>
          <c:w val="0.74378817206321768"/>
          <c:h val="0.78740826071439851"/>
        </c:manualLayout>
      </c:layout>
      <c:barChart>
        <c:barDir val="col"/>
        <c:grouping val="clustered"/>
        <c:varyColors val="0"/>
        <c:ser>
          <c:idx val="0"/>
          <c:order val="0"/>
          <c:tx>
            <c:strRef>
              <c:f>Pivot_Chart!$B$3:$B$4</c:f>
              <c:strCache>
                <c:ptCount val="1"/>
                <c:pt idx="0">
                  <c:v>VERY POOR</c:v>
                </c:pt>
              </c:strCache>
            </c:strRef>
          </c:tx>
          <c:spPr>
            <a:solidFill>
              <a:srgbClr val="FF0000"/>
            </a:solidFill>
            <a:ln>
              <a:noFill/>
            </a:ln>
            <a:effectLst/>
          </c:spPr>
          <c:invertIfNegative val="0"/>
          <c:trendline>
            <c:spPr>
              <a:ln w="19050" cap="rnd">
                <a:solidFill>
                  <a:schemeClr val="accent1"/>
                </a:solidFill>
                <a:prstDash val="sysDot"/>
              </a:ln>
              <a:effectLst/>
            </c:spPr>
            <c:trendlineType val="linear"/>
            <c:dispRSqr val="0"/>
            <c:dispEq val="0"/>
          </c:trendline>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Pivot_Chart!$B$5:$B$15</c:f>
              <c:numCache>
                <c:formatCode>General</c:formatCode>
                <c:ptCount val="10"/>
                <c:pt idx="0">
                  <c:v>23</c:v>
                </c:pt>
                <c:pt idx="1">
                  <c:v>33</c:v>
                </c:pt>
                <c:pt idx="2">
                  <c:v>29</c:v>
                </c:pt>
                <c:pt idx="3">
                  <c:v>25</c:v>
                </c:pt>
                <c:pt idx="4">
                  <c:v>28</c:v>
                </c:pt>
                <c:pt idx="5">
                  <c:v>21</c:v>
                </c:pt>
                <c:pt idx="6">
                  <c:v>29</c:v>
                </c:pt>
                <c:pt idx="7">
                  <c:v>25</c:v>
                </c:pt>
                <c:pt idx="8">
                  <c:v>31</c:v>
                </c:pt>
                <c:pt idx="9">
                  <c:v>22</c:v>
                </c:pt>
              </c:numCache>
            </c:numRef>
          </c:val>
        </c:ser>
        <c:ser>
          <c:idx val="1"/>
          <c:order val="1"/>
          <c:tx>
            <c:strRef>
              <c:f>Pivot_Chart!$C$3:$C$4</c:f>
              <c:strCache>
                <c:ptCount val="1"/>
                <c:pt idx="0">
                  <c:v>POOR</c:v>
                </c:pt>
              </c:strCache>
            </c:strRef>
          </c:tx>
          <c:spPr>
            <a:solidFill>
              <a:schemeClr val="accent2"/>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Pivot_Chart!$C$5:$C$15</c:f>
              <c:numCache>
                <c:formatCode>General</c:formatCode>
                <c:ptCount val="10"/>
                <c:pt idx="0">
                  <c:v>11</c:v>
                </c:pt>
                <c:pt idx="1">
                  <c:v>14</c:v>
                </c:pt>
                <c:pt idx="2">
                  <c:v>12</c:v>
                </c:pt>
                <c:pt idx="3">
                  <c:v>14</c:v>
                </c:pt>
                <c:pt idx="4">
                  <c:v>13</c:v>
                </c:pt>
                <c:pt idx="5">
                  <c:v>12</c:v>
                </c:pt>
                <c:pt idx="6">
                  <c:v>12</c:v>
                </c:pt>
                <c:pt idx="7">
                  <c:v>18</c:v>
                </c:pt>
                <c:pt idx="8">
                  <c:v>14</c:v>
                </c:pt>
                <c:pt idx="9">
                  <c:v>12</c:v>
                </c:pt>
              </c:numCache>
            </c:numRef>
          </c:val>
        </c:ser>
        <c:ser>
          <c:idx val="2"/>
          <c:order val="2"/>
          <c:tx>
            <c:strRef>
              <c:f>Pivot_Chart!$D$3:$D$4</c:f>
              <c:strCache>
                <c:ptCount val="1"/>
                <c:pt idx="0">
                  <c:v>MEDIUM</c:v>
                </c:pt>
              </c:strCache>
            </c:strRef>
          </c:tx>
          <c:spPr>
            <a:solidFill>
              <a:srgbClr val="0070C0"/>
            </a:solidFill>
            <a:ln>
              <a:noFill/>
            </a:ln>
            <a:effectLst/>
          </c:spPr>
          <c:invertIfNegative val="0"/>
          <c:trendline>
            <c:spPr>
              <a:ln w="19050" cap="rnd">
                <a:solidFill>
                  <a:schemeClr val="accent3"/>
                </a:solidFill>
                <a:prstDash val="sysDot"/>
              </a:ln>
              <a:effectLst/>
            </c:spPr>
            <c:trendlineType val="exp"/>
            <c:dispRSqr val="0"/>
            <c:dispEq val="0"/>
          </c:trendline>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Pivot_Chart!$E$3:$E$4</c:f>
              <c:strCache>
                <c:ptCount val="1"/>
                <c:pt idx="0">
                  <c:v>HIGH</c:v>
                </c:pt>
              </c:strCache>
            </c:strRef>
          </c:tx>
          <c:spPr>
            <a:solidFill>
              <a:schemeClr val="accent4"/>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Pivot_Chart!$E$5:$E$15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4"/>
          <c:order val="4"/>
          <c:tx>
            <c:strRef>
              <c:f>Pivot_Chart!$F$3:$F$4</c:f>
              <c:strCache>
                <c:ptCount val="1"/>
                <c:pt idx="0">
                  <c:v>VERY HIGH</c:v>
                </c:pt>
              </c:strCache>
            </c:strRef>
          </c:tx>
          <c:spPr>
            <a:solidFill>
              <a:schemeClr val="accent6"/>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Pivot_Chart!$F$5:$F$15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gapWidth val="219"/>
        <c:overlap val="-27"/>
        <c:axId val="-189928160"/>
        <c:axId val="-189922720"/>
      </c:barChart>
      <c:catAx>
        <c:axId val="-189928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89922720"/>
        <c:crosses val="autoZero"/>
        <c:auto val="1"/>
        <c:lblAlgn val="ctr"/>
        <c:lblOffset val="100"/>
        <c:noMultiLvlLbl val="0"/>
      </c:catAx>
      <c:valAx>
        <c:axId val="-189922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89928160"/>
        <c:crosses val="autoZero"/>
        <c:crossBetween val="between"/>
      </c:valAx>
      <c:spPr>
        <a:noFill/>
        <a:ln>
          <a:noFill/>
        </a:ln>
        <a:effectLst/>
      </c:spPr>
    </c:plotArea>
    <c:legend>
      <c:legendPos val="r"/>
      <c:layout>
        <c:manualLayout>
          <c:xMode val="edge"/>
          <c:yMode val="edge"/>
          <c:x val="0.79554494828957834"/>
          <c:y val="0.10524889208126093"/>
          <c:w val="0.19809069212410502"/>
          <c:h val="0.78922574437231485"/>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solidFill>
      <a:schemeClr val="bg1"/>
    </a:solidFill>
    <a:ln w="19050"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12" Type="http://schemas.openxmlformats.org/officeDocument/2006/relationships/image" Target="../media/image19.jpeg"/><Relationship Id="rId2" Type="http://schemas.openxmlformats.org/officeDocument/2006/relationships/image" Target="../media/image9.jpeg"/><Relationship Id="rId1" Type="http://schemas.openxmlformats.org/officeDocument/2006/relationships/image" Target="../media/image8.jpeg"/><Relationship Id="rId6" Type="http://schemas.openxmlformats.org/officeDocument/2006/relationships/image" Target="../media/image13.jpeg"/><Relationship Id="rId11" Type="http://schemas.openxmlformats.org/officeDocument/2006/relationships/image" Target="../media/image18.jpeg"/><Relationship Id="rId5" Type="http://schemas.openxmlformats.org/officeDocument/2006/relationships/image" Target="../media/image12.jpeg"/><Relationship Id="rId10" Type="http://schemas.openxmlformats.org/officeDocument/2006/relationships/image" Target="../media/image17.jpeg"/><Relationship Id="rId4" Type="http://schemas.openxmlformats.org/officeDocument/2006/relationships/image" Target="../media/image11.jpeg"/><Relationship Id="rId9" Type="http://schemas.openxmlformats.org/officeDocument/2006/relationships/image" Target="../media/image1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643DA-A35E-4AAF-81CA-201C87BF20D3}"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IN"/>
        </a:p>
      </dgm:t>
    </dgm:pt>
    <dgm:pt modelId="{EDD9A223-2F0A-4413-BE34-FD859981F300}">
      <dgm:prSet phldrT="[Text]"/>
      <dgm:spPr/>
      <dgm:t>
        <a:bodyPr/>
        <a:lstStyle/>
        <a:p>
          <a:r>
            <a:rPr lang="en-IN" dirty="0" smtClean="0"/>
            <a:t>Management</a:t>
          </a:r>
          <a:endParaRPr lang="en-IN" dirty="0"/>
        </a:p>
      </dgm:t>
    </dgm:pt>
    <dgm:pt modelId="{4696AA52-F1EF-4529-BB45-3FA764AF8190}" type="parTrans" cxnId="{3BD67A3B-51B6-4B3F-98FF-F2AA13B33A55}">
      <dgm:prSet/>
      <dgm:spPr/>
      <dgm:t>
        <a:bodyPr/>
        <a:lstStyle/>
        <a:p>
          <a:endParaRPr lang="en-IN"/>
        </a:p>
      </dgm:t>
    </dgm:pt>
    <dgm:pt modelId="{5E9F1239-2298-46FF-A6F7-6D172682A041}" type="sibTrans" cxnId="{3BD67A3B-51B6-4B3F-98FF-F2AA13B33A55}">
      <dgm:prSet/>
      <dgm:spPr/>
      <dgm:t>
        <a:bodyPr/>
        <a:lstStyle/>
        <a:p>
          <a:endParaRPr lang="en-IN"/>
        </a:p>
      </dgm:t>
    </dgm:pt>
    <dgm:pt modelId="{443443C1-AEFD-45E3-A64E-2A39AD47760D}">
      <dgm:prSet phldrT="[Text]"/>
      <dgm:spPr/>
      <dgm:t>
        <a:bodyPr/>
        <a:lstStyle/>
        <a:p>
          <a:r>
            <a:rPr lang="en-IN" dirty="0" smtClean="0"/>
            <a:t>Managers</a:t>
          </a:r>
          <a:endParaRPr lang="en-IN" dirty="0"/>
        </a:p>
      </dgm:t>
    </dgm:pt>
    <dgm:pt modelId="{7902AF17-254E-4169-9617-AE5C7C591FFA}" type="parTrans" cxnId="{0E2FC734-5FBD-4399-86D4-EB176A74D06C}">
      <dgm:prSet/>
      <dgm:spPr/>
      <dgm:t>
        <a:bodyPr/>
        <a:lstStyle/>
        <a:p>
          <a:endParaRPr lang="en-IN"/>
        </a:p>
      </dgm:t>
    </dgm:pt>
    <dgm:pt modelId="{C2F543DF-946F-41CD-AFC0-B7B6BE74FAA5}" type="sibTrans" cxnId="{0E2FC734-5FBD-4399-86D4-EB176A74D06C}">
      <dgm:prSet/>
      <dgm:spPr/>
      <dgm:t>
        <a:bodyPr/>
        <a:lstStyle/>
        <a:p>
          <a:endParaRPr lang="en-IN"/>
        </a:p>
      </dgm:t>
    </dgm:pt>
    <dgm:pt modelId="{7AE8DD64-F174-4670-A02C-8CF5B406F09C}">
      <dgm:prSet phldrT="[Text]"/>
      <dgm:spPr/>
      <dgm:t>
        <a:bodyPr/>
        <a:lstStyle/>
        <a:p>
          <a:r>
            <a:rPr lang="en-IN" dirty="0" smtClean="0"/>
            <a:t>Directors</a:t>
          </a:r>
          <a:endParaRPr lang="en-IN" dirty="0"/>
        </a:p>
      </dgm:t>
    </dgm:pt>
    <dgm:pt modelId="{DB3DDED4-8F35-4FC7-AF72-42BA3DF1BAB7}" type="parTrans" cxnId="{ABB75010-E7DF-4DEE-8E5A-53C501BC8F63}">
      <dgm:prSet/>
      <dgm:spPr/>
      <dgm:t>
        <a:bodyPr/>
        <a:lstStyle/>
        <a:p>
          <a:endParaRPr lang="en-IN"/>
        </a:p>
      </dgm:t>
    </dgm:pt>
    <dgm:pt modelId="{1DB84C58-AF48-4266-A067-98A81713CBE6}" type="sibTrans" cxnId="{ABB75010-E7DF-4DEE-8E5A-53C501BC8F63}">
      <dgm:prSet/>
      <dgm:spPr/>
      <dgm:t>
        <a:bodyPr/>
        <a:lstStyle/>
        <a:p>
          <a:endParaRPr lang="en-IN"/>
        </a:p>
      </dgm:t>
    </dgm:pt>
    <dgm:pt modelId="{B1F729F8-9083-4658-AF2B-EBF196F935E6}">
      <dgm:prSet phldrT="[Text]"/>
      <dgm:spPr/>
      <dgm:t>
        <a:bodyPr/>
        <a:lstStyle/>
        <a:p>
          <a:r>
            <a:rPr lang="en-IN" dirty="0" smtClean="0"/>
            <a:t>Administrators</a:t>
          </a:r>
          <a:endParaRPr lang="en-IN" dirty="0"/>
        </a:p>
      </dgm:t>
    </dgm:pt>
    <dgm:pt modelId="{C80DB4C7-1003-4771-8A02-0E41DE763F0A}" type="parTrans" cxnId="{28DD45BF-B428-4914-AB08-952A768CA750}">
      <dgm:prSet/>
      <dgm:spPr/>
      <dgm:t>
        <a:bodyPr/>
        <a:lstStyle/>
        <a:p>
          <a:endParaRPr lang="en-IN"/>
        </a:p>
      </dgm:t>
    </dgm:pt>
    <dgm:pt modelId="{1AC3C409-05FC-45CB-BEAA-31125AF25398}" type="sibTrans" cxnId="{28DD45BF-B428-4914-AB08-952A768CA750}">
      <dgm:prSet/>
      <dgm:spPr/>
      <dgm:t>
        <a:bodyPr/>
        <a:lstStyle/>
        <a:p>
          <a:endParaRPr lang="en-IN"/>
        </a:p>
      </dgm:t>
    </dgm:pt>
    <dgm:pt modelId="{8B2495A1-93C1-4D89-B746-4B6D16D7E599}">
      <dgm:prSet phldrT="[Text]"/>
      <dgm:spPr/>
      <dgm:t>
        <a:bodyPr/>
        <a:lstStyle/>
        <a:p>
          <a:r>
            <a:rPr lang="en-IN" dirty="0" smtClean="0"/>
            <a:t>Employers</a:t>
          </a:r>
          <a:endParaRPr lang="en-IN" dirty="0"/>
        </a:p>
      </dgm:t>
    </dgm:pt>
    <dgm:pt modelId="{4A5E8BB8-4203-4451-B527-4C015D35725E}" type="parTrans" cxnId="{D1947C6A-2C33-46A7-BC3B-A440777D29EC}">
      <dgm:prSet/>
      <dgm:spPr/>
      <dgm:t>
        <a:bodyPr/>
        <a:lstStyle/>
        <a:p>
          <a:endParaRPr lang="en-IN"/>
        </a:p>
      </dgm:t>
    </dgm:pt>
    <dgm:pt modelId="{C3D164AD-B1AE-4CD5-8C5D-F5EE8FFAF114}" type="sibTrans" cxnId="{D1947C6A-2C33-46A7-BC3B-A440777D29EC}">
      <dgm:prSet/>
      <dgm:spPr/>
      <dgm:t>
        <a:bodyPr/>
        <a:lstStyle/>
        <a:p>
          <a:endParaRPr lang="en-IN"/>
        </a:p>
      </dgm:t>
    </dgm:pt>
    <dgm:pt modelId="{E89D1E16-7183-4B5E-AB59-988E72EBF273}">
      <dgm:prSet phldrT="[Text]"/>
      <dgm:spPr/>
      <dgm:t>
        <a:bodyPr/>
        <a:lstStyle/>
        <a:p>
          <a:r>
            <a:rPr lang="en-IN" dirty="0" smtClean="0"/>
            <a:t>Employees</a:t>
          </a:r>
          <a:endParaRPr lang="en-IN" dirty="0"/>
        </a:p>
      </dgm:t>
    </dgm:pt>
    <dgm:pt modelId="{FBB5584A-853E-4761-AD7F-23785DB04EBC}" type="parTrans" cxnId="{6B5E3523-971D-40BF-A8BF-8F489DE5682D}">
      <dgm:prSet/>
      <dgm:spPr/>
      <dgm:t>
        <a:bodyPr/>
        <a:lstStyle/>
        <a:p>
          <a:endParaRPr lang="en-IN"/>
        </a:p>
      </dgm:t>
    </dgm:pt>
    <dgm:pt modelId="{4FFBDA27-E36F-4D19-9E26-E3ECB00E8E7E}" type="sibTrans" cxnId="{6B5E3523-971D-40BF-A8BF-8F489DE5682D}">
      <dgm:prSet/>
      <dgm:spPr/>
      <dgm:t>
        <a:bodyPr/>
        <a:lstStyle/>
        <a:p>
          <a:endParaRPr lang="en-IN"/>
        </a:p>
      </dgm:t>
    </dgm:pt>
    <dgm:pt modelId="{A0FF39A3-B3D8-464A-8FC9-8A27A1AA1FB3}">
      <dgm:prSet phldrT="[Text]"/>
      <dgm:spPr/>
      <dgm:t>
        <a:bodyPr/>
        <a:lstStyle/>
        <a:p>
          <a:r>
            <a:rPr lang="en-IN" dirty="0" smtClean="0"/>
            <a:t>Industries</a:t>
          </a:r>
          <a:endParaRPr lang="en-IN" dirty="0"/>
        </a:p>
      </dgm:t>
    </dgm:pt>
    <dgm:pt modelId="{AFB5317B-04B8-4C2F-8E10-84C1947F133D}" type="parTrans" cxnId="{73CCF4F8-B701-4B22-A7D5-9487926536AF}">
      <dgm:prSet/>
      <dgm:spPr/>
      <dgm:t>
        <a:bodyPr/>
        <a:lstStyle/>
        <a:p>
          <a:endParaRPr lang="en-IN"/>
        </a:p>
      </dgm:t>
    </dgm:pt>
    <dgm:pt modelId="{83A587C4-484C-4DBB-A5D0-4DDE6968378E}" type="sibTrans" cxnId="{73CCF4F8-B701-4B22-A7D5-9487926536AF}">
      <dgm:prSet/>
      <dgm:spPr/>
      <dgm:t>
        <a:bodyPr/>
        <a:lstStyle/>
        <a:p>
          <a:endParaRPr lang="en-IN"/>
        </a:p>
      </dgm:t>
    </dgm:pt>
    <dgm:pt modelId="{B454D548-C211-4D0D-85C9-31B806A7ABDA}">
      <dgm:prSet phldrT="[Text]"/>
      <dgm:spPr/>
      <dgm:t>
        <a:bodyPr/>
        <a:lstStyle/>
        <a:p>
          <a:r>
            <a:rPr lang="en-IN" dirty="0" smtClean="0"/>
            <a:t>Information Technology (IT) Sector</a:t>
          </a:r>
          <a:endParaRPr lang="en-IN" dirty="0"/>
        </a:p>
      </dgm:t>
    </dgm:pt>
    <dgm:pt modelId="{A9F2F362-2F2D-490E-A18F-6814107592F7}" type="parTrans" cxnId="{CC36C4C5-9761-4A04-B5A2-4335AC6A9609}">
      <dgm:prSet/>
      <dgm:spPr/>
      <dgm:t>
        <a:bodyPr/>
        <a:lstStyle/>
        <a:p>
          <a:endParaRPr lang="en-IN"/>
        </a:p>
      </dgm:t>
    </dgm:pt>
    <dgm:pt modelId="{A66AD154-2D44-41FB-8FA6-6A6ABC413FB2}" type="sibTrans" cxnId="{CC36C4C5-9761-4A04-B5A2-4335AC6A9609}">
      <dgm:prSet/>
      <dgm:spPr/>
      <dgm:t>
        <a:bodyPr/>
        <a:lstStyle/>
        <a:p>
          <a:endParaRPr lang="en-IN"/>
        </a:p>
      </dgm:t>
    </dgm:pt>
    <dgm:pt modelId="{4E5F6D89-8451-4B31-9143-4FDED5FFA6C3}">
      <dgm:prSet phldrT="[Text]"/>
      <dgm:spPr/>
      <dgm:t>
        <a:bodyPr/>
        <a:lstStyle/>
        <a:p>
          <a:r>
            <a:rPr lang="en-IN" dirty="0" smtClean="0"/>
            <a:t>Accountant</a:t>
          </a:r>
          <a:endParaRPr lang="en-IN" dirty="0"/>
        </a:p>
      </dgm:t>
    </dgm:pt>
    <dgm:pt modelId="{AE12CAAB-4DB4-459B-912C-7177530D5A32}" type="parTrans" cxnId="{B00AF66A-5762-469B-A674-F86BD6237B5C}">
      <dgm:prSet/>
      <dgm:spPr/>
      <dgm:t>
        <a:bodyPr/>
        <a:lstStyle/>
        <a:p>
          <a:endParaRPr lang="en-IN"/>
        </a:p>
      </dgm:t>
    </dgm:pt>
    <dgm:pt modelId="{FBEC4206-3437-4D1D-802B-78A3EAC9BA7D}" type="sibTrans" cxnId="{B00AF66A-5762-469B-A674-F86BD6237B5C}">
      <dgm:prSet/>
      <dgm:spPr/>
      <dgm:t>
        <a:bodyPr/>
        <a:lstStyle/>
        <a:p>
          <a:endParaRPr lang="en-IN"/>
        </a:p>
      </dgm:t>
    </dgm:pt>
    <dgm:pt modelId="{3BCA344F-0010-41D2-AC77-B6234E856C04}">
      <dgm:prSet phldrT="[Text]"/>
      <dgm:spPr/>
      <dgm:t>
        <a:bodyPr/>
        <a:lstStyle/>
        <a:p>
          <a:r>
            <a:rPr lang="en-IN" dirty="0" smtClean="0"/>
            <a:t>Developers</a:t>
          </a:r>
          <a:endParaRPr lang="en-IN" dirty="0"/>
        </a:p>
      </dgm:t>
    </dgm:pt>
    <dgm:pt modelId="{E9A63A58-1E51-48A6-B5F5-0CACE71998F5}" type="parTrans" cxnId="{6E0ED56A-F3B6-4032-BF75-8BC8E9D33FBC}">
      <dgm:prSet/>
      <dgm:spPr/>
      <dgm:t>
        <a:bodyPr/>
        <a:lstStyle/>
        <a:p>
          <a:endParaRPr lang="en-IN"/>
        </a:p>
      </dgm:t>
    </dgm:pt>
    <dgm:pt modelId="{109207D9-EA6C-4785-AA33-FBEF14B49EFB}" type="sibTrans" cxnId="{6E0ED56A-F3B6-4032-BF75-8BC8E9D33FBC}">
      <dgm:prSet/>
      <dgm:spPr/>
      <dgm:t>
        <a:bodyPr/>
        <a:lstStyle/>
        <a:p>
          <a:endParaRPr lang="en-IN"/>
        </a:p>
      </dgm:t>
    </dgm:pt>
    <dgm:pt modelId="{7DCA8C9B-D974-455B-8204-12CD80D25753}">
      <dgm:prSet phldrT="[Text]"/>
      <dgm:spPr/>
      <dgm:t>
        <a:bodyPr/>
        <a:lstStyle/>
        <a:p>
          <a:r>
            <a:rPr lang="en-IN" dirty="0" smtClean="0"/>
            <a:t>Data </a:t>
          </a:r>
          <a:r>
            <a:rPr lang="en-IN" dirty="0" err="1" smtClean="0"/>
            <a:t>Analyzers</a:t>
          </a:r>
          <a:endParaRPr lang="en-IN" dirty="0"/>
        </a:p>
      </dgm:t>
    </dgm:pt>
    <dgm:pt modelId="{4CEF4EBF-C93B-4580-8A43-56A99E2FB3DB}" type="parTrans" cxnId="{96134E92-5D07-4B3A-9525-1EF7F6540CC6}">
      <dgm:prSet/>
      <dgm:spPr/>
      <dgm:t>
        <a:bodyPr/>
        <a:lstStyle/>
        <a:p>
          <a:endParaRPr lang="en-IN"/>
        </a:p>
      </dgm:t>
    </dgm:pt>
    <dgm:pt modelId="{32CE7750-926E-4049-8F36-F71F0F9B4F5C}" type="sibTrans" cxnId="{96134E92-5D07-4B3A-9525-1EF7F6540CC6}">
      <dgm:prSet/>
      <dgm:spPr/>
      <dgm:t>
        <a:bodyPr/>
        <a:lstStyle/>
        <a:p>
          <a:endParaRPr lang="en-IN"/>
        </a:p>
      </dgm:t>
    </dgm:pt>
    <dgm:pt modelId="{5AFCABF3-D1DE-4130-B607-BF7E07067913}">
      <dgm:prSet phldrT="[Text]"/>
      <dgm:spPr/>
      <dgm:t>
        <a:bodyPr/>
        <a:lstStyle/>
        <a:p>
          <a:r>
            <a:rPr lang="en-IN" dirty="0" smtClean="0"/>
            <a:t>Network Engineers</a:t>
          </a:r>
          <a:endParaRPr lang="en-IN" dirty="0"/>
        </a:p>
      </dgm:t>
    </dgm:pt>
    <dgm:pt modelId="{EFA26470-AABD-4E04-B143-6F1772B8333F}" type="parTrans" cxnId="{8B9570FC-0D04-41F0-9B18-6018D483D4E9}">
      <dgm:prSet/>
      <dgm:spPr/>
      <dgm:t>
        <a:bodyPr/>
        <a:lstStyle/>
        <a:p>
          <a:endParaRPr lang="en-IN"/>
        </a:p>
      </dgm:t>
    </dgm:pt>
    <dgm:pt modelId="{6CD0987C-02F3-430E-8975-B535C99104AD}" type="sibTrans" cxnId="{8B9570FC-0D04-41F0-9B18-6018D483D4E9}">
      <dgm:prSet/>
      <dgm:spPr/>
      <dgm:t>
        <a:bodyPr/>
        <a:lstStyle/>
        <a:p>
          <a:endParaRPr lang="en-IN"/>
        </a:p>
      </dgm:t>
    </dgm:pt>
    <dgm:pt modelId="{8D96B780-CB7F-4130-92A2-49761A56327E}" type="pres">
      <dgm:prSet presAssocID="{D6A643DA-A35E-4AAF-81CA-201C87BF20D3}" presName="diagram" presStyleCnt="0">
        <dgm:presLayoutVars>
          <dgm:dir/>
          <dgm:animLvl val="lvl"/>
          <dgm:resizeHandles val="exact"/>
        </dgm:presLayoutVars>
      </dgm:prSet>
      <dgm:spPr/>
      <dgm:t>
        <a:bodyPr/>
        <a:lstStyle/>
        <a:p>
          <a:endParaRPr lang="en-IN"/>
        </a:p>
      </dgm:t>
    </dgm:pt>
    <dgm:pt modelId="{0C1858F0-B3A7-432C-A348-676AD09754D5}" type="pres">
      <dgm:prSet presAssocID="{EDD9A223-2F0A-4413-BE34-FD859981F300}" presName="compNode" presStyleCnt="0"/>
      <dgm:spPr/>
    </dgm:pt>
    <dgm:pt modelId="{B42B1EB4-2B26-416C-AA60-B28560B9FC12}" type="pres">
      <dgm:prSet presAssocID="{EDD9A223-2F0A-4413-BE34-FD859981F300}" presName="childRect" presStyleLbl="bgAcc1" presStyleIdx="0" presStyleCnt="12">
        <dgm:presLayoutVars>
          <dgm:bulletEnabled val="1"/>
        </dgm:presLayoutVars>
      </dgm:prSet>
      <dgm:spPr>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239F994-BD92-4CF2-BC0B-2C12DDBCEAE0}" type="pres">
      <dgm:prSet presAssocID="{EDD9A223-2F0A-4413-BE34-FD859981F300}" presName="parentText" presStyleLbl="node1" presStyleIdx="0" presStyleCnt="0">
        <dgm:presLayoutVars>
          <dgm:chMax val="0"/>
          <dgm:bulletEnabled val="1"/>
        </dgm:presLayoutVars>
      </dgm:prSet>
      <dgm:spPr/>
      <dgm:t>
        <a:bodyPr/>
        <a:lstStyle/>
        <a:p>
          <a:endParaRPr lang="en-IN"/>
        </a:p>
      </dgm:t>
    </dgm:pt>
    <dgm:pt modelId="{167E1891-99AD-4EC8-88DC-85D2AAF94E02}" type="pres">
      <dgm:prSet presAssocID="{EDD9A223-2F0A-4413-BE34-FD859981F300}" presName="parentRect" presStyleLbl="alignNode1" presStyleIdx="0" presStyleCnt="12"/>
      <dgm:spPr/>
      <dgm:t>
        <a:bodyPr/>
        <a:lstStyle/>
        <a:p>
          <a:endParaRPr lang="en-IN"/>
        </a:p>
      </dgm:t>
    </dgm:pt>
    <dgm:pt modelId="{1E66B622-3ACA-49D1-B9C7-E8F43FDB89A8}" type="pres">
      <dgm:prSet presAssocID="{EDD9A223-2F0A-4413-BE34-FD859981F300}" presName="adorn" presStyleLbl="fgAccFollowNode1" presStyleIdx="0" presStyleCnt="12"/>
      <dgm:spPr/>
    </dgm:pt>
    <dgm:pt modelId="{676BE253-66B1-4D22-9143-D9E6D9A314EA}" type="pres">
      <dgm:prSet presAssocID="{5E9F1239-2298-46FF-A6F7-6D172682A041}" presName="sibTrans" presStyleLbl="sibTrans2D1" presStyleIdx="0" presStyleCnt="0"/>
      <dgm:spPr/>
      <dgm:t>
        <a:bodyPr/>
        <a:lstStyle/>
        <a:p>
          <a:endParaRPr lang="en-IN"/>
        </a:p>
      </dgm:t>
    </dgm:pt>
    <dgm:pt modelId="{83C43715-DAB1-4B6E-A2C0-1A654B227496}" type="pres">
      <dgm:prSet presAssocID="{443443C1-AEFD-45E3-A64E-2A39AD47760D}" presName="compNode" presStyleCnt="0"/>
      <dgm:spPr/>
    </dgm:pt>
    <dgm:pt modelId="{C94C9D79-7E39-47B4-BF98-F59E881427FB}" type="pres">
      <dgm:prSet presAssocID="{443443C1-AEFD-45E3-A64E-2A39AD47760D}" presName="childRect" presStyleLbl="bgAcc1" presStyleIdx="1" presStyleCnt="12">
        <dgm:presLayoutVars>
          <dgm:bulletEnabled val="1"/>
        </dgm:presLayoutVars>
      </dgm:prSet>
      <dgm:spPr>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18E812E4-E98F-4B3A-8F91-002FC2C61171}" type="pres">
      <dgm:prSet presAssocID="{443443C1-AEFD-45E3-A64E-2A39AD47760D}" presName="parentText" presStyleLbl="node1" presStyleIdx="0" presStyleCnt="0">
        <dgm:presLayoutVars>
          <dgm:chMax val="0"/>
          <dgm:bulletEnabled val="1"/>
        </dgm:presLayoutVars>
      </dgm:prSet>
      <dgm:spPr/>
      <dgm:t>
        <a:bodyPr/>
        <a:lstStyle/>
        <a:p>
          <a:endParaRPr lang="en-IN"/>
        </a:p>
      </dgm:t>
    </dgm:pt>
    <dgm:pt modelId="{1F515479-34B3-44DC-A4DA-5237A6289477}" type="pres">
      <dgm:prSet presAssocID="{443443C1-AEFD-45E3-A64E-2A39AD47760D}" presName="parentRect" presStyleLbl="alignNode1" presStyleIdx="1" presStyleCnt="12"/>
      <dgm:spPr/>
      <dgm:t>
        <a:bodyPr/>
        <a:lstStyle/>
        <a:p>
          <a:endParaRPr lang="en-IN"/>
        </a:p>
      </dgm:t>
    </dgm:pt>
    <dgm:pt modelId="{F95343F7-9C4C-4EEB-844F-C70C0FF54B1A}" type="pres">
      <dgm:prSet presAssocID="{443443C1-AEFD-45E3-A64E-2A39AD47760D}" presName="adorn" presStyleLbl="fgAccFollowNode1" presStyleIdx="1" presStyleCnt="12"/>
      <dgm:spPr/>
    </dgm:pt>
    <dgm:pt modelId="{878021FD-B43E-4999-AE09-3293427F4637}" type="pres">
      <dgm:prSet presAssocID="{C2F543DF-946F-41CD-AFC0-B7B6BE74FAA5}" presName="sibTrans" presStyleLbl="sibTrans2D1" presStyleIdx="0" presStyleCnt="0"/>
      <dgm:spPr/>
      <dgm:t>
        <a:bodyPr/>
        <a:lstStyle/>
        <a:p>
          <a:endParaRPr lang="en-IN"/>
        </a:p>
      </dgm:t>
    </dgm:pt>
    <dgm:pt modelId="{497DA335-B2FB-492B-96F8-98460A2374E6}" type="pres">
      <dgm:prSet presAssocID="{7AE8DD64-F174-4670-A02C-8CF5B406F09C}" presName="compNode" presStyleCnt="0"/>
      <dgm:spPr/>
    </dgm:pt>
    <dgm:pt modelId="{F75EFE6A-5A92-4A3E-A5F7-D3BE82A0B8D5}" type="pres">
      <dgm:prSet presAssocID="{7AE8DD64-F174-4670-A02C-8CF5B406F09C}" presName="childRect" presStyleLbl="bgAcc1" presStyleIdx="2" presStyleCnt="12">
        <dgm:presLayoutVars>
          <dgm:bulletEnabled val="1"/>
        </dgm:presLayoutVars>
      </dgm:prSet>
      <dgm:spPr>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90618A9D-F7A4-4167-9E72-95E809327F3B}" type="pres">
      <dgm:prSet presAssocID="{7AE8DD64-F174-4670-A02C-8CF5B406F09C}" presName="parentText" presStyleLbl="node1" presStyleIdx="0" presStyleCnt="0">
        <dgm:presLayoutVars>
          <dgm:chMax val="0"/>
          <dgm:bulletEnabled val="1"/>
        </dgm:presLayoutVars>
      </dgm:prSet>
      <dgm:spPr/>
      <dgm:t>
        <a:bodyPr/>
        <a:lstStyle/>
        <a:p>
          <a:endParaRPr lang="en-IN"/>
        </a:p>
      </dgm:t>
    </dgm:pt>
    <dgm:pt modelId="{4768535A-1C31-4E71-92F3-0E3BCD20D0BB}" type="pres">
      <dgm:prSet presAssocID="{7AE8DD64-F174-4670-A02C-8CF5B406F09C}" presName="parentRect" presStyleLbl="alignNode1" presStyleIdx="2" presStyleCnt="12"/>
      <dgm:spPr/>
      <dgm:t>
        <a:bodyPr/>
        <a:lstStyle/>
        <a:p>
          <a:endParaRPr lang="en-IN"/>
        </a:p>
      </dgm:t>
    </dgm:pt>
    <dgm:pt modelId="{8C318A06-65C4-4185-ACBB-88286B140C78}" type="pres">
      <dgm:prSet presAssocID="{7AE8DD64-F174-4670-A02C-8CF5B406F09C}" presName="adorn" presStyleLbl="fgAccFollowNode1" presStyleIdx="2" presStyleCnt="12"/>
      <dgm:spPr/>
    </dgm:pt>
    <dgm:pt modelId="{2B9FB107-A10B-4CEE-959B-2B72D303CFB7}" type="pres">
      <dgm:prSet presAssocID="{1DB84C58-AF48-4266-A067-98A81713CBE6}" presName="sibTrans" presStyleLbl="sibTrans2D1" presStyleIdx="0" presStyleCnt="0"/>
      <dgm:spPr/>
      <dgm:t>
        <a:bodyPr/>
        <a:lstStyle/>
        <a:p>
          <a:endParaRPr lang="en-IN"/>
        </a:p>
      </dgm:t>
    </dgm:pt>
    <dgm:pt modelId="{D1EBE355-B95C-41B8-8CC0-D15B39426B3C}" type="pres">
      <dgm:prSet presAssocID="{B1F729F8-9083-4658-AF2B-EBF196F935E6}" presName="compNode" presStyleCnt="0"/>
      <dgm:spPr/>
    </dgm:pt>
    <dgm:pt modelId="{C69E2BBC-22AE-41A5-9789-CF3EB03AB987}" type="pres">
      <dgm:prSet presAssocID="{B1F729F8-9083-4658-AF2B-EBF196F935E6}" presName="childRect" presStyleLbl="bgAcc1" presStyleIdx="3" presStyleCnt="12">
        <dgm:presLayoutVars>
          <dgm:bulletEnabled val="1"/>
        </dgm:presLayoutVars>
      </dgm:prSet>
      <dgm:spPr>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565B978C-7B47-49D9-B88A-736796EEC8AE}" type="pres">
      <dgm:prSet presAssocID="{B1F729F8-9083-4658-AF2B-EBF196F935E6}" presName="parentText" presStyleLbl="node1" presStyleIdx="0" presStyleCnt="0">
        <dgm:presLayoutVars>
          <dgm:chMax val="0"/>
          <dgm:bulletEnabled val="1"/>
        </dgm:presLayoutVars>
      </dgm:prSet>
      <dgm:spPr/>
      <dgm:t>
        <a:bodyPr/>
        <a:lstStyle/>
        <a:p>
          <a:endParaRPr lang="en-IN"/>
        </a:p>
      </dgm:t>
    </dgm:pt>
    <dgm:pt modelId="{52A9D9C1-3D89-448E-97D6-4790B26C3C96}" type="pres">
      <dgm:prSet presAssocID="{B1F729F8-9083-4658-AF2B-EBF196F935E6}" presName="parentRect" presStyleLbl="alignNode1" presStyleIdx="3" presStyleCnt="12"/>
      <dgm:spPr/>
      <dgm:t>
        <a:bodyPr/>
        <a:lstStyle/>
        <a:p>
          <a:endParaRPr lang="en-IN"/>
        </a:p>
      </dgm:t>
    </dgm:pt>
    <dgm:pt modelId="{EFC334B6-739F-440F-BBBC-F1C7AEA8AC80}" type="pres">
      <dgm:prSet presAssocID="{B1F729F8-9083-4658-AF2B-EBF196F935E6}" presName="adorn" presStyleLbl="fgAccFollowNode1" presStyleIdx="3" presStyleCnt="12"/>
      <dgm:spPr/>
    </dgm:pt>
    <dgm:pt modelId="{5C81CBEF-8116-4B69-88FC-2DF9D5214FB2}" type="pres">
      <dgm:prSet presAssocID="{1AC3C409-05FC-45CB-BEAA-31125AF25398}" presName="sibTrans" presStyleLbl="sibTrans2D1" presStyleIdx="0" presStyleCnt="0"/>
      <dgm:spPr/>
      <dgm:t>
        <a:bodyPr/>
        <a:lstStyle/>
        <a:p>
          <a:endParaRPr lang="en-IN"/>
        </a:p>
      </dgm:t>
    </dgm:pt>
    <dgm:pt modelId="{68BC455C-D9DF-40A9-B88F-491E059235D5}" type="pres">
      <dgm:prSet presAssocID="{8B2495A1-93C1-4D89-B746-4B6D16D7E599}" presName="compNode" presStyleCnt="0"/>
      <dgm:spPr/>
    </dgm:pt>
    <dgm:pt modelId="{DE445192-11C6-44A3-AD44-C26E6D4EAA0B}" type="pres">
      <dgm:prSet presAssocID="{8B2495A1-93C1-4D89-B746-4B6D16D7E599}" presName="childRect" presStyleLbl="bgAcc1" presStyleIdx="4" presStyleCnt="12">
        <dgm:presLayoutVars>
          <dgm:bulletEnabled val="1"/>
        </dgm:presLayoutVars>
      </dgm:prSet>
      <dgm:spPr>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3B61FD4E-9FFD-4072-8F8A-ED3233E49BAA}" type="pres">
      <dgm:prSet presAssocID="{8B2495A1-93C1-4D89-B746-4B6D16D7E599}" presName="parentText" presStyleLbl="node1" presStyleIdx="0" presStyleCnt="0">
        <dgm:presLayoutVars>
          <dgm:chMax val="0"/>
          <dgm:bulletEnabled val="1"/>
        </dgm:presLayoutVars>
      </dgm:prSet>
      <dgm:spPr/>
      <dgm:t>
        <a:bodyPr/>
        <a:lstStyle/>
        <a:p>
          <a:endParaRPr lang="en-IN"/>
        </a:p>
      </dgm:t>
    </dgm:pt>
    <dgm:pt modelId="{83859383-BC55-4FB4-98A1-F7305767DE8C}" type="pres">
      <dgm:prSet presAssocID="{8B2495A1-93C1-4D89-B746-4B6D16D7E599}" presName="parentRect" presStyleLbl="alignNode1" presStyleIdx="4" presStyleCnt="12"/>
      <dgm:spPr/>
      <dgm:t>
        <a:bodyPr/>
        <a:lstStyle/>
        <a:p>
          <a:endParaRPr lang="en-IN"/>
        </a:p>
      </dgm:t>
    </dgm:pt>
    <dgm:pt modelId="{1FCBF2E2-3743-4D16-9771-FCCDF27F13FF}" type="pres">
      <dgm:prSet presAssocID="{8B2495A1-93C1-4D89-B746-4B6D16D7E599}" presName="adorn" presStyleLbl="fgAccFollowNode1" presStyleIdx="4" presStyleCnt="12"/>
      <dgm:spPr/>
    </dgm:pt>
    <dgm:pt modelId="{A4EC5CFD-A6FB-4EE0-98FC-0DAF092DE591}" type="pres">
      <dgm:prSet presAssocID="{C3D164AD-B1AE-4CD5-8C5D-F5EE8FFAF114}" presName="sibTrans" presStyleLbl="sibTrans2D1" presStyleIdx="0" presStyleCnt="0"/>
      <dgm:spPr/>
      <dgm:t>
        <a:bodyPr/>
        <a:lstStyle/>
        <a:p>
          <a:endParaRPr lang="en-IN"/>
        </a:p>
      </dgm:t>
    </dgm:pt>
    <dgm:pt modelId="{162676BA-A70B-4A5C-88A6-8DD3A862A426}" type="pres">
      <dgm:prSet presAssocID="{E89D1E16-7183-4B5E-AB59-988E72EBF273}" presName="compNode" presStyleCnt="0"/>
      <dgm:spPr/>
    </dgm:pt>
    <dgm:pt modelId="{BEF5F1D8-2C7E-4447-A734-E68C1A95D2D5}" type="pres">
      <dgm:prSet presAssocID="{E89D1E16-7183-4B5E-AB59-988E72EBF273}" presName="childRect" presStyleLbl="bgAcc1" presStyleIdx="5" presStyleCnt="12">
        <dgm:presLayoutVars>
          <dgm:bulletEnabled val="1"/>
        </dgm:presLayoutVars>
      </dgm:prSet>
      <dgm:spPr>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dgm:spPr>
    </dgm:pt>
    <dgm:pt modelId="{D3C2C2BA-21BC-4721-A528-5BC236C93FB5}" type="pres">
      <dgm:prSet presAssocID="{E89D1E16-7183-4B5E-AB59-988E72EBF273}" presName="parentText" presStyleLbl="node1" presStyleIdx="0" presStyleCnt="0">
        <dgm:presLayoutVars>
          <dgm:chMax val="0"/>
          <dgm:bulletEnabled val="1"/>
        </dgm:presLayoutVars>
      </dgm:prSet>
      <dgm:spPr/>
      <dgm:t>
        <a:bodyPr/>
        <a:lstStyle/>
        <a:p>
          <a:endParaRPr lang="en-IN"/>
        </a:p>
      </dgm:t>
    </dgm:pt>
    <dgm:pt modelId="{72145CED-2BE1-42F8-9EFE-E4A666FF3023}" type="pres">
      <dgm:prSet presAssocID="{E89D1E16-7183-4B5E-AB59-988E72EBF273}" presName="parentRect" presStyleLbl="alignNode1" presStyleIdx="5" presStyleCnt="12"/>
      <dgm:spPr/>
      <dgm:t>
        <a:bodyPr/>
        <a:lstStyle/>
        <a:p>
          <a:endParaRPr lang="en-IN"/>
        </a:p>
      </dgm:t>
    </dgm:pt>
    <dgm:pt modelId="{69354E8D-B346-4083-A880-F86C8223EE19}" type="pres">
      <dgm:prSet presAssocID="{E89D1E16-7183-4B5E-AB59-988E72EBF273}" presName="adorn" presStyleLbl="fgAccFollowNode1" presStyleIdx="5" presStyleCnt="12"/>
      <dgm:spPr/>
    </dgm:pt>
    <dgm:pt modelId="{9163F514-BAF6-4226-B530-6217372B81CC}" type="pres">
      <dgm:prSet presAssocID="{4FFBDA27-E36F-4D19-9E26-E3ECB00E8E7E}" presName="sibTrans" presStyleLbl="sibTrans2D1" presStyleIdx="0" presStyleCnt="0"/>
      <dgm:spPr/>
      <dgm:t>
        <a:bodyPr/>
        <a:lstStyle/>
        <a:p>
          <a:endParaRPr lang="en-IN"/>
        </a:p>
      </dgm:t>
    </dgm:pt>
    <dgm:pt modelId="{3AA1840F-FEEE-48EA-A137-D7D8B58F9244}" type="pres">
      <dgm:prSet presAssocID="{A0FF39A3-B3D8-464A-8FC9-8A27A1AA1FB3}" presName="compNode" presStyleCnt="0"/>
      <dgm:spPr/>
    </dgm:pt>
    <dgm:pt modelId="{90877A94-75FB-4EA8-96A9-791D7153EA92}" type="pres">
      <dgm:prSet presAssocID="{A0FF39A3-B3D8-464A-8FC9-8A27A1AA1FB3}" presName="childRect" presStyleLbl="bgAcc1" presStyleIdx="6" presStyleCnt="12">
        <dgm:presLayoutVars>
          <dgm:bulletEnabled val="1"/>
        </dgm:presLayoutVars>
      </dgm:prSet>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 modelId="{78C432C4-5410-4DA6-BC9A-0B252A1D8F7D}" type="pres">
      <dgm:prSet presAssocID="{A0FF39A3-B3D8-464A-8FC9-8A27A1AA1FB3}" presName="parentText" presStyleLbl="node1" presStyleIdx="0" presStyleCnt="0">
        <dgm:presLayoutVars>
          <dgm:chMax val="0"/>
          <dgm:bulletEnabled val="1"/>
        </dgm:presLayoutVars>
      </dgm:prSet>
      <dgm:spPr/>
      <dgm:t>
        <a:bodyPr/>
        <a:lstStyle/>
        <a:p>
          <a:endParaRPr lang="en-IN"/>
        </a:p>
      </dgm:t>
    </dgm:pt>
    <dgm:pt modelId="{89B5095E-64F3-4CB5-8FAB-5885DD112FF6}" type="pres">
      <dgm:prSet presAssocID="{A0FF39A3-B3D8-464A-8FC9-8A27A1AA1FB3}" presName="parentRect" presStyleLbl="alignNode1" presStyleIdx="6" presStyleCnt="12"/>
      <dgm:spPr/>
      <dgm:t>
        <a:bodyPr/>
        <a:lstStyle/>
        <a:p>
          <a:endParaRPr lang="en-IN"/>
        </a:p>
      </dgm:t>
    </dgm:pt>
    <dgm:pt modelId="{BCBEEF3D-B775-46E0-BC96-47C9A2ECF64A}" type="pres">
      <dgm:prSet presAssocID="{A0FF39A3-B3D8-464A-8FC9-8A27A1AA1FB3}" presName="adorn" presStyleLbl="fgAccFollowNode1" presStyleIdx="6" presStyleCnt="12"/>
      <dgm:spPr/>
    </dgm:pt>
    <dgm:pt modelId="{C6A71CF6-AB69-4FE3-A495-E990C83216BD}" type="pres">
      <dgm:prSet presAssocID="{83A587C4-484C-4DBB-A5D0-4DDE6968378E}" presName="sibTrans" presStyleLbl="sibTrans2D1" presStyleIdx="0" presStyleCnt="0"/>
      <dgm:spPr/>
      <dgm:t>
        <a:bodyPr/>
        <a:lstStyle/>
        <a:p>
          <a:endParaRPr lang="en-IN"/>
        </a:p>
      </dgm:t>
    </dgm:pt>
    <dgm:pt modelId="{5D704A64-76C5-420F-9396-0821E1F6821E}" type="pres">
      <dgm:prSet presAssocID="{B454D548-C211-4D0D-85C9-31B806A7ABDA}" presName="compNode" presStyleCnt="0"/>
      <dgm:spPr/>
    </dgm:pt>
    <dgm:pt modelId="{4623407B-940C-4D8A-8DE7-C82707524E03}" type="pres">
      <dgm:prSet presAssocID="{B454D548-C211-4D0D-85C9-31B806A7ABDA}" presName="childRect" presStyleLbl="bgAcc1" presStyleIdx="7" presStyleCnt="12">
        <dgm:presLayoutVars>
          <dgm:bulletEnabled val="1"/>
        </dgm:presLayoutVars>
      </dgm:prSet>
      <dgm:spPr>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dgm:spPr>
    </dgm:pt>
    <dgm:pt modelId="{B19C58D7-31B5-499E-B031-6A3B7D92948F}" type="pres">
      <dgm:prSet presAssocID="{B454D548-C211-4D0D-85C9-31B806A7ABDA}" presName="parentText" presStyleLbl="node1" presStyleIdx="0" presStyleCnt="0">
        <dgm:presLayoutVars>
          <dgm:chMax val="0"/>
          <dgm:bulletEnabled val="1"/>
        </dgm:presLayoutVars>
      </dgm:prSet>
      <dgm:spPr/>
      <dgm:t>
        <a:bodyPr/>
        <a:lstStyle/>
        <a:p>
          <a:endParaRPr lang="en-IN"/>
        </a:p>
      </dgm:t>
    </dgm:pt>
    <dgm:pt modelId="{C9416A6F-CA96-45C2-83C7-833379E86DED}" type="pres">
      <dgm:prSet presAssocID="{B454D548-C211-4D0D-85C9-31B806A7ABDA}" presName="parentRect" presStyleLbl="alignNode1" presStyleIdx="7" presStyleCnt="12"/>
      <dgm:spPr/>
      <dgm:t>
        <a:bodyPr/>
        <a:lstStyle/>
        <a:p>
          <a:endParaRPr lang="en-IN"/>
        </a:p>
      </dgm:t>
    </dgm:pt>
    <dgm:pt modelId="{F3DB3B62-80EB-46F3-B5EA-BFA477831D4B}" type="pres">
      <dgm:prSet presAssocID="{B454D548-C211-4D0D-85C9-31B806A7ABDA}" presName="adorn" presStyleLbl="fgAccFollowNode1" presStyleIdx="7" presStyleCnt="12"/>
      <dgm:spPr/>
    </dgm:pt>
    <dgm:pt modelId="{54FCB31A-C8BC-496E-B247-AD5F95F133C1}" type="pres">
      <dgm:prSet presAssocID="{A66AD154-2D44-41FB-8FA6-6A6ABC413FB2}" presName="sibTrans" presStyleLbl="sibTrans2D1" presStyleIdx="0" presStyleCnt="0"/>
      <dgm:spPr/>
      <dgm:t>
        <a:bodyPr/>
        <a:lstStyle/>
        <a:p>
          <a:endParaRPr lang="en-IN"/>
        </a:p>
      </dgm:t>
    </dgm:pt>
    <dgm:pt modelId="{93A6769A-CF86-4B6D-A698-689B15DC9127}" type="pres">
      <dgm:prSet presAssocID="{4E5F6D89-8451-4B31-9143-4FDED5FFA6C3}" presName="compNode" presStyleCnt="0"/>
      <dgm:spPr/>
    </dgm:pt>
    <dgm:pt modelId="{D4B95F19-291A-4FF5-A6D2-D9C691CF7D74}" type="pres">
      <dgm:prSet presAssocID="{4E5F6D89-8451-4B31-9143-4FDED5FFA6C3}" presName="childRect" presStyleLbl="bgAcc1" presStyleIdx="8" presStyleCnt="12">
        <dgm:presLayoutVars>
          <dgm:bulletEnabled val="1"/>
        </dgm:presLayoutVars>
      </dgm:prSet>
      <dgm:spPr>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dgm:spPr>
    </dgm:pt>
    <dgm:pt modelId="{9555802A-59E4-4B05-A4A0-53E6E03BA6BD}" type="pres">
      <dgm:prSet presAssocID="{4E5F6D89-8451-4B31-9143-4FDED5FFA6C3}" presName="parentText" presStyleLbl="node1" presStyleIdx="0" presStyleCnt="0">
        <dgm:presLayoutVars>
          <dgm:chMax val="0"/>
          <dgm:bulletEnabled val="1"/>
        </dgm:presLayoutVars>
      </dgm:prSet>
      <dgm:spPr/>
      <dgm:t>
        <a:bodyPr/>
        <a:lstStyle/>
        <a:p>
          <a:endParaRPr lang="en-IN"/>
        </a:p>
      </dgm:t>
    </dgm:pt>
    <dgm:pt modelId="{0CB9F858-7C9A-490D-B659-433A844F3E1E}" type="pres">
      <dgm:prSet presAssocID="{4E5F6D89-8451-4B31-9143-4FDED5FFA6C3}" presName="parentRect" presStyleLbl="alignNode1" presStyleIdx="8" presStyleCnt="12"/>
      <dgm:spPr/>
      <dgm:t>
        <a:bodyPr/>
        <a:lstStyle/>
        <a:p>
          <a:endParaRPr lang="en-IN"/>
        </a:p>
      </dgm:t>
    </dgm:pt>
    <dgm:pt modelId="{B11F7208-D3B4-4196-9945-C34C77DDB5A4}" type="pres">
      <dgm:prSet presAssocID="{4E5F6D89-8451-4B31-9143-4FDED5FFA6C3}" presName="adorn" presStyleLbl="fgAccFollowNode1" presStyleIdx="8" presStyleCnt="12"/>
      <dgm:spPr/>
    </dgm:pt>
    <dgm:pt modelId="{CBC4EB57-FA94-4586-94C1-ECBA851338AA}" type="pres">
      <dgm:prSet presAssocID="{FBEC4206-3437-4D1D-802B-78A3EAC9BA7D}" presName="sibTrans" presStyleLbl="sibTrans2D1" presStyleIdx="0" presStyleCnt="0"/>
      <dgm:spPr/>
      <dgm:t>
        <a:bodyPr/>
        <a:lstStyle/>
        <a:p>
          <a:endParaRPr lang="en-IN"/>
        </a:p>
      </dgm:t>
    </dgm:pt>
    <dgm:pt modelId="{F33B5708-E00A-43D9-8BC5-66F782A4F7FA}" type="pres">
      <dgm:prSet presAssocID="{3BCA344F-0010-41D2-AC77-B6234E856C04}" presName="compNode" presStyleCnt="0"/>
      <dgm:spPr/>
    </dgm:pt>
    <dgm:pt modelId="{85CA6C34-825E-4184-B539-B649703210EC}" type="pres">
      <dgm:prSet presAssocID="{3BCA344F-0010-41D2-AC77-B6234E856C04}" presName="childRect" presStyleLbl="bgAcc1" presStyleIdx="9" presStyleCnt="12">
        <dgm:presLayoutVars>
          <dgm:bulletEnabled val="1"/>
        </dgm:presLayoutVars>
      </dgm:prSet>
      <dgm:spPr>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dgm:spPr>
    </dgm:pt>
    <dgm:pt modelId="{AC2F89F8-E865-4981-BBBF-44EBB9FC55D1}" type="pres">
      <dgm:prSet presAssocID="{3BCA344F-0010-41D2-AC77-B6234E856C04}" presName="parentText" presStyleLbl="node1" presStyleIdx="0" presStyleCnt="0">
        <dgm:presLayoutVars>
          <dgm:chMax val="0"/>
          <dgm:bulletEnabled val="1"/>
        </dgm:presLayoutVars>
      </dgm:prSet>
      <dgm:spPr/>
      <dgm:t>
        <a:bodyPr/>
        <a:lstStyle/>
        <a:p>
          <a:endParaRPr lang="en-IN"/>
        </a:p>
      </dgm:t>
    </dgm:pt>
    <dgm:pt modelId="{6D88DA7D-5E2D-4ABB-8688-E5E37EA8F27A}" type="pres">
      <dgm:prSet presAssocID="{3BCA344F-0010-41D2-AC77-B6234E856C04}" presName="parentRect" presStyleLbl="alignNode1" presStyleIdx="9" presStyleCnt="12"/>
      <dgm:spPr/>
      <dgm:t>
        <a:bodyPr/>
        <a:lstStyle/>
        <a:p>
          <a:endParaRPr lang="en-IN"/>
        </a:p>
      </dgm:t>
    </dgm:pt>
    <dgm:pt modelId="{F9646355-A333-4E97-A084-CDBC30C9B769}" type="pres">
      <dgm:prSet presAssocID="{3BCA344F-0010-41D2-AC77-B6234E856C04}" presName="adorn" presStyleLbl="fgAccFollowNode1" presStyleIdx="9" presStyleCnt="12"/>
      <dgm:spPr/>
    </dgm:pt>
    <dgm:pt modelId="{497BF911-5448-4564-8454-B02FCB7901F7}" type="pres">
      <dgm:prSet presAssocID="{109207D9-EA6C-4785-AA33-FBEF14B49EFB}" presName="sibTrans" presStyleLbl="sibTrans2D1" presStyleIdx="0" presStyleCnt="0"/>
      <dgm:spPr/>
      <dgm:t>
        <a:bodyPr/>
        <a:lstStyle/>
        <a:p>
          <a:endParaRPr lang="en-IN"/>
        </a:p>
      </dgm:t>
    </dgm:pt>
    <dgm:pt modelId="{EB02AA82-47D3-4A80-94FE-1BE2F6175219}" type="pres">
      <dgm:prSet presAssocID="{7DCA8C9B-D974-455B-8204-12CD80D25753}" presName="compNode" presStyleCnt="0"/>
      <dgm:spPr/>
    </dgm:pt>
    <dgm:pt modelId="{02D8C59F-84FD-4D72-8568-9231E16260FB}" type="pres">
      <dgm:prSet presAssocID="{7DCA8C9B-D974-455B-8204-12CD80D25753}" presName="childRect" presStyleLbl="bgAcc1" presStyleIdx="10" presStyleCnt="12">
        <dgm:presLayoutVars>
          <dgm:bulletEnabled val="1"/>
        </dgm:presLayoutVars>
      </dgm:prSet>
      <dgm:spPr>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dgm:spPr>
    </dgm:pt>
    <dgm:pt modelId="{D83894F5-8BBC-4ED3-AEC9-A9AD896F504F}" type="pres">
      <dgm:prSet presAssocID="{7DCA8C9B-D974-455B-8204-12CD80D25753}" presName="parentText" presStyleLbl="node1" presStyleIdx="0" presStyleCnt="0">
        <dgm:presLayoutVars>
          <dgm:chMax val="0"/>
          <dgm:bulletEnabled val="1"/>
        </dgm:presLayoutVars>
      </dgm:prSet>
      <dgm:spPr/>
      <dgm:t>
        <a:bodyPr/>
        <a:lstStyle/>
        <a:p>
          <a:endParaRPr lang="en-IN"/>
        </a:p>
      </dgm:t>
    </dgm:pt>
    <dgm:pt modelId="{9D7C14D5-385C-4206-A987-772372B366A2}" type="pres">
      <dgm:prSet presAssocID="{7DCA8C9B-D974-455B-8204-12CD80D25753}" presName="parentRect" presStyleLbl="alignNode1" presStyleIdx="10" presStyleCnt="12"/>
      <dgm:spPr/>
      <dgm:t>
        <a:bodyPr/>
        <a:lstStyle/>
        <a:p>
          <a:endParaRPr lang="en-IN"/>
        </a:p>
      </dgm:t>
    </dgm:pt>
    <dgm:pt modelId="{FC936436-7739-4163-9E04-D81217937B55}" type="pres">
      <dgm:prSet presAssocID="{7DCA8C9B-D974-455B-8204-12CD80D25753}" presName="adorn" presStyleLbl="fgAccFollowNode1" presStyleIdx="10" presStyleCnt="12"/>
      <dgm:spPr/>
    </dgm:pt>
    <dgm:pt modelId="{647B27D7-A25E-46F5-B7BD-CAFF4D76AB49}" type="pres">
      <dgm:prSet presAssocID="{32CE7750-926E-4049-8F36-F71F0F9B4F5C}" presName="sibTrans" presStyleLbl="sibTrans2D1" presStyleIdx="0" presStyleCnt="0"/>
      <dgm:spPr/>
      <dgm:t>
        <a:bodyPr/>
        <a:lstStyle/>
        <a:p>
          <a:endParaRPr lang="en-IN"/>
        </a:p>
      </dgm:t>
    </dgm:pt>
    <dgm:pt modelId="{8A46AD8E-FE04-4CA7-9D0F-74EAF2438AE2}" type="pres">
      <dgm:prSet presAssocID="{5AFCABF3-D1DE-4130-B607-BF7E07067913}" presName="compNode" presStyleCnt="0"/>
      <dgm:spPr/>
    </dgm:pt>
    <dgm:pt modelId="{E1F76376-F7CA-497D-B695-4AEE731DC29F}" type="pres">
      <dgm:prSet presAssocID="{5AFCABF3-D1DE-4130-B607-BF7E07067913}" presName="childRect" presStyleLbl="bgAcc1" presStyleIdx="11" presStyleCnt="12">
        <dgm:presLayoutVars>
          <dgm:bulletEnabled val="1"/>
        </dgm:presLayoutVars>
      </dgm:prSet>
      <dgm:spPr>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dgm:spPr>
    </dgm:pt>
    <dgm:pt modelId="{B75C43DF-0EEC-484E-8E84-EAC8E4182408}" type="pres">
      <dgm:prSet presAssocID="{5AFCABF3-D1DE-4130-B607-BF7E07067913}" presName="parentText" presStyleLbl="node1" presStyleIdx="0" presStyleCnt="0">
        <dgm:presLayoutVars>
          <dgm:chMax val="0"/>
          <dgm:bulletEnabled val="1"/>
        </dgm:presLayoutVars>
      </dgm:prSet>
      <dgm:spPr/>
      <dgm:t>
        <a:bodyPr/>
        <a:lstStyle/>
        <a:p>
          <a:endParaRPr lang="en-IN"/>
        </a:p>
      </dgm:t>
    </dgm:pt>
    <dgm:pt modelId="{0807833F-DF35-4C69-BD78-81F4E36B9035}" type="pres">
      <dgm:prSet presAssocID="{5AFCABF3-D1DE-4130-B607-BF7E07067913}" presName="parentRect" presStyleLbl="alignNode1" presStyleIdx="11" presStyleCnt="12"/>
      <dgm:spPr/>
      <dgm:t>
        <a:bodyPr/>
        <a:lstStyle/>
        <a:p>
          <a:endParaRPr lang="en-IN"/>
        </a:p>
      </dgm:t>
    </dgm:pt>
    <dgm:pt modelId="{1F1BF54C-2314-431E-81D1-1697F1CED7C0}" type="pres">
      <dgm:prSet presAssocID="{5AFCABF3-D1DE-4130-B607-BF7E07067913}" presName="adorn" presStyleLbl="fgAccFollowNode1" presStyleIdx="11" presStyleCnt="12"/>
      <dgm:spPr/>
    </dgm:pt>
  </dgm:ptLst>
  <dgm:cxnLst>
    <dgm:cxn modelId="{93FF9AA8-91F5-433F-B8B7-9FB90071486A}" type="presOf" srcId="{B454D548-C211-4D0D-85C9-31B806A7ABDA}" destId="{B19C58D7-31B5-499E-B031-6A3B7D92948F}" srcOrd="0" destOrd="0" presId="urn:microsoft.com/office/officeart/2005/8/layout/bList2"/>
    <dgm:cxn modelId="{9F581805-FB5E-4105-9DA3-1C51575CA52A}" type="presOf" srcId="{4FFBDA27-E36F-4D19-9E26-E3ECB00E8E7E}" destId="{9163F514-BAF6-4226-B530-6217372B81CC}" srcOrd="0" destOrd="0" presId="urn:microsoft.com/office/officeart/2005/8/layout/bList2"/>
    <dgm:cxn modelId="{CC36C4C5-9761-4A04-B5A2-4335AC6A9609}" srcId="{D6A643DA-A35E-4AAF-81CA-201C87BF20D3}" destId="{B454D548-C211-4D0D-85C9-31B806A7ABDA}" srcOrd="7" destOrd="0" parTransId="{A9F2F362-2F2D-490E-A18F-6814107592F7}" sibTransId="{A66AD154-2D44-41FB-8FA6-6A6ABC413FB2}"/>
    <dgm:cxn modelId="{6B9C7EE8-6369-4C59-8199-A30B43FD00F8}" type="presOf" srcId="{A0FF39A3-B3D8-464A-8FC9-8A27A1AA1FB3}" destId="{89B5095E-64F3-4CB5-8FAB-5885DD112FF6}" srcOrd="1" destOrd="0" presId="urn:microsoft.com/office/officeart/2005/8/layout/bList2"/>
    <dgm:cxn modelId="{D673C0D3-9BFE-4CD2-979C-D0AC5D053DB6}" type="presOf" srcId="{5AFCABF3-D1DE-4130-B607-BF7E07067913}" destId="{0807833F-DF35-4C69-BD78-81F4E36B9035}" srcOrd="1" destOrd="0" presId="urn:microsoft.com/office/officeart/2005/8/layout/bList2"/>
    <dgm:cxn modelId="{1FDD8D93-01A4-4FB8-A4BC-59A2465B7B70}" type="presOf" srcId="{1DB84C58-AF48-4266-A067-98A81713CBE6}" destId="{2B9FB107-A10B-4CEE-959B-2B72D303CFB7}" srcOrd="0" destOrd="0" presId="urn:microsoft.com/office/officeart/2005/8/layout/bList2"/>
    <dgm:cxn modelId="{336C6254-4346-4FB4-97CF-1EE069B94C0D}" type="presOf" srcId="{5AFCABF3-D1DE-4130-B607-BF7E07067913}" destId="{B75C43DF-0EEC-484E-8E84-EAC8E4182408}" srcOrd="0" destOrd="0" presId="urn:microsoft.com/office/officeart/2005/8/layout/bList2"/>
    <dgm:cxn modelId="{96134E92-5D07-4B3A-9525-1EF7F6540CC6}" srcId="{D6A643DA-A35E-4AAF-81CA-201C87BF20D3}" destId="{7DCA8C9B-D974-455B-8204-12CD80D25753}" srcOrd="10" destOrd="0" parTransId="{4CEF4EBF-C93B-4580-8A43-56A99E2FB3DB}" sibTransId="{32CE7750-926E-4049-8F36-F71F0F9B4F5C}"/>
    <dgm:cxn modelId="{76E08717-1D1D-4D5D-86CA-57F8C18525BE}" type="presOf" srcId="{443443C1-AEFD-45E3-A64E-2A39AD47760D}" destId="{1F515479-34B3-44DC-A4DA-5237A6289477}" srcOrd="1" destOrd="0" presId="urn:microsoft.com/office/officeart/2005/8/layout/bList2"/>
    <dgm:cxn modelId="{3BD67A3B-51B6-4B3F-98FF-F2AA13B33A55}" srcId="{D6A643DA-A35E-4AAF-81CA-201C87BF20D3}" destId="{EDD9A223-2F0A-4413-BE34-FD859981F300}" srcOrd="0" destOrd="0" parTransId="{4696AA52-F1EF-4529-BB45-3FA764AF8190}" sibTransId="{5E9F1239-2298-46FF-A6F7-6D172682A041}"/>
    <dgm:cxn modelId="{6B5E3523-971D-40BF-A8BF-8F489DE5682D}" srcId="{D6A643DA-A35E-4AAF-81CA-201C87BF20D3}" destId="{E89D1E16-7183-4B5E-AB59-988E72EBF273}" srcOrd="5" destOrd="0" parTransId="{FBB5584A-853E-4761-AD7F-23785DB04EBC}" sibTransId="{4FFBDA27-E36F-4D19-9E26-E3ECB00E8E7E}"/>
    <dgm:cxn modelId="{FF711840-670C-4AF2-AA98-88818ABFFAE1}" type="presOf" srcId="{7DCA8C9B-D974-455B-8204-12CD80D25753}" destId="{D83894F5-8BBC-4ED3-AEC9-A9AD896F504F}" srcOrd="0" destOrd="0" presId="urn:microsoft.com/office/officeart/2005/8/layout/bList2"/>
    <dgm:cxn modelId="{8F51A4C1-7660-48B2-80C3-1650D211BD10}" type="presOf" srcId="{C2F543DF-946F-41CD-AFC0-B7B6BE74FAA5}" destId="{878021FD-B43E-4999-AE09-3293427F4637}" srcOrd="0" destOrd="0" presId="urn:microsoft.com/office/officeart/2005/8/layout/bList2"/>
    <dgm:cxn modelId="{64F339CB-E0FD-4EC9-816F-87C57251B5B3}" type="presOf" srcId="{443443C1-AEFD-45E3-A64E-2A39AD47760D}" destId="{18E812E4-E98F-4B3A-8F91-002FC2C61171}" srcOrd="0" destOrd="0" presId="urn:microsoft.com/office/officeart/2005/8/layout/bList2"/>
    <dgm:cxn modelId="{82F0FD3F-D90B-46A4-B7E8-C580D616C812}" type="presOf" srcId="{7AE8DD64-F174-4670-A02C-8CF5B406F09C}" destId="{4768535A-1C31-4E71-92F3-0E3BCD20D0BB}" srcOrd="1" destOrd="0" presId="urn:microsoft.com/office/officeart/2005/8/layout/bList2"/>
    <dgm:cxn modelId="{9D1A5000-56D7-4A35-9794-A675E3858719}" type="presOf" srcId="{B1F729F8-9083-4658-AF2B-EBF196F935E6}" destId="{565B978C-7B47-49D9-B88A-736796EEC8AE}" srcOrd="0" destOrd="0" presId="urn:microsoft.com/office/officeart/2005/8/layout/bList2"/>
    <dgm:cxn modelId="{896AF802-A3AE-47EE-843D-58E6EABB6CE5}" type="presOf" srcId="{83A587C4-484C-4DBB-A5D0-4DDE6968378E}" destId="{C6A71CF6-AB69-4FE3-A495-E990C83216BD}" srcOrd="0" destOrd="0" presId="urn:microsoft.com/office/officeart/2005/8/layout/bList2"/>
    <dgm:cxn modelId="{328EA658-021A-436B-B921-2B8919375B9D}" type="presOf" srcId="{FBEC4206-3437-4D1D-802B-78A3EAC9BA7D}" destId="{CBC4EB57-FA94-4586-94C1-ECBA851338AA}" srcOrd="0" destOrd="0" presId="urn:microsoft.com/office/officeart/2005/8/layout/bList2"/>
    <dgm:cxn modelId="{E962C6D8-7E99-48EA-9128-B9EDE86A2947}" type="presOf" srcId="{7DCA8C9B-D974-455B-8204-12CD80D25753}" destId="{9D7C14D5-385C-4206-A987-772372B366A2}" srcOrd="1" destOrd="0" presId="urn:microsoft.com/office/officeart/2005/8/layout/bList2"/>
    <dgm:cxn modelId="{49C938C9-59FA-4F3D-83F9-B32E459D593F}" type="presOf" srcId="{A0FF39A3-B3D8-464A-8FC9-8A27A1AA1FB3}" destId="{78C432C4-5410-4DA6-BC9A-0B252A1D8F7D}" srcOrd="0" destOrd="0" presId="urn:microsoft.com/office/officeart/2005/8/layout/bList2"/>
    <dgm:cxn modelId="{310191E6-711D-4831-9666-032513826CD4}" type="presOf" srcId="{32CE7750-926E-4049-8F36-F71F0F9B4F5C}" destId="{647B27D7-A25E-46F5-B7BD-CAFF4D76AB49}" srcOrd="0" destOrd="0" presId="urn:microsoft.com/office/officeart/2005/8/layout/bList2"/>
    <dgm:cxn modelId="{D1947C6A-2C33-46A7-BC3B-A440777D29EC}" srcId="{D6A643DA-A35E-4AAF-81CA-201C87BF20D3}" destId="{8B2495A1-93C1-4D89-B746-4B6D16D7E599}" srcOrd="4" destOrd="0" parTransId="{4A5E8BB8-4203-4451-B527-4C015D35725E}" sibTransId="{C3D164AD-B1AE-4CD5-8C5D-F5EE8FFAF114}"/>
    <dgm:cxn modelId="{0B6F4B69-3E10-4D51-A712-9E9AC5882880}" type="presOf" srcId="{B1F729F8-9083-4658-AF2B-EBF196F935E6}" destId="{52A9D9C1-3D89-448E-97D6-4790B26C3C96}" srcOrd="1" destOrd="0" presId="urn:microsoft.com/office/officeart/2005/8/layout/bList2"/>
    <dgm:cxn modelId="{0CF2F5CE-7F47-41F5-954E-D7589863AAA3}" type="presOf" srcId="{A66AD154-2D44-41FB-8FA6-6A6ABC413FB2}" destId="{54FCB31A-C8BC-496E-B247-AD5F95F133C1}" srcOrd="0" destOrd="0" presId="urn:microsoft.com/office/officeart/2005/8/layout/bList2"/>
    <dgm:cxn modelId="{412DF8B7-C858-4B8F-AFF2-C9222FCCD567}" type="presOf" srcId="{5E9F1239-2298-46FF-A6F7-6D172682A041}" destId="{676BE253-66B1-4D22-9143-D9E6D9A314EA}" srcOrd="0" destOrd="0" presId="urn:microsoft.com/office/officeart/2005/8/layout/bList2"/>
    <dgm:cxn modelId="{B00AF66A-5762-469B-A674-F86BD6237B5C}" srcId="{D6A643DA-A35E-4AAF-81CA-201C87BF20D3}" destId="{4E5F6D89-8451-4B31-9143-4FDED5FFA6C3}" srcOrd="8" destOrd="0" parTransId="{AE12CAAB-4DB4-459B-912C-7177530D5A32}" sibTransId="{FBEC4206-3437-4D1D-802B-78A3EAC9BA7D}"/>
    <dgm:cxn modelId="{9AE9A72D-2279-4D84-8DDC-C5025C762E1D}" type="presOf" srcId="{1AC3C409-05FC-45CB-BEAA-31125AF25398}" destId="{5C81CBEF-8116-4B69-88FC-2DF9D5214FB2}" srcOrd="0" destOrd="0" presId="urn:microsoft.com/office/officeart/2005/8/layout/bList2"/>
    <dgm:cxn modelId="{0756708D-04EA-4DCE-961E-9814F2EED4DC}" type="presOf" srcId="{3BCA344F-0010-41D2-AC77-B6234E856C04}" destId="{6D88DA7D-5E2D-4ABB-8688-E5E37EA8F27A}" srcOrd="1" destOrd="0" presId="urn:microsoft.com/office/officeart/2005/8/layout/bList2"/>
    <dgm:cxn modelId="{62E7C371-6842-4D4C-9839-76E74896942E}" type="presOf" srcId="{7AE8DD64-F174-4670-A02C-8CF5B406F09C}" destId="{90618A9D-F7A4-4167-9E72-95E809327F3B}" srcOrd="0" destOrd="0" presId="urn:microsoft.com/office/officeart/2005/8/layout/bList2"/>
    <dgm:cxn modelId="{6F2BB166-74C9-4B20-BDFB-74D3D55914B2}" type="presOf" srcId="{E89D1E16-7183-4B5E-AB59-988E72EBF273}" destId="{D3C2C2BA-21BC-4721-A528-5BC236C93FB5}" srcOrd="0" destOrd="0" presId="urn:microsoft.com/office/officeart/2005/8/layout/bList2"/>
    <dgm:cxn modelId="{C62E8D69-E728-4629-8CAB-BB8D8F2B3AC9}" type="presOf" srcId="{EDD9A223-2F0A-4413-BE34-FD859981F300}" destId="{C239F994-BD92-4CF2-BC0B-2C12DDBCEAE0}" srcOrd="0" destOrd="0" presId="urn:microsoft.com/office/officeart/2005/8/layout/bList2"/>
    <dgm:cxn modelId="{45A3C1DC-EAE3-45AF-BCF3-532FA64F949A}" type="presOf" srcId="{EDD9A223-2F0A-4413-BE34-FD859981F300}" destId="{167E1891-99AD-4EC8-88DC-85D2AAF94E02}" srcOrd="1" destOrd="0" presId="urn:microsoft.com/office/officeart/2005/8/layout/bList2"/>
    <dgm:cxn modelId="{B4B51EB4-7D9E-4752-82A1-C60ABA9F2916}" type="presOf" srcId="{8B2495A1-93C1-4D89-B746-4B6D16D7E599}" destId="{3B61FD4E-9FFD-4072-8F8A-ED3233E49BAA}" srcOrd="0" destOrd="0" presId="urn:microsoft.com/office/officeart/2005/8/layout/bList2"/>
    <dgm:cxn modelId="{7BB80ACA-E2E5-4365-A09B-D584F560396A}" type="presOf" srcId="{8B2495A1-93C1-4D89-B746-4B6D16D7E599}" destId="{83859383-BC55-4FB4-98A1-F7305767DE8C}" srcOrd="1" destOrd="0" presId="urn:microsoft.com/office/officeart/2005/8/layout/bList2"/>
    <dgm:cxn modelId="{2F9D3259-B075-4EE3-AB8E-3D52DD1A9542}" type="presOf" srcId="{C3D164AD-B1AE-4CD5-8C5D-F5EE8FFAF114}" destId="{A4EC5CFD-A6FB-4EE0-98FC-0DAF092DE591}" srcOrd="0" destOrd="0" presId="urn:microsoft.com/office/officeart/2005/8/layout/bList2"/>
    <dgm:cxn modelId="{28DD45BF-B428-4914-AB08-952A768CA750}" srcId="{D6A643DA-A35E-4AAF-81CA-201C87BF20D3}" destId="{B1F729F8-9083-4658-AF2B-EBF196F935E6}" srcOrd="3" destOrd="0" parTransId="{C80DB4C7-1003-4771-8A02-0E41DE763F0A}" sibTransId="{1AC3C409-05FC-45CB-BEAA-31125AF25398}"/>
    <dgm:cxn modelId="{0E2FC734-5FBD-4399-86D4-EB176A74D06C}" srcId="{D6A643DA-A35E-4AAF-81CA-201C87BF20D3}" destId="{443443C1-AEFD-45E3-A64E-2A39AD47760D}" srcOrd="1" destOrd="0" parTransId="{7902AF17-254E-4169-9617-AE5C7C591FFA}" sibTransId="{C2F543DF-946F-41CD-AFC0-B7B6BE74FAA5}"/>
    <dgm:cxn modelId="{1C60FDFF-C6DD-4C81-A3D0-1AF5BE3EBF5B}" type="presOf" srcId="{E89D1E16-7183-4B5E-AB59-988E72EBF273}" destId="{72145CED-2BE1-42F8-9EFE-E4A666FF3023}" srcOrd="1" destOrd="0" presId="urn:microsoft.com/office/officeart/2005/8/layout/bList2"/>
    <dgm:cxn modelId="{8B9570FC-0D04-41F0-9B18-6018D483D4E9}" srcId="{D6A643DA-A35E-4AAF-81CA-201C87BF20D3}" destId="{5AFCABF3-D1DE-4130-B607-BF7E07067913}" srcOrd="11" destOrd="0" parTransId="{EFA26470-AABD-4E04-B143-6F1772B8333F}" sibTransId="{6CD0987C-02F3-430E-8975-B535C99104AD}"/>
    <dgm:cxn modelId="{D34D4703-7CF6-43CC-961A-F9F94C07AB45}" type="presOf" srcId="{3BCA344F-0010-41D2-AC77-B6234E856C04}" destId="{AC2F89F8-E865-4981-BBBF-44EBB9FC55D1}" srcOrd="0" destOrd="0" presId="urn:microsoft.com/office/officeart/2005/8/layout/bList2"/>
    <dgm:cxn modelId="{98ED9604-8DB2-4F02-95BD-0EA09919B809}" type="presOf" srcId="{D6A643DA-A35E-4AAF-81CA-201C87BF20D3}" destId="{8D96B780-CB7F-4130-92A2-49761A56327E}" srcOrd="0" destOrd="0" presId="urn:microsoft.com/office/officeart/2005/8/layout/bList2"/>
    <dgm:cxn modelId="{207F877D-3CDE-4A49-BA04-6B5F20433C4A}" type="presOf" srcId="{109207D9-EA6C-4785-AA33-FBEF14B49EFB}" destId="{497BF911-5448-4564-8454-B02FCB7901F7}" srcOrd="0" destOrd="0" presId="urn:microsoft.com/office/officeart/2005/8/layout/bList2"/>
    <dgm:cxn modelId="{D220ED5E-C6F6-4431-B8E1-25099FD3F7DD}" type="presOf" srcId="{B454D548-C211-4D0D-85C9-31B806A7ABDA}" destId="{C9416A6F-CA96-45C2-83C7-833379E86DED}" srcOrd="1" destOrd="0" presId="urn:microsoft.com/office/officeart/2005/8/layout/bList2"/>
    <dgm:cxn modelId="{A8D12576-B480-43E9-BCC1-D47D47E43920}" type="presOf" srcId="{4E5F6D89-8451-4B31-9143-4FDED5FFA6C3}" destId="{0CB9F858-7C9A-490D-B659-433A844F3E1E}" srcOrd="1" destOrd="0" presId="urn:microsoft.com/office/officeart/2005/8/layout/bList2"/>
    <dgm:cxn modelId="{8AE29F43-090F-4D1A-8C4B-B241DC6CBA2F}" type="presOf" srcId="{4E5F6D89-8451-4B31-9143-4FDED5FFA6C3}" destId="{9555802A-59E4-4B05-A4A0-53E6E03BA6BD}" srcOrd="0" destOrd="0" presId="urn:microsoft.com/office/officeart/2005/8/layout/bList2"/>
    <dgm:cxn modelId="{73CCF4F8-B701-4B22-A7D5-9487926536AF}" srcId="{D6A643DA-A35E-4AAF-81CA-201C87BF20D3}" destId="{A0FF39A3-B3D8-464A-8FC9-8A27A1AA1FB3}" srcOrd="6" destOrd="0" parTransId="{AFB5317B-04B8-4C2F-8E10-84C1947F133D}" sibTransId="{83A587C4-484C-4DBB-A5D0-4DDE6968378E}"/>
    <dgm:cxn modelId="{ABB75010-E7DF-4DEE-8E5A-53C501BC8F63}" srcId="{D6A643DA-A35E-4AAF-81CA-201C87BF20D3}" destId="{7AE8DD64-F174-4670-A02C-8CF5B406F09C}" srcOrd="2" destOrd="0" parTransId="{DB3DDED4-8F35-4FC7-AF72-42BA3DF1BAB7}" sibTransId="{1DB84C58-AF48-4266-A067-98A81713CBE6}"/>
    <dgm:cxn modelId="{6E0ED56A-F3B6-4032-BF75-8BC8E9D33FBC}" srcId="{D6A643DA-A35E-4AAF-81CA-201C87BF20D3}" destId="{3BCA344F-0010-41D2-AC77-B6234E856C04}" srcOrd="9" destOrd="0" parTransId="{E9A63A58-1E51-48A6-B5F5-0CACE71998F5}" sibTransId="{109207D9-EA6C-4785-AA33-FBEF14B49EFB}"/>
    <dgm:cxn modelId="{3BF71AA1-156F-4EE2-B748-7F537CFC3633}" type="presParOf" srcId="{8D96B780-CB7F-4130-92A2-49761A56327E}" destId="{0C1858F0-B3A7-432C-A348-676AD09754D5}" srcOrd="0" destOrd="0" presId="urn:microsoft.com/office/officeart/2005/8/layout/bList2"/>
    <dgm:cxn modelId="{A8F1C586-FF8F-47CD-AE0B-C5ADCDEFF49C}" type="presParOf" srcId="{0C1858F0-B3A7-432C-A348-676AD09754D5}" destId="{B42B1EB4-2B26-416C-AA60-B28560B9FC12}" srcOrd="0" destOrd="0" presId="urn:microsoft.com/office/officeart/2005/8/layout/bList2"/>
    <dgm:cxn modelId="{4CC598FE-1CC5-4D68-A2A1-7AC5BBB74EF6}" type="presParOf" srcId="{0C1858F0-B3A7-432C-A348-676AD09754D5}" destId="{C239F994-BD92-4CF2-BC0B-2C12DDBCEAE0}" srcOrd="1" destOrd="0" presId="urn:microsoft.com/office/officeart/2005/8/layout/bList2"/>
    <dgm:cxn modelId="{919B248D-B8B6-4747-8FDD-BECBBA75CAE5}" type="presParOf" srcId="{0C1858F0-B3A7-432C-A348-676AD09754D5}" destId="{167E1891-99AD-4EC8-88DC-85D2AAF94E02}" srcOrd="2" destOrd="0" presId="urn:microsoft.com/office/officeart/2005/8/layout/bList2"/>
    <dgm:cxn modelId="{9F503C7E-7697-449C-A2CF-0A2375A29648}" type="presParOf" srcId="{0C1858F0-B3A7-432C-A348-676AD09754D5}" destId="{1E66B622-3ACA-49D1-B9C7-E8F43FDB89A8}" srcOrd="3" destOrd="0" presId="urn:microsoft.com/office/officeart/2005/8/layout/bList2"/>
    <dgm:cxn modelId="{B4053E62-9D64-4C87-9788-FC7C1F6965D2}" type="presParOf" srcId="{8D96B780-CB7F-4130-92A2-49761A56327E}" destId="{676BE253-66B1-4D22-9143-D9E6D9A314EA}" srcOrd="1" destOrd="0" presId="urn:microsoft.com/office/officeart/2005/8/layout/bList2"/>
    <dgm:cxn modelId="{9ED18DDA-03DE-430D-B7D0-7C8806710182}" type="presParOf" srcId="{8D96B780-CB7F-4130-92A2-49761A56327E}" destId="{83C43715-DAB1-4B6E-A2C0-1A654B227496}" srcOrd="2" destOrd="0" presId="urn:microsoft.com/office/officeart/2005/8/layout/bList2"/>
    <dgm:cxn modelId="{699EBB96-20EF-40F9-AE9F-D037B36AD4CA}" type="presParOf" srcId="{83C43715-DAB1-4B6E-A2C0-1A654B227496}" destId="{C94C9D79-7E39-47B4-BF98-F59E881427FB}" srcOrd="0" destOrd="0" presId="urn:microsoft.com/office/officeart/2005/8/layout/bList2"/>
    <dgm:cxn modelId="{E819F38B-4BE2-4E54-9390-1A1830D0AC9D}" type="presParOf" srcId="{83C43715-DAB1-4B6E-A2C0-1A654B227496}" destId="{18E812E4-E98F-4B3A-8F91-002FC2C61171}" srcOrd="1" destOrd="0" presId="urn:microsoft.com/office/officeart/2005/8/layout/bList2"/>
    <dgm:cxn modelId="{68A8D0FE-5AD6-4E84-9D5F-A0330D62850F}" type="presParOf" srcId="{83C43715-DAB1-4B6E-A2C0-1A654B227496}" destId="{1F515479-34B3-44DC-A4DA-5237A6289477}" srcOrd="2" destOrd="0" presId="urn:microsoft.com/office/officeart/2005/8/layout/bList2"/>
    <dgm:cxn modelId="{595CEE8D-BD4A-4B88-BA12-ECFB8D12AAD5}" type="presParOf" srcId="{83C43715-DAB1-4B6E-A2C0-1A654B227496}" destId="{F95343F7-9C4C-4EEB-844F-C70C0FF54B1A}" srcOrd="3" destOrd="0" presId="urn:microsoft.com/office/officeart/2005/8/layout/bList2"/>
    <dgm:cxn modelId="{ABF2A969-6A35-4AFF-B095-4848FA4763F0}" type="presParOf" srcId="{8D96B780-CB7F-4130-92A2-49761A56327E}" destId="{878021FD-B43E-4999-AE09-3293427F4637}" srcOrd="3" destOrd="0" presId="urn:microsoft.com/office/officeart/2005/8/layout/bList2"/>
    <dgm:cxn modelId="{A1F48D3D-D9FB-487C-925D-A97AE21D97B4}" type="presParOf" srcId="{8D96B780-CB7F-4130-92A2-49761A56327E}" destId="{497DA335-B2FB-492B-96F8-98460A2374E6}" srcOrd="4" destOrd="0" presId="urn:microsoft.com/office/officeart/2005/8/layout/bList2"/>
    <dgm:cxn modelId="{1AE71D93-1CFF-4D8A-AFC2-D36363A52D25}" type="presParOf" srcId="{497DA335-B2FB-492B-96F8-98460A2374E6}" destId="{F75EFE6A-5A92-4A3E-A5F7-D3BE82A0B8D5}" srcOrd="0" destOrd="0" presId="urn:microsoft.com/office/officeart/2005/8/layout/bList2"/>
    <dgm:cxn modelId="{61F7AA25-57EC-4DC9-8E41-E9BE97CFCF9B}" type="presParOf" srcId="{497DA335-B2FB-492B-96F8-98460A2374E6}" destId="{90618A9D-F7A4-4167-9E72-95E809327F3B}" srcOrd="1" destOrd="0" presId="urn:microsoft.com/office/officeart/2005/8/layout/bList2"/>
    <dgm:cxn modelId="{5C506042-38DA-4D2D-A1EF-CE329CB5DA4E}" type="presParOf" srcId="{497DA335-B2FB-492B-96F8-98460A2374E6}" destId="{4768535A-1C31-4E71-92F3-0E3BCD20D0BB}" srcOrd="2" destOrd="0" presId="urn:microsoft.com/office/officeart/2005/8/layout/bList2"/>
    <dgm:cxn modelId="{55A22CB5-0568-4877-9B18-3EEDC4AE384A}" type="presParOf" srcId="{497DA335-B2FB-492B-96F8-98460A2374E6}" destId="{8C318A06-65C4-4185-ACBB-88286B140C78}" srcOrd="3" destOrd="0" presId="urn:microsoft.com/office/officeart/2005/8/layout/bList2"/>
    <dgm:cxn modelId="{5BB149F0-C044-4AA8-805E-9553F9042594}" type="presParOf" srcId="{8D96B780-CB7F-4130-92A2-49761A56327E}" destId="{2B9FB107-A10B-4CEE-959B-2B72D303CFB7}" srcOrd="5" destOrd="0" presId="urn:microsoft.com/office/officeart/2005/8/layout/bList2"/>
    <dgm:cxn modelId="{57B1E35D-2B2F-433C-B78D-FEFAF9A28E4E}" type="presParOf" srcId="{8D96B780-CB7F-4130-92A2-49761A56327E}" destId="{D1EBE355-B95C-41B8-8CC0-D15B39426B3C}" srcOrd="6" destOrd="0" presId="urn:microsoft.com/office/officeart/2005/8/layout/bList2"/>
    <dgm:cxn modelId="{BF8E22CC-A96F-4885-A156-15DCBCB77481}" type="presParOf" srcId="{D1EBE355-B95C-41B8-8CC0-D15B39426B3C}" destId="{C69E2BBC-22AE-41A5-9789-CF3EB03AB987}" srcOrd="0" destOrd="0" presId="urn:microsoft.com/office/officeart/2005/8/layout/bList2"/>
    <dgm:cxn modelId="{01BE7288-0D01-4349-A141-FB06E01C2EDB}" type="presParOf" srcId="{D1EBE355-B95C-41B8-8CC0-D15B39426B3C}" destId="{565B978C-7B47-49D9-B88A-736796EEC8AE}" srcOrd="1" destOrd="0" presId="urn:microsoft.com/office/officeart/2005/8/layout/bList2"/>
    <dgm:cxn modelId="{9F29B6C2-AD54-44EF-945A-E28F99AE18C7}" type="presParOf" srcId="{D1EBE355-B95C-41B8-8CC0-D15B39426B3C}" destId="{52A9D9C1-3D89-448E-97D6-4790B26C3C96}" srcOrd="2" destOrd="0" presId="urn:microsoft.com/office/officeart/2005/8/layout/bList2"/>
    <dgm:cxn modelId="{0851194A-583E-4C54-9829-79012BD87163}" type="presParOf" srcId="{D1EBE355-B95C-41B8-8CC0-D15B39426B3C}" destId="{EFC334B6-739F-440F-BBBC-F1C7AEA8AC80}" srcOrd="3" destOrd="0" presId="urn:microsoft.com/office/officeart/2005/8/layout/bList2"/>
    <dgm:cxn modelId="{8157B3D8-97D6-4A3D-99AC-5B1BFCABEFE3}" type="presParOf" srcId="{8D96B780-CB7F-4130-92A2-49761A56327E}" destId="{5C81CBEF-8116-4B69-88FC-2DF9D5214FB2}" srcOrd="7" destOrd="0" presId="urn:microsoft.com/office/officeart/2005/8/layout/bList2"/>
    <dgm:cxn modelId="{F0FAD9DE-FAE4-45DA-9FFB-5A5F12FFD846}" type="presParOf" srcId="{8D96B780-CB7F-4130-92A2-49761A56327E}" destId="{68BC455C-D9DF-40A9-B88F-491E059235D5}" srcOrd="8" destOrd="0" presId="urn:microsoft.com/office/officeart/2005/8/layout/bList2"/>
    <dgm:cxn modelId="{BD06002C-B5F4-4E5D-9231-0C1EB9C99623}" type="presParOf" srcId="{68BC455C-D9DF-40A9-B88F-491E059235D5}" destId="{DE445192-11C6-44A3-AD44-C26E6D4EAA0B}" srcOrd="0" destOrd="0" presId="urn:microsoft.com/office/officeart/2005/8/layout/bList2"/>
    <dgm:cxn modelId="{7CF3B1DE-D33A-4F0D-BC7E-5B8D7E00A322}" type="presParOf" srcId="{68BC455C-D9DF-40A9-B88F-491E059235D5}" destId="{3B61FD4E-9FFD-4072-8F8A-ED3233E49BAA}" srcOrd="1" destOrd="0" presId="urn:microsoft.com/office/officeart/2005/8/layout/bList2"/>
    <dgm:cxn modelId="{927221B0-CE6A-4728-A85F-B0BEFDE24C26}" type="presParOf" srcId="{68BC455C-D9DF-40A9-B88F-491E059235D5}" destId="{83859383-BC55-4FB4-98A1-F7305767DE8C}" srcOrd="2" destOrd="0" presId="urn:microsoft.com/office/officeart/2005/8/layout/bList2"/>
    <dgm:cxn modelId="{E0915CE6-2046-4FC0-8782-3B63CB9DD983}" type="presParOf" srcId="{68BC455C-D9DF-40A9-B88F-491E059235D5}" destId="{1FCBF2E2-3743-4D16-9771-FCCDF27F13FF}" srcOrd="3" destOrd="0" presId="urn:microsoft.com/office/officeart/2005/8/layout/bList2"/>
    <dgm:cxn modelId="{712221E4-8273-40F6-92BB-895216734194}" type="presParOf" srcId="{8D96B780-CB7F-4130-92A2-49761A56327E}" destId="{A4EC5CFD-A6FB-4EE0-98FC-0DAF092DE591}" srcOrd="9" destOrd="0" presId="urn:microsoft.com/office/officeart/2005/8/layout/bList2"/>
    <dgm:cxn modelId="{4CB14DE7-71A4-43DA-B808-8C6D2704CECB}" type="presParOf" srcId="{8D96B780-CB7F-4130-92A2-49761A56327E}" destId="{162676BA-A70B-4A5C-88A6-8DD3A862A426}" srcOrd="10" destOrd="0" presId="urn:microsoft.com/office/officeart/2005/8/layout/bList2"/>
    <dgm:cxn modelId="{C08FDE04-1DBF-49F9-ABB7-E4CE76F54AF2}" type="presParOf" srcId="{162676BA-A70B-4A5C-88A6-8DD3A862A426}" destId="{BEF5F1D8-2C7E-4447-A734-E68C1A95D2D5}" srcOrd="0" destOrd="0" presId="urn:microsoft.com/office/officeart/2005/8/layout/bList2"/>
    <dgm:cxn modelId="{02D18CA9-5DB9-41A2-B92C-DBDF0F4B4FB7}" type="presParOf" srcId="{162676BA-A70B-4A5C-88A6-8DD3A862A426}" destId="{D3C2C2BA-21BC-4721-A528-5BC236C93FB5}" srcOrd="1" destOrd="0" presId="urn:microsoft.com/office/officeart/2005/8/layout/bList2"/>
    <dgm:cxn modelId="{7D110989-F802-4AC2-99B4-EB53C76EAE73}" type="presParOf" srcId="{162676BA-A70B-4A5C-88A6-8DD3A862A426}" destId="{72145CED-2BE1-42F8-9EFE-E4A666FF3023}" srcOrd="2" destOrd="0" presId="urn:microsoft.com/office/officeart/2005/8/layout/bList2"/>
    <dgm:cxn modelId="{75F45D65-66AA-4427-A331-49BBAEB882F1}" type="presParOf" srcId="{162676BA-A70B-4A5C-88A6-8DD3A862A426}" destId="{69354E8D-B346-4083-A880-F86C8223EE19}" srcOrd="3" destOrd="0" presId="urn:microsoft.com/office/officeart/2005/8/layout/bList2"/>
    <dgm:cxn modelId="{A0315DE0-467E-4C6F-BAB0-16C39D178CB5}" type="presParOf" srcId="{8D96B780-CB7F-4130-92A2-49761A56327E}" destId="{9163F514-BAF6-4226-B530-6217372B81CC}" srcOrd="11" destOrd="0" presId="urn:microsoft.com/office/officeart/2005/8/layout/bList2"/>
    <dgm:cxn modelId="{1EB94CF2-AB79-4D3C-A1EE-4EB1F7992339}" type="presParOf" srcId="{8D96B780-CB7F-4130-92A2-49761A56327E}" destId="{3AA1840F-FEEE-48EA-A137-D7D8B58F9244}" srcOrd="12" destOrd="0" presId="urn:microsoft.com/office/officeart/2005/8/layout/bList2"/>
    <dgm:cxn modelId="{09AEE172-E5F1-45A3-98AE-273AE01AFB69}" type="presParOf" srcId="{3AA1840F-FEEE-48EA-A137-D7D8B58F9244}" destId="{90877A94-75FB-4EA8-96A9-791D7153EA92}" srcOrd="0" destOrd="0" presId="urn:microsoft.com/office/officeart/2005/8/layout/bList2"/>
    <dgm:cxn modelId="{A1A7664E-90AE-4A92-BF55-F12409929E66}" type="presParOf" srcId="{3AA1840F-FEEE-48EA-A137-D7D8B58F9244}" destId="{78C432C4-5410-4DA6-BC9A-0B252A1D8F7D}" srcOrd="1" destOrd="0" presId="urn:microsoft.com/office/officeart/2005/8/layout/bList2"/>
    <dgm:cxn modelId="{D720D6B0-3E69-4831-BAC3-6728246B887D}" type="presParOf" srcId="{3AA1840F-FEEE-48EA-A137-D7D8B58F9244}" destId="{89B5095E-64F3-4CB5-8FAB-5885DD112FF6}" srcOrd="2" destOrd="0" presId="urn:microsoft.com/office/officeart/2005/8/layout/bList2"/>
    <dgm:cxn modelId="{37D471B2-DD26-4ECC-A55A-ECD9D257116D}" type="presParOf" srcId="{3AA1840F-FEEE-48EA-A137-D7D8B58F9244}" destId="{BCBEEF3D-B775-46E0-BC96-47C9A2ECF64A}" srcOrd="3" destOrd="0" presId="urn:microsoft.com/office/officeart/2005/8/layout/bList2"/>
    <dgm:cxn modelId="{10270906-4829-4177-8AC7-62A704FCF514}" type="presParOf" srcId="{8D96B780-CB7F-4130-92A2-49761A56327E}" destId="{C6A71CF6-AB69-4FE3-A495-E990C83216BD}" srcOrd="13" destOrd="0" presId="urn:microsoft.com/office/officeart/2005/8/layout/bList2"/>
    <dgm:cxn modelId="{A709DCD3-EB6F-4CF1-A7BD-A4BE1B73A940}" type="presParOf" srcId="{8D96B780-CB7F-4130-92A2-49761A56327E}" destId="{5D704A64-76C5-420F-9396-0821E1F6821E}" srcOrd="14" destOrd="0" presId="urn:microsoft.com/office/officeart/2005/8/layout/bList2"/>
    <dgm:cxn modelId="{919857EE-C52A-45C2-AD46-B43D2E443928}" type="presParOf" srcId="{5D704A64-76C5-420F-9396-0821E1F6821E}" destId="{4623407B-940C-4D8A-8DE7-C82707524E03}" srcOrd="0" destOrd="0" presId="urn:microsoft.com/office/officeart/2005/8/layout/bList2"/>
    <dgm:cxn modelId="{2CC02BF4-E375-4A42-BEB5-C740251BA559}" type="presParOf" srcId="{5D704A64-76C5-420F-9396-0821E1F6821E}" destId="{B19C58D7-31B5-499E-B031-6A3B7D92948F}" srcOrd="1" destOrd="0" presId="urn:microsoft.com/office/officeart/2005/8/layout/bList2"/>
    <dgm:cxn modelId="{9A2B6E9E-7AEA-4EB2-87AC-85B25AB85A9B}" type="presParOf" srcId="{5D704A64-76C5-420F-9396-0821E1F6821E}" destId="{C9416A6F-CA96-45C2-83C7-833379E86DED}" srcOrd="2" destOrd="0" presId="urn:microsoft.com/office/officeart/2005/8/layout/bList2"/>
    <dgm:cxn modelId="{73E4141A-C1FF-4F10-A592-FACB44DE8742}" type="presParOf" srcId="{5D704A64-76C5-420F-9396-0821E1F6821E}" destId="{F3DB3B62-80EB-46F3-B5EA-BFA477831D4B}" srcOrd="3" destOrd="0" presId="urn:microsoft.com/office/officeart/2005/8/layout/bList2"/>
    <dgm:cxn modelId="{6AF9F96C-2A91-4C9A-81EF-C7DDA75E19C1}" type="presParOf" srcId="{8D96B780-CB7F-4130-92A2-49761A56327E}" destId="{54FCB31A-C8BC-496E-B247-AD5F95F133C1}" srcOrd="15" destOrd="0" presId="urn:microsoft.com/office/officeart/2005/8/layout/bList2"/>
    <dgm:cxn modelId="{060668D8-92D4-4F38-B530-A9ED9FA34991}" type="presParOf" srcId="{8D96B780-CB7F-4130-92A2-49761A56327E}" destId="{93A6769A-CF86-4B6D-A698-689B15DC9127}" srcOrd="16" destOrd="0" presId="urn:microsoft.com/office/officeart/2005/8/layout/bList2"/>
    <dgm:cxn modelId="{4616E612-8A60-4299-A82D-6A5C4987452A}" type="presParOf" srcId="{93A6769A-CF86-4B6D-A698-689B15DC9127}" destId="{D4B95F19-291A-4FF5-A6D2-D9C691CF7D74}" srcOrd="0" destOrd="0" presId="urn:microsoft.com/office/officeart/2005/8/layout/bList2"/>
    <dgm:cxn modelId="{903909E2-EC1D-4BD7-9CB1-828BFB6C67E5}" type="presParOf" srcId="{93A6769A-CF86-4B6D-A698-689B15DC9127}" destId="{9555802A-59E4-4B05-A4A0-53E6E03BA6BD}" srcOrd="1" destOrd="0" presId="urn:microsoft.com/office/officeart/2005/8/layout/bList2"/>
    <dgm:cxn modelId="{06D7B808-55BD-406A-ABA9-C5D5C1F723D4}" type="presParOf" srcId="{93A6769A-CF86-4B6D-A698-689B15DC9127}" destId="{0CB9F858-7C9A-490D-B659-433A844F3E1E}" srcOrd="2" destOrd="0" presId="urn:microsoft.com/office/officeart/2005/8/layout/bList2"/>
    <dgm:cxn modelId="{5A85809F-7712-4A3E-9DC6-C64699E7B941}" type="presParOf" srcId="{93A6769A-CF86-4B6D-A698-689B15DC9127}" destId="{B11F7208-D3B4-4196-9945-C34C77DDB5A4}" srcOrd="3" destOrd="0" presId="urn:microsoft.com/office/officeart/2005/8/layout/bList2"/>
    <dgm:cxn modelId="{9BFEA2C7-67B9-4ED3-B4C9-C0248149BFFE}" type="presParOf" srcId="{8D96B780-CB7F-4130-92A2-49761A56327E}" destId="{CBC4EB57-FA94-4586-94C1-ECBA851338AA}" srcOrd="17" destOrd="0" presId="urn:microsoft.com/office/officeart/2005/8/layout/bList2"/>
    <dgm:cxn modelId="{5FC514D1-C01C-4742-AC54-897A85FE0D29}" type="presParOf" srcId="{8D96B780-CB7F-4130-92A2-49761A56327E}" destId="{F33B5708-E00A-43D9-8BC5-66F782A4F7FA}" srcOrd="18" destOrd="0" presId="urn:microsoft.com/office/officeart/2005/8/layout/bList2"/>
    <dgm:cxn modelId="{B772C75C-FD84-4117-AF93-B2153874C4F2}" type="presParOf" srcId="{F33B5708-E00A-43D9-8BC5-66F782A4F7FA}" destId="{85CA6C34-825E-4184-B539-B649703210EC}" srcOrd="0" destOrd="0" presId="urn:microsoft.com/office/officeart/2005/8/layout/bList2"/>
    <dgm:cxn modelId="{930ED4F6-752C-45C8-98DC-177854CCA5D9}" type="presParOf" srcId="{F33B5708-E00A-43D9-8BC5-66F782A4F7FA}" destId="{AC2F89F8-E865-4981-BBBF-44EBB9FC55D1}" srcOrd="1" destOrd="0" presId="urn:microsoft.com/office/officeart/2005/8/layout/bList2"/>
    <dgm:cxn modelId="{5D74F49F-3CF9-4849-8A68-84767BA252AA}" type="presParOf" srcId="{F33B5708-E00A-43D9-8BC5-66F782A4F7FA}" destId="{6D88DA7D-5E2D-4ABB-8688-E5E37EA8F27A}" srcOrd="2" destOrd="0" presId="urn:microsoft.com/office/officeart/2005/8/layout/bList2"/>
    <dgm:cxn modelId="{7427A0B6-DCB1-4A40-9C92-E9D97B03A9A0}" type="presParOf" srcId="{F33B5708-E00A-43D9-8BC5-66F782A4F7FA}" destId="{F9646355-A333-4E97-A084-CDBC30C9B769}" srcOrd="3" destOrd="0" presId="urn:microsoft.com/office/officeart/2005/8/layout/bList2"/>
    <dgm:cxn modelId="{5FCCB1FA-F6DD-4B41-965B-47A46C193AB0}" type="presParOf" srcId="{8D96B780-CB7F-4130-92A2-49761A56327E}" destId="{497BF911-5448-4564-8454-B02FCB7901F7}" srcOrd="19" destOrd="0" presId="urn:microsoft.com/office/officeart/2005/8/layout/bList2"/>
    <dgm:cxn modelId="{E3B84870-AC82-4DB5-8A21-12A2E5A91EAC}" type="presParOf" srcId="{8D96B780-CB7F-4130-92A2-49761A56327E}" destId="{EB02AA82-47D3-4A80-94FE-1BE2F6175219}" srcOrd="20" destOrd="0" presId="urn:microsoft.com/office/officeart/2005/8/layout/bList2"/>
    <dgm:cxn modelId="{599DFFF2-5D88-4AF4-A72A-2A7B385388D2}" type="presParOf" srcId="{EB02AA82-47D3-4A80-94FE-1BE2F6175219}" destId="{02D8C59F-84FD-4D72-8568-9231E16260FB}" srcOrd="0" destOrd="0" presId="urn:microsoft.com/office/officeart/2005/8/layout/bList2"/>
    <dgm:cxn modelId="{BD80DF57-CD11-45CF-813B-674A7D756CFB}" type="presParOf" srcId="{EB02AA82-47D3-4A80-94FE-1BE2F6175219}" destId="{D83894F5-8BBC-4ED3-AEC9-A9AD896F504F}" srcOrd="1" destOrd="0" presId="urn:microsoft.com/office/officeart/2005/8/layout/bList2"/>
    <dgm:cxn modelId="{77191689-E3F9-4FF6-84C4-55A6FB82E897}" type="presParOf" srcId="{EB02AA82-47D3-4A80-94FE-1BE2F6175219}" destId="{9D7C14D5-385C-4206-A987-772372B366A2}" srcOrd="2" destOrd="0" presId="urn:microsoft.com/office/officeart/2005/8/layout/bList2"/>
    <dgm:cxn modelId="{5EB4BCB4-EC6A-4FE2-9627-66251300006D}" type="presParOf" srcId="{EB02AA82-47D3-4A80-94FE-1BE2F6175219}" destId="{FC936436-7739-4163-9E04-D81217937B55}" srcOrd="3" destOrd="0" presId="urn:microsoft.com/office/officeart/2005/8/layout/bList2"/>
    <dgm:cxn modelId="{B837011A-F451-4DD1-8FFA-F62DF3CDAA9A}" type="presParOf" srcId="{8D96B780-CB7F-4130-92A2-49761A56327E}" destId="{647B27D7-A25E-46F5-B7BD-CAFF4D76AB49}" srcOrd="21" destOrd="0" presId="urn:microsoft.com/office/officeart/2005/8/layout/bList2"/>
    <dgm:cxn modelId="{7F6CCD1D-7AE0-4C0F-95CC-E5F1820947D9}" type="presParOf" srcId="{8D96B780-CB7F-4130-92A2-49761A56327E}" destId="{8A46AD8E-FE04-4CA7-9D0F-74EAF2438AE2}" srcOrd="22" destOrd="0" presId="urn:microsoft.com/office/officeart/2005/8/layout/bList2"/>
    <dgm:cxn modelId="{65443E47-1EFB-4535-B1A4-10A511C813B9}" type="presParOf" srcId="{8A46AD8E-FE04-4CA7-9D0F-74EAF2438AE2}" destId="{E1F76376-F7CA-497D-B695-4AEE731DC29F}" srcOrd="0" destOrd="0" presId="urn:microsoft.com/office/officeart/2005/8/layout/bList2"/>
    <dgm:cxn modelId="{0A4DDA2F-D49E-48A9-B535-4C7907CBC409}" type="presParOf" srcId="{8A46AD8E-FE04-4CA7-9D0F-74EAF2438AE2}" destId="{B75C43DF-0EEC-484E-8E84-EAC8E4182408}" srcOrd="1" destOrd="0" presId="urn:microsoft.com/office/officeart/2005/8/layout/bList2"/>
    <dgm:cxn modelId="{D6296974-BE7A-4DD1-9AEB-E07F58BBF867}" type="presParOf" srcId="{8A46AD8E-FE04-4CA7-9D0F-74EAF2438AE2}" destId="{0807833F-DF35-4C69-BD78-81F4E36B9035}" srcOrd="2" destOrd="0" presId="urn:microsoft.com/office/officeart/2005/8/layout/bList2"/>
    <dgm:cxn modelId="{64219447-A79E-4BD7-AF5D-C2E68D029BBB}" type="presParOf" srcId="{8A46AD8E-FE04-4CA7-9D0F-74EAF2438AE2}" destId="{1F1BF54C-2314-431E-81D1-1697F1CED7C0}"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828800" y="209550"/>
            <a:ext cx="7696200" cy="676270"/>
          </a:xfrm>
        </p:spPr>
        <p:txBody>
          <a:bodyPr/>
          <a:lstStyle/>
          <a:p>
            <a:r>
              <a:rPr lang="en-IN" sz="3600" b="1" dirty="0" smtClean="0">
                <a:latin typeface="Times New Roman" panose="02020603050405020304" pitchFamily="18" charset="0"/>
                <a:cs typeface="Times New Roman" panose="02020603050405020304" pitchFamily="18" charset="0"/>
              </a:rPr>
              <a:t>Employee Data Analysis using Excel</a:t>
            </a:r>
            <a:endParaRPr lang="en-IN" sz="3600" b="1"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p:txBody>
          <a:bodyPr/>
          <a:lstStyle/>
          <a:p>
            <a:fld id="{81D60167-4931-47E6-BA6A-407CBD079E47}" type="slidenum">
              <a:rPr lang="en-IN" smtClean="0"/>
              <a:pPr/>
              <a:t>1</a:t>
            </a:fld>
            <a:endParaRPr lang="en-IN"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 xmlns:a16="http://schemas.microsoft.com/office/drawing/2014/main" id="{D55ADE35-C35B-07C1-F5AA-C33B3DDB802E}"/>
              </a:ext>
            </a:extLst>
          </p:cNvPr>
          <p:cNvSpPr txBox="1"/>
          <p:nvPr/>
        </p:nvSpPr>
        <p:spPr>
          <a:xfrm>
            <a:off x="1219200" y="2808744"/>
            <a:ext cx="8924926" cy="2677656"/>
          </a:xfrm>
          <a:prstGeom prst="rect">
            <a:avLst/>
          </a:prstGeom>
          <a:noFill/>
        </p:spPr>
        <p:txBody>
          <a:bodyPr wrap="square" rtlCol="0">
            <a:spAutoFit/>
          </a:bodyPr>
          <a:lstStyle/>
          <a:p>
            <a:r>
              <a:rPr lang="en-US" sz="2400" b="1" dirty="0"/>
              <a:t>STUDENT NAME</a:t>
            </a:r>
            <a:r>
              <a:rPr lang="en-US" sz="2400" b="1" dirty="0" smtClean="0"/>
              <a:t>:</a:t>
            </a:r>
            <a:r>
              <a:rPr lang="en-US" sz="2400" dirty="0" smtClean="0"/>
              <a:t> </a:t>
            </a:r>
            <a:r>
              <a:rPr lang="en-US" sz="2400" dirty="0" smtClean="0"/>
              <a:t>AFRIDI AHAMED R</a:t>
            </a:r>
            <a:endParaRPr lang="en-US" sz="2400" dirty="0"/>
          </a:p>
          <a:p>
            <a:r>
              <a:rPr lang="en-US" sz="2400" b="1" dirty="0" smtClean="0"/>
              <a:t>ROLL </a:t>
            </a:r>
            <a:r>
              <a:rPr lang="en-US" sz="2400" b="1" dirty="0"/>
              <a:t>NO</a:t>
            </a:r>
            <a:r>
              <a:rPr lang="en-US" sz="2400" b="1" smtClean="0"/>
              <a:t>: </a:t>
            </a:r>
            <a:r>
              <a:rPr lang="en-US" sz="2400" smtClean="0"/>
              <a:t>22BC06</a:t>
            </a:r>
            <a:endParaRPr lang="en-US" sz="2400" dirty="0" smtClean="0"/>
          </a:p>
          <a:p>
            <a:r>
              <a:rPr lang="en-US" sz="2400" b="1" dirty="0" smtClean="0"/>
              <a:t>REGISTER NUMBER: </a:t>
            </a:r>
            <a:r>
              <a:rPr lang="en-US" sz="2400" dirty="0" smtClean="0"/>
              <a:t>312218892</a:t>
            </a:r>
            <a:endParaRPr lang="en-US" sz="2400" dirty="0" smtClean="0"/>
          </a:p>
          <a:p>
            <a:r>
              <a:rPr lang="en-US" sz="2400" b="1" dirty="0" smtClean="0"/>
              <a:t>NAAN MUDHALVAN ID: </a:t>
            </a:r>
            <a:r>
              <a:rPr lang="en-US" sz="2400" dirty="0"/>
              <a:t>5D182A2F930800F807C439D2259E866C</a:t>
            </a:r>
            <a:endParaRPr lang="en-US" sz="2400" dirty="0" smtClean="0"/>
          </a:p>
          <a:p>
            <a:r>
              <a:rPr lang="en-US" sz="2400" b="1" dirty="0" smtClean="0"/>
              <a:t>DEPARTMENT: </a:t>
            </a:r>
            <a:r>
              <a:rPr lang="en-US" sz="2400" dirty="0" smtClean="0"/>
              <a:t>B.COM (COMMERCE)</a:t>
            </a:r>
            <a:endParaRPr lang="en-US" sz="2400" dirty="0"/>
          </a:p>
          <a:p>
            <a:r>
              <a:rPr lang="en-US" sz="2400" b="1" dirty="0" smtClean="0"/>
              <a:t>COLLEGE:</a:t>
            </a:r>
            <a:r>
              <a:rPr lang="en-US" sz="2400" dirty="0" smtClean="0"/>
              <a:t> AVICHI COLLEGE OF ARTS AND SCIENCE, VIRUGAMBAKKAM</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96425" y="14174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93780"/>
          </a:xfrm>
          <a:prstGeom prst="rect">
            <a:avLst/>
          </a:prstGeom>
        </p:spPr>
        <p:txBody>
          <a:bodyPr vert="horz" wrap="square" lIns="0" tIns="16510" rIns="0" bIns="0" rtlCol="0">
            <a:spAutoFit/>
          </a:bodyPr>
          <a:lstStyle/>
          <a:p>
            <a:pPr marL="12700">
              <a:lnSpc>
                <a:spcPct val="100000"/>
              </a:lnSpc>
              <a:spcBef>
                <a:spcPts val="130"/>
              </a:spcBef>
            </a:pPr>
            <a:r>
              <a:rPr sz="4400" u="sng" spc="15" dirty="0"/>
              <a:t>THE</a:t>
            </a:r>
            <a:r>
              <a:rPr sz="4400" u="sng" spc="20" dirty="0"/>
              <a:t> </a:t>
            </a:r>
            <a:r>
              <a:rPr lang="en-US" sz="4400" u="sng" spc="20" dirty="0"/>
              <a:t>"</a:t>
            </a:r>
            <a:r>
              <a:rPr sz="4400" u="sng" spc="10" dirty="0"/>
              <a:t>WOW</a:t>
            </a:r>
            <a:r>
              <a:rPr lang="en-US" sz="4400" u="sng" spc="10" dirty="0"/>
              <a:t>"</a:t>
            </a:r>
            <a:r>
              <a:rPr sz="4400" u="sng" spc="85" dirty="0"/>
              <a:t> </a:t>
            </a:r>
            <a:r>
              <a:rPr sz="4400" u="sng" spc="10" dirty="0"/>
              <a:t>IN</a:t>
            </a:r>
            <a:r>
              <a:rPr sz="4400" u="sng" spc="-5" dirty="0"/>
              <a:t> </a:t>
            </a:r>
            <a:r>
              <a:rPr sz="4400" u="sng" spc="15" dirty="0"/>
              <a:t>OUR</a:t>
            </a:r>
            <a:r>
              <a:rPr sz="4400" u="sng" spc="-10" dirty="0"/>
              <a:t> </a:t>
            </a:r>
            <a:r>
              <a:rPr sz="4400" u="sng" spc="20" dirty="0"/>
              <a:t>SOLUTION</a:t>
            </a:r>
            <a:endParaRPr sz="4400"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p:cNvSpPr txBox="1"/>
          <p:nvPr/>
        </p:nvSpPr>
        <p:spPr>
          <a:xfrm>
            <a:off x="893762" y="1417422"/>
            <a:ext cx="8172450" cy="2062103"/>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PERFORMANCE CATEGORY LEVEL </a:t>
            </a:r>
            <a:r>
              <a:rPr lang="en-IN" sz="3200" dirty="0" smtClean="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=IFS(Z3&gt;=5,"VERY HIGH",Z3&gt;=4,"HIGH",Z3&gt;=3,"MEDIUM",Z3&gt;=2,"POOR",Z3&gt;=1,"VERY POOR")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52475"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457201" y="973663"/>
            <a:ext cx="9448800" cy="5693866"/>
          </a:xfrm>
          <a:prstGeom prst="rect">
            <a:avLst/>
          </a:prstGeom>
          <a:noFill/>
        </p:spPr>
        <p:txBody>
          <a:bodyPr wrap="square" rtlCol="0">
            <a:spAutoFit/>
          </a:bodyPr>
          <a:lstStyle/>
          <a:p>
            <a:pPr marL="514350" indent="-514350" algn="just">
              <a:buAutoNum type="arabicPeriod"/>
            </a:pPr>
            <a:r>
              <a:rPr lang="en-IN" sz="2800" b="1" dirty="0" smtClean="0">
                <a:latin typeface="Times New Roman" panose="02020603050405020304" pitchFamily="18" charset="0"/>
                <a:cs typeface="Times New Roman" panose="02020603050405020304" pitchFamily="18" charset="0"/>
              </a:rPr>
              <a:t>Data </a:t>
            </a:r>
            <a:r>
              <a:rPr lang="en-IN" sz="2800" b="1" dirty="0">
                <a:latin typeface="Times New Roman" panose="02020603050405020304" pitchFamily="18" charset="0"/>
                <a:cs typeface="Times New Roman" panose="02020603050405020304" pitchFamily="18" charset="0"/>
              </a:rPr>
              <a:t>Preparation</a:t>
            </a:r>
            <a:r>
              <a:rPr lang="en-IN" sz="2800" b="1" dirty="0" smtClean="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Compile </a:t>
            </a:r>
            <a:r>
              <a:rPr lang="en-IN" sz="2800" dirty="0">
                <a:latin typeface="Times New Roman" panose="02020603050405020304" pitchFamily="18" charset="0"/>
                <a:cs typeface="Times New Roman" panose="02020603050405020304" pitchFamily="18" charset="0"/>
              </a:rPr>
              <a:t>employee performance data from various sources, such as performance reviews, productivity metrics, and attendance records</a:t>
            </a:r>
            <a:r>
              <a:rPr lang="en-IN" sz="2800" dirty="0" smtClean="0">
                <a:latin typeface="Times New Roman" panose="02020603050405020304" pitchFamily="18" charset="0"/>
                <a:cs typeface="Times New Roman" panose="02020603050405020304" pitchFamily="18" charset="0"/>
              </a:rPr>
              <a:t>. Ensure </a:t>
            </a:r>
            <a:r>
              <a:rPr lang="en-IN" sz="2800" dirty="0">
                <a:latin typeface="Times New Roman" panose="02020603050405020304" pitchFamily="18" charset="0"/>
                <a:cs typeface="Times New Roman" panose="02020603050405020304" pitchFamily="18" charset="0"/>
              </a:rPr>
              <a:t>data is clean and structured, with relevant fields such as employee names, performance scores, departments, and review periods</a:t>
            </a:r>
            <a:r>
              <a:rPr lang="en-IN" sz="2800" dirty="0" smtClean="0">
                <a:latin typeface="Times New Roman" panose="02020603050405020304" pitchFamily="18" charset="0"/>
                <a:cs typeface="Times New Roman" panose="02020603050405020304" pitchFamily="18" charset="0"/>
              </a:rPr>
              <a:t>.</a:t>
            </a:r>
          </a:p>
          <a:p>
            <a:pPr marL="514350" indent="-514350" algn="just">
              <a:buAutoNum type="arabicPeriod"/>
            </a:pPr>
            <a:r>
              <a:rPr lang="en-IN" sz="2800" b="1" dirty="0" smtClean="0">
                <a:latin typeface="Times New Roman" panose="02020603050405020304" pitchFamily="18" charset="0"/>
                <a:cs typeface="Times New Roman" panose="02020603050405020304" pitchFamily="18" charset="0"/>
              </a:rPr>
              <a:t>Creating </a:t>
            </a:r>
            <a:r>
              <a:rPr lang="en-IN" sz="2800" b="1" dirty="0">
                <a:latin typeface="Times New Roman" panose="02020603050405020304" pitchFamily="18" charset="0"/>
                <a:cs typeface="Times New Roman" panose="02020603050405020304" pitchFamily="18" charset="0"/>
              </a:rPr>
              <a:t>Pivot Tables</a:t>
            </a:r>
            <a:r>
              <a:rPr lang="en-IN" sz="2800" b="1" dirty="0" smtClean="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Use </a:t>
            </a:r>
            <a:r>
              <a:rPr lang="en-IN" sz="2800" dirty="0">
                <a:latin typeface="Times New Roman" panose="02020603050405020304" pitchFamily="18" charset="0"/>
                <a:cs typeface="Times New Roman" panose="02020603050405020304" pitchFamily="18" charset="0"/>
              </a:rPr>
              <a:t>Pivot Tables to aggregate and summarize performance data. Key features </a:t>
            </a:r>
            <a:r>
              <a:rPr lang="en-IN" sz="2800" dirty="0" smtClean="0">
                <a:latin typeface="Times New Roman" panose="02020603050405020304" pitchFamily="18" charset="0"/>
                <a:cs typeface="Times New Roman" panose="02020603050405020304" pitchFamily="18" charset="0"/>
              </a:rPr>
              <a:t>include</a:t>
            </a:r>
            <a:r>
              <a:rPr lang="en-IN" sz="2800" dirty="0">
                <a:latin typeface="Times New Roman" panose="02020603050405020304" pitchFamily="18" charset="0"/>
                <a:cs typeface="Times New Roman" panose="02020603050405020304" pitchFamily="18" charset="0"/>
              </a:rPr>
              <a:t>,</a:t>
            </a:r>
            <a:r>
              <a:rPr lang="en-IN" sz="2800" dirty="0" smtClean="0">
                <a:latin typeface="Times New Roman" panose="02020603050405020304" pitchFamily="18" charset="0"/>
                <a:cs typeface="Times New Roman" panose="02020603050405020304" pitchFamily="18" charset="0"/>
              </a:rPr>
              <a:t> </a:t>
            </a:r>
            <a:r>
              <a:rPr lang="en-IN" sz="2800" b="1" i="1" dirty="0" smtClean="0">
                <a:latin typeface="Times New Roman" panose="02020603050405020304" pitchFamily="18" charset="0"/>
                <a:cs typeface="Times New Roman" panose="02020603050405020304" pitchFamily="18" charset="0"/>
              </a:rPr>
              <a:t>Rows </a:t>
            </a:r>
            <a:r>
              <a:rPr lang="en-IN" sz="2800" b="1" i="1" dirty="0">
                <a:latin typeface="Times New Roman" panose="02020603050405020304" pitchFamily="18" charset="0"/>
                <a:cs typeface="Times New Roman" panose="02020603050405020304" pitchFamily="18" charset="0"/>
              </a:rPr>
              <a:t>and Columns:</a:t>
            </a:r>
            <a:r>
              <a:rPr lang="en-IN" sz="2800" dirty="0">
                <a:latin typeface="Times New Roman" panose="02020603050405020304" pitchFamily="18" charset="0"/>
                <a:cs typeface="Times New Roman" panose="02020603050405020304" pitchFamily="18" charset="0"/>
              </a:rPr>
              <a:t> Define how to categorize data (e.g., by employee, department, or performance period).</a:t>
            </a:r>
            <a:r>
              <a:rPr lang="en-IN" sz="2800" b="1" i="1" dirty="0">
                <a:latin typeface="Times New Roman" panose="02020603050405020304" pitchFamily="18" charset="0"/>
                <a:cs typeface="Times New Roman" panose="02020603050405020304" pitchFamily="18" charset="0"/>
              </a:rPr>
              <a:t>Values:</a:t>
            </a:r>
            <a:r>
              <a:rPr lang="en-IN" sz="2800" dirty="0">
                <a:latin typeface="Times New Roman" panose="02020603050405020304" pitchFamily="18" charset="0"/>
                <a:cs typeface="Times New Roman" panose="02020603050405020304" pitchFamily="18" charset="0"/>
              </a:rPr>
              <a:t> Set up calculations to </a:t>
            </a:r>
            <a:r>
              <a:rPr lang="en-IN" sz="2800" dirty="0" err="1">
                <a:latin typeface="Times New Roman" panose="02020603050405020304" pitchFamily="18" charset="0"/>
                <a:cs typeface="Times New Roman" panose="02020603050405020304" pitchFamily="18" charset="0"/>
              </a:rPr>
              <a:t>analyze</a:t>
            </a:r>
            <a:r>
              <a:rPr lang="en-IN" sz="2800" dirty="0">
                <a:latin typeface="Times New Roman" panose="02020603050405020304" pitchFamily="18" charset="0"/>
                <a:cs typeface="Times New Roman" panose="02020603050405020304" pitchFamily="18" charset="0"/>
              </a:rPr>
              <a:t> performance metrics (e.g., average scores, total hours worked</a:t>
            </a:r>
            <a:r>
              <a:rPr lang="en-IN" sz="2800" dirty="0" smtClean="0">
                <a:latin typeface="Times New Roman" panose="02020603050405020304" pitchFamily="18" charset="0"/>
                <a:cs typeface="Times New Roman" panose="02020603050405020304" pitchFamily="18" charset="0"/>
              </a:rPr>
              <a:t>). </a:t>
            </a:r>
            <a:r>
              <a:rPr lang="en-IN" sz="2800" b="1" i="1" dirty="0" smtClean="0">
                <a:latin typeface="Times New Roman" panose="02020603050405020304" pitchFamily="18" charset="0"/>
                <a:cs typeface="Times New Roman" panose="02020603050405020304" pitchFamily="18" charset="0"/>
              </a:rPr>
              <a:t>Filters</a:t>
            </a:r>
            <a:r>
              <a:rPr lang="en-IN" sz="2800" b="1" i="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Apply filters to focus on specific subsets of data (e.g., high performers, specific departments</a:t>
            </a:r>
            <a:r>
              <a:rPr lang="en-IN" sz="2800" dirty="0" smtClean="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52475"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381000" y="982341"/>
            <a:ext cx="9331325" cy="5509200"/>
          </a:xfrm>
          <a:prstGeom prst="rect">
            <a:avLst/>
          </a:prstGeom>
          <a:noFill/>
        </p:spPr>
        <p:txBody>
          <a:bodyPr wrap="square" rtlCol="0">
            <a:spAutoFit/>
          </a:bodyPr>
          <a:lstStyle/>
          <a:p>
            <a:pPr algn="just"/>
            <a:r>
              <a:rPr lang="en-IN" sz="3200" b="1" dirty="0" smtClean="0">
                <a:latin typeface="Times New Roman" panose="02020603050405020304" pitchFamily="18" charset="0"/>
                <a:cs typeface="Times New Roman" panose="02020603050405020304" pitchFamily="18" charset="0"/>
              </a:rPr>
              <a:t>3. Analysis </a:t>
            </a:r>
            <a:r>
              <a:rPr lang="en-IN" sz="3200" b="1" dirty="0">
                <a:latin typeface="Times New Roman" panose="02020603050405020304" pitchFamily="18" charset="0"/>
                <a:cs typeface="Times New Roman" panose="02020603050405020304" pitchFamily="18" charset="0"/>
              </a:rPr>
              <a:t>and Visualization</a:t>
            </a:r>
            <a:r>
              <a:rPr lang="en-IN" sz="3200" b="1" dirty="0" smtClean="0">
                <a:latin typeface="Times New Roman" panose="02020603050405020304" pitchFamily="18" charset="0"/>
                <a:cs typeface="Times New Roman" panose="02020603050405020304" pitchFamily="18" charset="0"/>
              </a:rPr>
              <a:t>: </a:t>
            </a:r>
            <a:r>
              <a:rPr lang="en-IN" sz="3200" dirty="0" smtClean="0">
                <a:latin typeface="Times New Roman" panose="02020603050405020304" pitchFamily="18" charset="0"/>
                <a:cs typeface="Times New Roman" panose="02020603050405020304" pitchFamily="18" charset="0"/>
              </a:rPr>
              <a:t>Generate </a:t>
            </a:r>
            <a:r>
              <a:rPr lang="en-IN" sz="3200" dirty="0">
                <a:latin typeface="Times New Roman" panose="02020603050405020304" pitchFamily="18" charset="0"/>
                <a:cs typeface="Times New Roman" panose="02020603050405020304" pitchFamily="18" charset="0"/>
              </a:rPr>
              <a:t>Pivot Charts to visually represent performance trends and comparisons</a:t>
            </a:r>
            <a:r>
              <a:rPr lang="en-IN" sz="3200" dirty="0" smtClean="0">
                <a:latin typeface="Times New Roman" panose="02020603050405020304" pitchFamily="18" charset="0"/>
                <a:cs typeface="Times New Roman" panose="02020603050405020304" pitchFamily="18" charset="0"/>
              </a:rPr>
              <a:t>. Create </a:t>
            </a:r>
            <a:r>
              <a:rPr lang="en-IN" sz="3200" dirty="0">
                <a:latin typeface="Times New Roman" panose="02020603050405020304" pitchFamily="18" charset="0"/>
                <a:cs typeface="Times New Roman" panose="02020603050405020304" pitchFamily="18" charset="0"/>
              </a:rPr>
              <a:t>dashboards for an at-a-glance overview of key performance indicators.</a:t>
            </a:r>
          </a:p>
          <a:p>
            <a:pPr algn="just"/>
            <a:endParaRPr lang="en-IN" sz="3200" dirty="0" smtClean="0">
              <a:latin typeface="Times New Roman" panose="02020603050405020304" pitchFamily="18" charset="0"/>
              <a:cs typeface="Times New Roman" panose="02020603050405020304" pitchFamily="18" charset="0"/>
            </a:endParaRPr>
          </a:p>
          <a:p>
            <a:pPr algn="just"/>
            <a:r>
              <a:rPr lang="en-IN" sz="3200" b="1" dirty="0" smtClean="0">
                <a:latin typeface="Times New Roman" panose="02020603050405020304" pitchFamily="18" charset="0"/>
                <a:cs typeface="Times New Roman" panose="02020603050405020304" pitchFamily="18" charset="0"/>
              </a:rPr>
              <a:t>4. Insights </a:t>
            </a:r>
            <a:r>
              <a:rPr lang="en-IN" sz="3200" b="1" dirty="0">
                <a:latin typeface="Times New Roman" panose="02020603050405020304" pitchFamily="18" charset="0"/>
                <a:cs typeface="Times New Roman" panose="02020603050405020304" pitchFamily="18" charset="0"/>
              </a:rPr>
              <a:t>and Recommendations</a:t>
            </a:r>
            <a:r>
              <a:rPr lang="en-IN" sz="3200" b="1" dirty="0" smtClean="0">
                <a:latin typeface="Times New Roman" panose="02020603050405020304" pitchFamily="18" charset="0"/>
                <a:cs typeface="Times New Roman" panose="02020603050405020304" pitchFamily="18" charset="0"/>
              </a:rPr>
              <a:t>:</a:t>
            </a:r>
            <a:r>
              <a:rPr lang="en-IN" sz="3200" dirty="0" smtClean="0">
                <a:latin typeface="Times New Roman" panose="02020603050405020304" pitchFamily="18" charset="0"/>
                <a:cs typeface="Times New Roman" panose="02020603050405020304" pitchFamily="18" charset="0"/>
              </a:rPr>
              <a:t> Identify </a:t>
            </a:r>
            <a:r>
              <a:rPr lang="en-IN" sz="3200" dirty="0">
                <a:latin typeface="Times New Roman" panose="02020603050405020304" pitchFamily="18" charset="0"/>
                <a:cs typeface="Times New Roman" panose="02020603050405020304" pitchFamily="18" charset="0"/>
              </a:rPr>
              <a:t>patterns and anomalies in employee performance</a:t>
            </a:r>
            <a:r>
              <a:rPr lang="en-IN" sz="3200" dirty="0" smtClean="0">
                <a:latin typeface="Times New Roman" panose="02020603050405020304" pitchFamily="18" charset="0"/>
                <a:cs typeface="Times New Roman" panose="02020603050405020304" pitchFamily="18" charset="0"/>
              </a:rPr>
              <a:t>. Generate </a:t>
            </a:r>
            <a:r>
              <a:rPr lang="en-IN" sz="3200" dirty="0">
                <a:latin typeface="Times New Roman" panose="02020603050405020304" pitchFamily="18" charset="0"/>
                <a:cs typeface="Times New Roman" panose="02020603050405020304" pitchFamily="18" charset="0"/>
              </a:rPr>
              <a:t>actionable insights to support decisions on promotions, training needs, and performance improvement strategies.</a:t>
            </a:r>
          </a:p>
          <a:p>
            <a:pPr algn="just"/>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0759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u="sng" dirty="0"/>
              <a:t>R</a:t>
            </a:r>
            <a:r>
              <a:rPr u="sng" spc="-40" dirty="0"/>
              <a:t>E</a:t>
            </a:r>
            <a:r>
              <a:rPr u="sng" spc="15" dirty="0"/>
              <a:t>S</a:t>
            </a:r>
            <a:r>
              <a:rPr u="sng" spc="-30" dirty="0"/>
              <a:t>U</a:t>
            </a:r>
            <a:r>
              <a:rPr u="sng" spc="-405" dirty="0"/>
              <a:t>L</a:t>
            </a:r>
            <a:r>
              <a:rPr u="sng"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415362879"/>
              </p:ext>
            </p:extLst>
          </p:nvPr>
        </p:nvGraphicFramePr>
        <p:xfrm>
          <a:off x="152400" y="1090778"/>
          <a:ext cx="11887200" cy="55340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txBox="1">
            <a:spLocks/>
          </p:cNvSpPr>
          <p:nvPr/>
        </p:nvSpPr>
        <p:spPr>
          <a:xfrm>
            <a:off x="762000" y="228600"/>
            <a:ext cx="4578668" cy="752129"/>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IN" u="sng" kern="0" dirty="0" smtClean="0"/>
              <a:t>CONCLUSION</a:t>
            </a:r>
            <a:endParaRPr lang="en-IN" u="sng" kern="0" dirty="0"/>
          </a:p>
        </p:txBody>
      </p:sp>
      <p:sp>
        <p:nvSpPr>
          <p:cNvPr id="5" name="TextBox 4"/>
          <p:cNvSpPr txBox="1"/>
          <p:nvPr/>
        </p:nvSpPr>
        <p:spPr>
          <a:xfrm>
            <a:off x="609600" y="1137572"/>
            <a:ext cx="9296400" cy="5632311"/>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Using Pivot Tables in Excel for employee performance analysis offers a powerful and efficient way to handle and interpret complex data. By leveraging this tool, organizations can transform raw performance data into meaningful insights that drive strategic HR decisions. Excel Pivot Tables are a valuable tool for employee performance analysis, providing a streamlined approach to data analysis, visualization, and decision-making. By implementing this method, organizations can achieve a more accurate and actionable understanding of employee performance, ultimately contributing to enhanced organizational effectiveness and employee satisfaction</a:t>
            </a:r>
            <a:r>
              <a:rPr lang="en-IN" sz="2400" dirty="0" smtClean="0">
                <a:latin typeface="Times New Roman" panose="02020603050405020304" pitchFamily="18" charset="0"/>
                <a:cs typeface="Times New Roman" panose="02020603050405020304" pitchFamily="18" charset="0"/>
              </a:rPr>
              <a:t>. Key Points:</a:t>
            </a:r>
          </a:p>
          <a:p>
            <a:pPr marL="171450" indent="-17145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Enhanced </a:t>
            </a:r>
            <a:r>
              <a:rPr lang="en-IN" sz="2400" dirty="0">
                <a:latin typeface="Times New Roman" panose="02020603050405020304" pitchFamily="18" charset="0"/>
                <a:cs typeface="Times New Roman" panose="02020603050405020304" pitchFamily="18" charset="0"/>
              </a:rPr>
              <a:t>Data </a:t>
            </a:r>
            <a:r>
              <a:rPr lang="en-IN" sz="2400" dirty="0" smtClean="0">
                <a:latin typeface="Times New Roman" panose="02020603050405020304" pitchFamily="18" charset="0"/>
                <a:cs typeface="Times New Roman" panose="02020603050405020304" pitchFamily="18" charset="0"/>
              </a:rPr>
              <a:t>Organization</a:t>
            </a:r>
            <a:endParaRPr lang="en-IN" sz="24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Dynamic Analysis</a:t>
            </a:r>
          </a:p>
          <a:p>
            <a:pPr marL="171450" indent="-17145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Improved Decision-Making</a:t>
            </a:r>
            <a:endParaRPr lang="en-IN" sz="24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Effective Visualization</a:t>
            </a:r>
            <a:endParaRPr lang="en-IN" sz="24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Time Efficiency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endParaRPr sz="4250" u="sng"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u="sng" spc="-35" dirty="0"/>
              <a:t>E</a:t>
            </a:r>
            <a:r>
              <a:rPr u="sng" spc="15" dirty="0"/>
              <a:t>N</a:t>
            </a:r>
            <a:r>
              <a:rPr u="sng"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 Problem </a:t>
            </a:r>
            <a:r>
              <a:rPr lang="en-US" sz="2800" b="0" i="0" dirty="0">
                <a:solidFill>
                  <a:srgbClr val="0D0D0D"/>
                </a:solidFill>
                <a:effectLst/>
                <a:latin typeface="Times New Roman" panose="02020603050405020304" pitchFamily="18" charset="0"/>
                <a:cs typeface="Times New Roman" panose="02020603050405020304" pitchFamily="18" charset="0"/>
              </a:rPr>
              <a:t>Statement</a:t>
            </a: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 Project </a:t>
            </a:r>
            <a:r>
              <a:rPr lang="en-US" sz="2800" b="0" i="0" dirty="0">
                <a:solidFill>
                  <a:srgbClr val="0D0D0D"/>
                </a:solidFill>
                <a:effectLst/>
                <a:latin typeface="Times New Roman" panose="02020603050405020304" pitchFamily="18" charset="0"/>
                <a:cs typeface="Times New Roman" panose="02020603050405020304" pitchFamily="18" charset="0"/>
              </a:rPr>
              <a:t>Overview</a:t>
            </a: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 End </a:t>
            </a:r>
            <a:r>
              <a:rPr lang="en-US" sz="2800" b="0" i="0" dirty="0">
                <a:solidFill>
                  <a:srgbClr val="0D0D0D"/>
                </a:solidFill>
                <a:effectLst/>
                <a:latin typeface="Times New Roman" panose="02020603050405020304" pitchFamily="18" charset="0"/>
                <a:cs typeface="Times New Roman" panose="02020603050405020304" pitchFamily="18" charset="0"/>
              </a:rPr>
              <a:t>Users</a:t>
            </a: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 Our </a:t>
            </a:r>
            <a:r>
              <a:rPr lang="en-US" sz="2800" b="0" i="0" dirty="0">
                <a:solidFill>
                  <a:srgbClr val="0D0D0D"/>
                </a:solidFill>
                <a:effectLst/>
                <a:latin typeface="Times New Roman" panose="02020603050405020304" pitchFamily="18" charset="0"/>
                <a:cs typeface="Times New Roman" panose="02020603050405020304" pitchFamily="18" charset="0"/>
              </a:rPr>
              <a:t>Solution and Proposition</a:t>
            </a:r>
          </a:p>
          <a:p>
            <a:pPr algn="l">
              <a:buFont typeface="+mj-lt"/>
              <a:buAutoNum type="arabicPeriod"/>
            </a:pPr>
            <a:r>
              <a:rPr lang="en-US" sz="2800" dirty="0" smtClean="0">
                <a:solidFill>
                  <a:srgbClr val="0D0D0D"/>
                </a:solidFill>
                <a:latin typeface="Times New Roman" panose="02020603050405020304" pitchFamily="18" charset="0"/>
                <a:cs typeface="Times New Roman" panose="02020603050405020304" pitchFamily="18" charset="0"/>
              </a:rPr>
              <a:t> Dataset </a:t>
            </a:r>
            <a:r>
              <a:rPr lang="en-US" sz="2800" dirty="0">
                <a:solidFill>
                  <a:srgbClr val="0D0D0D"/>
                </a:solidFill>
                <a:latin typeface="Times New Roman" panose="02020603050405020304" pitchFamily="18" charset="0"/>
                <a:cs typeface="Times New Roman" panose="02020603050405020304" pitchFamily="18" charset="0"/>
              </a:rPr>
              <a:t>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 Modelling </a:t>
            </a:r>
            <a:r>
              <a:rPr lang="en-US" sz="2800" b="0" i="0" dirty="0">
                <a:solidFill>
                  <a:srgbClr val="0D0D0D"/>
                </a:solidFill>
                <a:effectLst/>
                <a:latin typeface="Times New Roman" panose="02020603050405020304" pitchFamily="18" charset="0"/>
                <a:cs typeface="Times New Roman" panose="02020603050405020304" pitchFamily="18" charset="0"/>
              </a:rPr>
              <a:t>Approach</a:t>
            </a: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 Results </a:t>
            </a:r>
            <a:r>
              <a:rPr lang="en-US" sz="2800" b="0" i="0" dirty="0">
                <a:solidFill>
                  <a:srgbClr val="0D0D0D"/>
                </a:solidFill>
                <a:effectLst/>
                <a:latin typeface="Times New Roman" panose="02020603050405020304" pitchFamily="18" charset="0"/>
                <a:cs typeface="Times New Roman" panose="02020603050405020304" pitchFamily="18" charset="0"/>
              </a:rPr>
              <a:t>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 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84455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817721" y="1828800"/>
            <a:ext cx="7173754" cy="2554545"/>
          </a:xfrm>
          <a:prstGeom prst="rect">
            <a:avLst/>
          </a:prstGeom>
          <a:noFill/>
        </p:spPr>
        <p:txBody>
          <a:bodyPr wrap="square" rtlCol="0">
            <a:spAutoFit/>
          </a:bodyPr>
          <a:lstStyle/>
          <a:p>
            <a:pPr algn="just"/>
            <a:r>
              <a:rPr lang="en-IN" sz="3200" dirty="0">
                <a:latin typeface="Times New Roman" panose="02020603050405020304" pitchFamily="18" charset="0"/>
                <a:cs typeface="Times New Roman" panose="02020603050405020304" pitchFamily="18" charset="0"/>
              </a:rPr>
              <a:t>To </a:t>
            </a:r>
            <a:r>
              <a:rPr lang="en-IN" sz="3200" dirty="0" err="1">
                <a:latin typeface="Times New Roman" panose="02020603050405020304" pitchFamily="18" charset="0"/>
                <a:cs typeface="Times New Roman" panose="02020603050405020304" pitchFamily="18" charset="0"/>
              </a:rPr>
              <a:t>analyze</a:t>
            </a:r>
            <a:r>
              <a:rPr lang="en-IN" sz="3200" dirty="0">
                <a:latin typeface="Times New Roman" panose="02020603050405020304" pitchFamily="18" charset="0"/>
                <a:cs typeface="Times New Roman" panose="02020603050405020304" pitchFamily="18" charset="0"/>
              </a:rPr>
              <a:t> and evaluate employee performance using Microsoft Excel's Pivot Table feature, providing actionable insights to support performance management decisions.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p:cNvSpPr txBox="1"/>
          <p:nvPr/>
        </p:nvSpPr>
        <p:spPr>
          <a:xfrm>
            <a:off x="781253" y="1664077"/>
            <a:ext cx="7173754" cy="3539430"/>
          </a:xfrm>
          <a:prstGeom prst="rect">
            <a:avLst/>
          </a:prstGeom>
          <a:noFill/>
        </p:spPr>
        <p:txBody>
          <a:bodyPr wrap="square" rtlCol="0">
            <a:spAutoFit/>
          </a:bodyPr>
          <a:lstStyle/>
          <a:p>
            <a:pPr algn="just"/>
            <a:r>
              <a:rPr lang="en-IN" sz="3200" dirty="0">
                <a:latin typeface="Times New Roman" panose="02020603050405020304" pitchFamily="18" charset="0"/>
                <a:cs typeface="Times New Roman" panose="02020603050405020304" pitchFamily="18" charset="0"/>
              </a:rPr>
              <a:t>This approach leverages Pivot Tables in Excel to summarize, </a:t>
            </a:r>
            <a:r>
              <a:rPr lang="en-IN" sz="3200" dirty="0" err="1">
                <a:latin typeface="Times New Roman" panose="02020603050405020304" pitchFamily="18" charset="0"/>
                <a:cs typeface="Times New Roman" panose="02020603050405020304" pitchFamily="18" charset="0"/>
              </a:rPr>
              <a:t>analyze</a:t>
            </a:r>
            <a:r>
              <a:rPr lang="en-IN" sz="3200" dirty="0">
                <a:latin typeface="Times New Roman" panose="02020603050405020304" pitchFamily="18" charset="0"/>
                <a:cs typeface="Times New Roman" panose="02020603050405020304" pitchFamily="18" charset="0"/>
              </a:rPr>
              <a:t>, and visualize employee performance data. By organizing data into a dynamic and interactive format, users can easily identify trends, performance metrics, and key insights.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35273" y="228600"/>
            <a:ext cx="5014595" cy="518159"/>
          </a:xfrm>
          <a:prstGeom prst="rect">
            <a:avLst/>
          </a:prstGeom>
        </p:spPr>
        <p:txBody>
          <a:bodyPr vert="horz" wrap="square" lIns="0" tIns="16510" rIns="0" bIns="0" rtlCol="0">
            <a:spAutoFit/>
          </a:bodyPr>
          <a:lstStyle/>
          <a:p>
            <a:pPr marL="12700">
              <a:lnSpc>
                <a:spcPct val="100000"/>
              </a:lnSpc>
              <a:spcBef>
                <a:spcPts val="130"/>
              </a:spcBef>
            </a:pPr>
            <a:r>
              <a:rPr sz="3200" u="sng" spc="25" dirty="0"/>
              <a:t>W</a:t>
            </a:r>
            <a:r>
              <a:rPr sz="3200" u="sng" spc="-20" dirty="0"/>
              <a:t>H</a:t>
            </a:r>
            <a:r>
              <a:rPr sz="3200" u="sng" spc="20" dirty="0"/>
              <a:t>O</a:t>
            </a:r>
            <a:r>
              <a:rPr sz="3200" u="sng" spc="-235" dirty="0"/>
              <a:t> </a:t>
            </a:r>
            <a:r>
              <a:rPr sz="3200" u="sng" spc="-10" dirty="0"/>
              <a:t>AR</a:t>
            </a:r>
            <a:r>
              <a:rPr sz="3200" u="sng" spc="15" dirty="0"/>
              <a:t>E</a:t>
            </a:r>
            <a:r>
              <a:rPr sz="3200" u="sng" spc="-35" dirty="0"/>
              <a:t> </a:t>
            </a:r>
            <a:r>
              <a:rPr sz="3200" u="sng" spc="-10" dirty="0"/>
              <a:t>T</a:t>
            </a:r>
            <a:r>
              <a:rPr sz="3200" u="sng" spc="-15" dirty="0"/>
              <a:t>H</a:t>
            </a:r>
            <a:r>
              <a:rPr sz="3200" u="sng" spc="15" dirty="0"/>
              <a:t>E</a:t>
            </a:r>
            <a:r>
              <a:rPr sz="3200" u="sng" spc="-35" dirty="0"/>
              <a:t> </a:t>
            </a:r>
            <a:r>
              <a:rPr sz="3200" u="sng" spc="-20" dirty="0"/>
              <a:t>E</a:t>
            </a:r>
            <a:r>
              <a:rPr sz="3200" u="sng" spc="30" dirty="0"/>
              <a:t>N</a:t>
            </a:r>
            <a:r>
              <a:rPr sz="3200" u="sng" spc="15" dirty="0"/>
              <a:t>D</a:t>
            </a:r>
            <a:r>
              <a:rPr sz="3200" u="sng" spc="-45" dirty="0"/>
              <a:t> </a:t>
            </a:r>
            <a:r>
              <a:rPr sz="3200" u="sng" dirty="0"/>
              <a:t>U</a:t>
            </a:r>
            <a:r>
              <a:rPr sz="3200" u="sng" spc="10" dirty="0"/>
              <a:t>S</a:t>
            </a:r>
            <a:r>
              <a:rPr sz="3200" u="sng" spc="-25" dirty="0"/>
              <a:t>E</a:t>
            </a:r>
            <a:r>
              <a:rPr sz="3200" u="sng" spc="-10" dirty="0"/>
              <a:t>R</a:t>
            </a:r>
            <a:r>
              <a:rPr sz="3200" u="sng" spc="5" dirty="0"/>
              <a:t>S?</a:t>
            </a:r>
            <a:endParaRPr sz="32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graphicFrame>
        <p:nvGraphicFramePr>
          <p:cNvPr id="10" name="Diagram 9"/>
          <p:cNvGraphicFramePr/>
          <p:nvPr>
            <p:extLst>
              <p:ext uri="{D42A27DB-BD31-4B8C-83A1-F6EECF244321}">
                <p14:modId xmlns:p14="http://schemas.microsoft.com/office/powerpoint/2010/main" val="1481380796"/>
              </p:ext>
            </p:extLst>
          </p:nvPr>
        </p:nvGraphicFramePr>
        <p:xfrm>
          <a:off x="304800" y="899159"/>
          <a:ext cx="9677400" cy="57659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991725" y="4724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6"/>
          <p:cNvSpPr txBox="1">
            <a:spLocks noGrp="1"/>
          </p:cNvSpPr>
          <p:nvPr>
            <p:ph type="title"/>
          </p:nvPr>
        </p:nvSpPr>
        <p:spPr>
          <a:xfrm>
            <a:off x="457200" y="317183"/>
            <a:ext cx="9763125" cy="575310"/>
          </a:xfrm>
          <a:prstGeom prst="rect">
            <a:avLst/>
          </a:prstGeom>
        </p:spPr>
        <p:txBody>
          <a:bodyPr vert="horz" wrap="square" lIns="0" tIns="13335" rIns="0" bIns="0" rtlCol="0">
            <a:spAutoFit/>
          </a:bodyPr>
          <a:lstStyle/>
          <a:p>
            <a:pPr marL="12700">
              <a:lnSpc>
                <a:spcPct val="100000"/>
              </a:lnSpc>
              <a:spcBef>
                <a:spcPts val="105"/>
              </a:spcBef>
            </a:pP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sz="3600" u="sng" spc="-35" dirty="0"/>
              <a:t>A</a:t>
            </a:r>
            <a:r>
              <a:rPr sz="3600" u="sng" spc="-5" dirty="0"/>
              <a:t>N</a:t>
            </a:r>
            <a:r>
              <a:rPr sz="3600" u="sng" dirty="0"/>
              <a:t>D</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2695574" y="898534"/>
            <a:ext cx="6838951" cy="5693866"/>
          </a:xfrm>
          <a:prstGeom prst="rect">
            <a:avLst/>
          </a:prstGeom>
          <a:noFill/>
        </p:spPr>
        <p:txBody>
          <a:bodyPr wrap="square" rtlCol="0">
            <a:spAutoFit/>
          </a:bodyPr>
          <a:lstStyle/>
          <a:p>
            <a:pPr marL="342900" indent="-342900" algn="just">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Employee ID -</a:t>
            </a:r>
            <a:r>
              <a:rPr lang="en-IN" sz="2800" dirty="0" smtClean="0">
                <a:latin typeface="Times New Roman" panose="02020603050405020304" pitchFamily="18" charset="0"/>
                <a:cs typeface="Times New Roman" panose="02020603050405020304" pitchFamily="18" charset="0"/>
              </a:rPr>
              <a:t> Sort from Smallest to Largest</a:t>
            </a:r>
          </a:p>
          <a:p>
            <a:pPr marL="342900" indent="-342900" algn="just">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Conditional Formatting -</a:t>
            </a:r>
            <a:r>
              <a:rPr lang="en-IN" sz="2800" dirty="0" smtClean="0">
                <a:latin typeface="Times New Roman" panose="02020603050405020304" pitchFamily="18" charset="0"/>
                <a:cs typeface="Times New Roman" panose="02020603050405020304" pitchFamily="18" charset="0"/>
              </a:rPr>
              <a:t> Missing Values</a:t>
            </a:r>
          </a:p>
          <a:p>
            <a:pPr marL="342900" indent="-342900" algn="just">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Filter -</a:t>
            </a:r>
            <a:r>
              <a:rPr lang="en-IN" sz="2800" dirty="0" smtClean="0">
                <a:latin typeface="Times New Roman" panose="02020603050405020304" pitchFamily="18" charset="0"/>
                <a:cs typeface="Times New Roman" panose="02020603050405020304" pitchFamily="18" charset="0"/>
              </a:rPr>
              <a:t> Removal of Missing Values Columns</a:t>
            </a:r>
          </a:p>
          <a:p>
            <a:pPr marL="342900" indent="-342900" algn="just">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Formula -</a:t>
            </a:r>
            <a:r>
              <a:rPr lang="en-IN" sz="2800" dirty="0" smtClean="0">
                <a:latin typeface="Times New Roman" panose="02020603050405020304" pitchFamily="18" charset="0"/>
                <a:cs typeface="Times New Roman" panose="02020603050405020304" pitchFamily="18" charset="0"/>
              </a:rPr>
              <a:t> </a:t>
            </a:r>
            <a:r>
              <a:rPr lang="en-IN" sz="2800" dirty="0" err="1" smtClean="0">
                <a:latin typeface="Times New Roman" panose="02020603050405020304" pitchFamily="18" charset="0"/>
                <a:cs typeface="Times New Roman" panose="02020603050405020304" pitchFamily="18" charset="0"/>
              </a:rPr>
              <a:t>Findout</a:t>
            </a:r>
            <a:r>
              <a:rPr lang="en-IN" sz="2800" dirty="0" smtClean="0">
                <a:latin typeface="Times New Roman" panose="02020603050405020304" pitchFamily="18" charset="0"/>
                <a:cs typeface="Times New Roman" panose="02020603050405020304" pitchFamily="18" charset="0"/>
              </a:rPr>
              <a:t> Employee Performance Category Level</a:t>
            </a:r>
          </a:p>
          <a:p>
            <a:pPr marL="342900" indent="-342900" algn="just">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Pivot Table - </a:t>
            </a:r>
            <a:r>
              <a:rPr lang="en-IN" sz="2800" dirty="0" smtClean="0">
                <a:latin typeface="Times New Roman" panose="02020603050405020304" pitchFamily="18" charset="0"/>
                <a:cs typeface="Times New Roman" panose="02020603050405020304" pitchFamily="18" charset="0"/>
              </a:rPr>
              <a:t>Summary of the Employees Performance Analysis</a:t>
            </a:r>
          </a:p>
          <a:p>
            <a:pPr marL="342900" indent="-342900" algn="just">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Recommended Chart - </a:t>
            </a:r>
            <a:r>
              <a:rPr lang="en-IN" sz="2800" dirty="0" smtClean="0">
                <a:latin typeface="Times New Roman" panose="02020603050405020304" pitchFamily="18" charset="0"/>
                <a:cs typeface="Times New Roman" panose="02020603050405020304" pitchFamily="18" charset="0"/>
              </a:rPr>
              <a:t>Employee Performance Analysis Visualization</a:t>
            </a:r>
          </a:p>
          <a:p>
            <a:pPr marL="342900" indent="-342900" algn="just">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Pie Chart - </a:t>
            </a:r>
            <a:r>
              <a:rPr lang="en-IN" sz="2800" dirty="0" smtClean="0">
                <a:latin typeface="Times New Roman" panose="02020603050405020304" pitchFamily="18" charset="0"/>
                <a:cs typeface="Times New Roman" panose="02020603050405020304" pitchFamily="18" charset="0"/>
              </a:rPr>
              <a:t>Identify the Business Unit Wise Summary Visualization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755332" y="385444"/>
            <a:ext cx="10681335" cy="677108"/>
          </a:xfrm>
        </p:spPr>
        <p:txBody>
          <a:bodyPr/>
          <a:lstStyle/>
          <a:p>
            <a:r>
              <a:rPr lang="en-IN" sz="4400" u="sng" dirty="0" smtClean="0"/>
              <a:t>DATASET DESCRIPTION</a:t>
            </a:r>
            <a:endParaRPr lang="en-IN" sz="4400" u="sng" dirty="0"/>
          </a:p>
        </p:txBody>
      </p:sp>
      <p:sp>
        <p:nvSpPr>
          <p:cNvPr id="4" name="TextBox 3"/>
          <p:cNvSpPr txBox="1"/>
          <p:nvPr/>
        </p:nvSpPr>
        <p:spPr>
          <a:xfrm>
            <a:off x="741685" y="1087572"/>
            <a:ext cx="9240516" cy="5509200"/>
          </a:xfrm>
          <a:prstGeom prst="rect">
            <a:avLst/>
          </a:prstGeom>
          <a:noFill/>
        </p:spPr>
        <p:txBody>
          <a:bodyPr wrap="square" rtlCol="0">
            <a:spAutoFit/>
          </a:bodyPr>
          <a:lstStyle/>
          <a:p>
            <a:pPr marL="342900" indent="-342900" algn="just">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Employees Database Downloaded from “</a:t>
            </a:r>
            <a:r>
              <a:rPr lang="en-IN" sz="3200" dirty="0" err="1" smtClean="0">
                <a:latin typeface="Times New Roman" panose="02020603050405020304" pitchFamily="18" charset="0"/>
                <a:cs typeface="Times New Roman" panose="02020603050405020304" pitchFamily="18" charset="0"/>
              </a:rPr>
              <a:t>Kaggle</a:t>
            </a:r>
            <a:r>
              <a:rPr lang="en-IN" sz="32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There are 26 Features are fetched in the Employees Database</a:t>
            </a:r>
          </a:p>
          <a:p>
            <a:pPr marL="342900" indent="-342900" algn="just">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I chosen up 9 Features for the Employee Performance Analysis</a:t>
            </a:r>
          </a:p>
          <a:p>
            <a:pPr marL="342900" indent="-342900" algn="just">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Employee ID was in the Numerical Value which was sorted from Smallest to Largest</a:t>
            </a:r>
          </a:p>
          <a:p>
            <a:pPr marL="342900" indent="-342900" algn="just">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Name has been given by First Name &amp; Last Name</a:t>
            </a:r>
          </a:p>
          <a:p>
            <a:pPr marL="342900" indent="-342900" algn="just">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Business Unit was mentioned as Short form</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Status either Active nor Terminated by </a:t>
            </a:r>
            <a:r>
              <a:rPr lang="en-IN" sz="3200" dirty="0" smtClean="0">
                <a:latin typeface="Times New Roman" panose="02020603050405020304" pitchFamily="18" charset="0"/>
                <a:cs typeface="Times New Roman" panose="02020603050405020304" pitchFamily="18" charset="0"/>
              </a:rPr>
              <a:t>Voluntary</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755332" y="385444"/>
            <a:ext cx="10681335" cy="677108"/>
          </a:xfrm>
        </p:spPr>
        <p:txBody>
          <a:bodyPr/>
          <a:lstStyle/>
          <a:p>
            <a:r>
              <a:rPr lang="en-IN" sz="4400" u="sng" dirty="0" smtClean="0"/>
              <a:t>DATASET DESCRIPTION</a:t>
            </a:r>
            <a:endParaRPr lang="en-IN" sz="4400" u="sng" dirty="0"/>
          </a:p>
        </p:txBody>
      </p:sp>
      <p:sp>
        <p:nvSpPr>
          <p:cNvPr id="4" name="TextBox 3"/>
          <p:cNvSpPr txBox="1"/>
          <p:nvPr/>
        </p:nvSpPr>
        <p:spPr>
          <a:xfrm>
            <a:off x="755333" y="1062552"/>
            <a:ext cx="9226868" cy="5509200"/>
          </a:xfrm>
          <a:prstGeom prst="rect">
            <a:avLst/>
          </a:prstGeom>
          <a:noFill/>
        </p:spPr>
        <p:txBody>
          <a:bodyPr wrap="square" rtlCol="0">
            <a:spAutoFit/>
          </a:bodyPr>
          <a:lstStyle/>
          <a:p>
            <a:pPr marL="342900" indent="-342900" algn="just">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Employee Type was given in the form of Part Time, Contract &amp; Full Time</a:t>
            </a:r>
          </a:p>
          <a:p>
            <a:pPr marL="342900" indent="-342900" algn="just">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Employee Classification Type was mentioned in the form of Voluntary, Involuntary &amp; Retirement</a:t>
            </a:r>
          </a:p>
          <a:p>
            <a:pPr marL="342900" indent="-342900" algn="just">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Performance Score has been entered as Improvement, Need Improvement, Fully Meets the Improvement, Exceeds the Improvements</a:t>
            </a:r>
          </a:p>
          <a:p>
            <a:pPr marL="342900" indent="-342900" algn="just">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Current Employee Ratings were mentioned as Numerical Value ranging from 1 to 5</a:t>
            </a:r>
          </a:p>
          <a:p>
            <a:pPr marL="342900" indent="-342900" algn="just">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Performance Category Level has been </a:t>
            </a:r>
            <a:r>
              <a:rPr lang="en-IN" sz="3200" dirty="0" err="1" smtClean="0">
                <a:latin typeface="Times New Roman" panose="02020603050405020304" pitchFamily="18" charset="0"/>
                <a:cs typeface="Times New Roman" panose="02020603050405020304" pitchFamily="18" charset="0"/>
              </a:rPr>
              <a:t>findout</a:t>
            </a:r>
            <a:r>
              <a:rPr lang="en-IN" sz="3200" dirty="0" smtClean="0">
                <a:latin typeface="Times New Roman" panose="02020603050405020304" pitchFamily="18" charset="0"/>
                <a:cs typeface="Times New Roman" panose="02020603050405020304" pitchFamily="18" charset="0"/>
              </a:rPr>
              <a:t> through the Formula</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37984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419</TotalTime>
  <Words>726</Words>
  <Application>Microsoft Office PowerPoint</Application>
  <PresentationFormat>Widescreen</PresentationFormat>
  <Paragraphs>91</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Trebuchet MS</vt:lpstr>
      <vt:lpstr>Office Theme</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Microsoft account</cp:lastModifiedBy>
  <cp:revision>64</cp:revision>
  <dcterms:created xsi:type="dcterms:W3CDTF">2024-03-29T15:07:22Z</dcterms:created>
  <dcterms:modified xsi:type="dcterms:W3CDTF">2024-09-11T08:55:12Z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