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6" r:id="rId4"/>
  </p:sldMasterIdLst>
  <p:notesMasterIdLst>
    <p:notesMasterId r:id="rId17"/>
  </p:notesMasterIdLst>
  <p:handoutMasterIdLst>
    <p:handoutMasterId r:id="rId18"/>
  </p:handoutMasterIdLst>
  <p:sldIdLst>
    <p:sldId id="334" r:id="rId5"/>
    <p:sldId id="350" r:id="rId6"/>
    <p:sldId id="316" r:id="rId7"/>
    <p:sldId id="351" r:id="rId8"/>
    <p:sldId id="337" r:id="rId9"/>
    <p:sldId id="343" r:id="rId10"/>
    <p:sldId id="336" r:id="rId11"/>
    <p:sldId id="346" r:id="rId12"/>
    <p:sldId id="328" r:id="rId13"/>
    <p:sldId id="353" r:id="rId14"/>
    <p:sldId id="355" r:id="rId15"/>
    <p:sldId id="35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59" autoAdjust="0"/>
    <p:restoredTop sz="86427" autoAdjust="0"/>
  </p:normalViewPr>
  <p:slideViewPr>
    <p:cSldViewPr snapToGrid="0">
      <p:cViewPr>
        <p:scale>
          <a:sx n="44" d="100"/>
          <a:sy n="44" d="100"/>
        </p:scale>
        <p:origin x="-2352" y="-708"/>
      </p:cViewPr>
      <p:guideLst>
        <p:guide orient="horz" pos="1392"/>
        <p:guide orient="horz" pos="3168"/>
        <p:guide pos="7056"/>
      </p:guideLst>
    </p:cSldViewPr>
  </p:slideViewPr>
  <p:outlineViewPr>
    <p:cViewPr>
      <p:scale>
        <a:sx n="33" d="100"/>
        <a:sy n="33" d="100"/>
      </p:scale>
      <p:origin x="258" y="648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3364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3364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01796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677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66773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3348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10776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1547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369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993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E825845-66DD-4B77-A729-CD97D156FE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2749162-63A5-5BF9-895E-B0577A6C47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=""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=""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=""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=""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4BC9F29C-BBE9-AFB4-AFC6-30BCA4EB2AF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=""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=""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4717D91C-F78C-0E4C-FB27-7112AB840A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=""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=""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=""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=""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C648C53D-49AB-C003-70E8-5117AF0797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A96BC1DE-6696-3408-564E-2D73B12663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="" xmlns:a16="http://schemas.microsoft.com/office/drawing/2014/main" id="{268EB1E4-29D6-C3F5-BCBB-FB7E7EE5C2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="" xmlns:a16="http://schemas.microsoft.com/office/drawing/2014/main" id="{09524D46-140F-2F4F-430B-F59815A07C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="" xmlns:a16="http://schemas.microsoft.com/office/drawing/2014/main" id="{AC75143B-C717-8D04-743C-B40FB5EFB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5C05CAAB-DBA2-4548-AD5F-01BB97FBB2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=""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=""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8AF51D36-DB19-27CD-47E0-A4261648DA1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=""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=""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=""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D0FE75D-ACD3-655E-58A7-8F2C182760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B5B2B208-F5B9-0151-C982-A389CB0B299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20EEA6CA-DE1E-18ED-E69E-54A1372FE2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13AE7F8D-AE68-4A83-BAB5-3A97D473CE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="" xmlns:a16="http://schemas.microsoft.com/office/drawing/2014/main" id="{EA1B6985-3E5A-40F4-9268-D4AB3BBF8C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="" xmlns:a16="http://schemas.microsoft.com/office/drawing/2014/main" id="{338BC906-9D03-4280-85E8-21A81BC21D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="" xmlns:a16="http://schemas.microsoft.com/office/drawing/2014/main" id="{C5C06D53-C9F6-47E8-BFE1-B8193A1AED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E825845-66DD-4B77-A729-CD97D156FE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2749162-63A5-5BF9-895E-B0577A6C47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=""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=""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=""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=""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E825845-66DD-4B77-A729-CD97D156FE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2749162-63A5-5BF9-895E-B0577A6C47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=""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=""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=""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=""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=""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=""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58B5E78-A531-681D-1312-F21B52D066B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="" xmlns:a16="http://schemas.microsoft.com/office/drawing/2014/main" id="{AAD06B87-D9B2-4F94-B734-A8F039A203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="" xmlns:a16="http://schemas.microsoft.com/office/drawing/2014/main" id="{BB13A13C-36EA-4B13-9175-C5FE95B34D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=""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CB7CB27F-7A56-A747-A4D6-5627C24638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2749162-63A5-5BF9-895E-B0577A6C47E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=""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=""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=""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57912362-D30D-7B0B-BA94-0993B1EBC4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=""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60F34ED-DA60-4CC2-B735-B0EC5D9FEA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="" xmlns:a16="http://schemas.microsoft.com/office/drawing/2014/main" id="{A9475260-301F-4744-B1DA-7B00F6FB434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="" xmlns:a16="http://schemas.microsoft.com/office/drawing/2014/main" id="{9BBD3F4B-0836-48C5-AC68-747456D1DD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="" xmlns:a16="http://schemas.microsoft.com/office/drawing/2014/main" id="{9B4398D5-99F4-4F83-AA77-9B4177648CA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=""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9EFE408-BFE1-16DC-F7C6-47F55C171A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=""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=""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=""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="" xmlns:a16="http://schemas.microsoft.com/office/drawing/2014/main" id="{E3FE6E42-6A8F-C459-87EE-E2A5BAFA85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=""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15930B2-E36D-4D05-A6B3-CA1BF61D50C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=""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1792BFA8-57AD-0B5C-2534-1E862B58DA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utunm1745240037.github.io/yaminianand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38350" y="3695699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NAME: YAMINI</a:t>
            </a:r>
          </a:p>
          <a:p>
            <a:r>
              <a:rPr lang="en-US" dirty="0" smtClean="0"/>
              <a:t>REGISTER NO AND NMID: 212406223</a:t>
            </a:r>
            <a:endParaRPr lang="en-US" dirty="0" smtClean="0">
              <a:cs typeface="Calibri"/>
            </a:endParaRPr>
          </a:p>
          <a:p>
            <a:r>
              <a:rPr lang="en-US" dirty="0" smtClean="0"/>
              <a:t>DEPARTMENT: BCA-COMPUTER APPLICATION</a:t>
            </a:r>
          </a:p>
          <a:p>
            <a:r>
              <a:rPr lang="en-US" dirty="0" smtClean="0"/>
              <a:t>COLLEGE: MANGALAM college of arts and science/Madres UNIVERSITY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1" y="585216"/>
            <a:ext cx="4953000" cy="776859"/>
          </a:xfrm>
        </p:spPr>
        <p:txBody>
          <a:bodyPr/>
          <a:lstStyle/>
          <a:p>
            <a:r>
              <a:rPr lang="en-IN" sz="2400" spc="15" dirty="0" smtClean="0"/>
              <a:t>RESULTS AND SCREENSHOTS</a:t>
            </a:r>
            <a:endParaRPr lang="en-US" sz="2400" dirty="0"/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=""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57650" y="1762125"/>
            <a:ext cx="7519365" cy="43254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425" y="2362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Arial" pitchFamily="34" charset="0"/>
                <a:cs typeface="Arial" pitchFamily="34" charset="0"/>
              </a:rPr>
              <a:t>DESKTOP SLIDE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 descr="_C__Users_Admin_Desktop_yamini_yamini_index.htm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979" y="674913"/>
            <a:ext cx="3615736" cy="574765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3949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1" y="585216"/>
            <a:ext cx="4953000" cy="776859"/>
          </a:xfrm>
        </p:spPr>
        <p:txBody>
          <a:bodyPr/>
          <a:lstStyle/>
          <a:p>
            <a:r>
              <a:rPr lang="en-IN" sz="2400" spc="15" dirty="0" smtClean="0"/>
              <a:t>RESULTS AND SCREENSHOTS</a:t>
            </a:r>
            <a:endParaRPr lang="en-US" sz="2400" dirty="0"/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=""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38825" y="1762125"/>
            <a:ext cx="5738190" cy="432549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19425" y="2362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MOBILE  SLIDE</a:t>
            </a:r>
            <a:endParaRPr lang="en-US" dirty="0"/>
          </a:p>
        </p:txBody>
      </p:sp>
      <p:pic>
        <p:nvPicPr>
          <p:cNvPr id="9" name="Picture 8" descr="_C__Users_Admin_Desktop_yamini_yamini_index.html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928" y="1515397"/>
            <a:ext cx="1963085" cy="47454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7394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714376"/>
            <a:ext cx="4541353" cy="1066800"/>
          </a:xfrm>
        </p:spPr>
        <p:txBody>
          <a:bodyPr/>
          <a:lstStyle/>
          <a:p>
            <a:pPr algn="ctr"/>
            <a:r>
              <a:rPr lang="en-IN" sz="3600" dirty="0" smtClean="0"/>
              <a:t>CONCLUSION</a:t>
            </a:r>
            <a:endParaRPr lang="en-US" sz="3600" dirty="0"/>
          </a:p>
        </p:txBody>
      </p:sp>
      <p:pic>
        <p:nvPicPr>
          <p:cNvPr id="5" name="Picture Placeholder 14" descr="Mountains under near dusk sky">
            <a:extLst>
              <a:ext uri="{FF2B5EF4-FFF2-40B4-BE49-F238E27FC236}">
                <a16:creationId xmlns="" xmlns:a16="http://schemas.microsoft.com/office/drawing/2014/main" id="{DE72DC91-8DC9-B68C-C1D3-8F5273481A7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3191" r="13191"/>
          <a:stretch/>
        </p:blipFill>
        <p:spPr>
          <a:xfrm>
            <a:off x="1371606" y="3205313"/>
            <a:ext cx="3043077" cy="3043083"/>
          </a:xfr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52875" y="2133601"/>
            <a:ext cx="7086599" cy="4011168"/>
          </a:xfrm>
        </p:spPr>
        <p:txBody>
          <a:bodyPr/>
          <a:lstStyle/>
          <a:p>
            <a:pPr lvl="3">
              <a:lnSpc>
                <a:spcPct val="100000"/>
              </a:lnSpc>
            </a:pPr>
            <a:r>
              <a:rPr lang="en-US" sz="2000" dirty="0" smtClean="0">
                <a:latin typeface="Sitka Text" pitchFamily="2" charset="0"/>
              </a:rPr>
              <a:t>This project is a beginner-friendly portfolio website that includes essential sections such as About, </a:t>
            </a:r>
            <a:r>
              <a:rPr lang="en-US" sz="2000" dirty="0" err="1" smtClean="0">
                <a:latin typeface="Sitka Text" pitchFamily="2" charset="0"/>
              </a:rPr>
              <a:t>Skills,Projects</a:t>
            </a:r>
            <a:r>
              <a:rPr lang="en-US" sz="2000" dirty="0" smtClean="0">
                <a:latin typeface="Sitka Text" pitchFamily="2" charset="0"/>
              </a:rPr>
              <a:t>, and Contact. Its responsive structure and simple JavaScript add interactivity without complexity</a:t>
            </a:r>
            <a:r>
              <a:rPr lang="en-US" sz="2000" dirty="0" smtClean="0">
                <a:latin typeface="Sitka Text" pitchFamily="2" charset="0"/>
              </a:rPr>
              <a:t>.</a:t>
            </a:r>
            <a:r>
              <a:rPr lang="en-US" sz="2000" dirty="0" smtClean="0">
                <a:hlinkClick r:id="rId4"/>
              </a:rPr>
              <a:t> </a:t>
            </a:r>
            <a:endParaRPr lang="en-US" sz="2000" dirty="0" smtClean="0">
              <a:hlinkClick r:id="rId4"/>
            </a:endParaRPr>
          </a:p>
          <a:p>
            <a:pPr lvl="3">
              <a:lnSpc>
                <a:spcPct val="100000"/>
              </a:lnSpc>
            </a:pPr>
            <a:r>
              <a:rPr lang="en-US" sz="2000" smtClean="0">
                <a:hlinkClick r:id="rId4"/>
              </a:rPr>
              <a:t>github</a:t>
            </a:r>
            <a:r>
              <a:rPr lang="en-US" sz="2000" smtClean="0">
                <a:hlinkClick r:id="rId4"/>
              </a:rPr>
              <a:t>:</a:t>
            </a:r>
            <a:r>
              <a:rPr lang="en-US" sz="2000" smtClean="0">
                <a:hlinkClick r:id="rId4"/>
              </a:rPr>
              <a:t>Portfolio</a:t>
            </a:r>
            <a:r>
              <a:rPr lang="en-US" sz="2000" dirty="0" smtClean="0">
                <a:hlinkClick r:id="rId4"/>
              </a:rPr>
              <a:t> </a:t>
            </a:r>
            <a:r>
              <a:rPr lang="en-US" sz="2000" dirty="0" smtClean="0">
                <a:hlinkClick r:id="rId4"/>
              </a:rPr>
              <a:t>- </a:t>
            </a:r>
            <a:r>
              <a:rPr lang="en-US" sz="2000" dirty="0" err="1" smtClean="0">
                <a:hlinkClick r:id="rId4"/>
              </a:rPr>
              <a:t>yamini</a:t>
            </a:r>
            <a:r>
              <a:rPr lang="en-US" sz="2000" dirty="0" smtClean="0">
                <a:hlinkClick r:id="rId4"/>
              </a:rPr>
              <a:t> (autunm1745240037.github.io)</a:t>
            </a:r>
            <a:endParaRPr lang="en-US" sz="2000" dirty="0" smtClean="0">
              <a:latin typeface="Sitka Text" pitchFamily="2" charset="0"/>
            </a:endParaRPr>
          </a:p>
          <a:p>
            <a:pPr lvl="3">
              <a:lnSpc>
                <a:spcPct val="100000"/>
              </a:lnSpc>
            </a:pPr>
            <a:endParaRPr lang="en-US" sz="2000" dirty="0" smtClean="0">
              <a:latin typeface="Sitka Text" pitchFamily="2" charset="0"/>
            </a:endParaRPr>
          </a:p>
          <a:p>
            <a:pPr lvl="3">
              <a:lnSpc>
                <a:spcPct val="100000"/>
              </a:lnSpc>
            </a:pPr>
            <a:endParaRPr lang="en-US" sz="2000" dirty="0">
              <a:latin typeface="Sitka Text" pitchFamily="2" charset="0"/>
            </a:endParaRP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7394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spc="5" dirty="0" smtClean="0"/>
              <a:t>PROJECT</a:t>
            </a:r>
            <a:r>
              <a:rPr lang="en-US" spc="-85" dirty="0" smtClean="0"/>
              <a:t> </a:t>
            </a:r>
            <a:r>
              <a:rPr lang="en-US" spc="25" dirty="0" smtClean="0"/>
              <a:t>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08029" y="3819525"/>
            <a:ext cx="7393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Bodoni MT" pitchFamily="18" charset="0"/>
              </a:rPr>
              <a:t>Interactive digital portfolio using front end development</a:t>
            </a:r>
            <a:endParaRPr lang="en-US" dirty="0">
              <a:latin typeface="Bodoni MT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540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ountains at sunset">
            <a:extLst>
              <a:ext uri="{FF2B5EF4-FFF2-40B4-BE49-F238E27FC236}">
                <a16:creationId xmlns=""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29225" y="2667000"/>
            <a:ext cx="56292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solidFill>
                  <a:srgbClr val="0D0D0D"/>
                </a:solidFill>
                <a:latin typeface="Sitka Text" pitchFamily="2" charset="0"/>
                <a:cs typeface="Times New Roman" panose="02020603050405020304" pitchFamily="18" charset="0"/>
              </a:rPr>
              <a:t> Link</a:t>
            </a:r>
            <a:endParaRPr lang="en-US" dirty="0">
              <a:latin typeface="Sitka Text" pitchFamily="2" charset="0"/>
            </a:endParaRPr>
          </a:p>
        </p:txBody>
      </p:sp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4495800" y="723900"/>
            <a:ext cx="4981575" cy="51296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spc="25" dirty="0" smtClean="0"/>
              <a:t>A</a:t>
            </a:r>
            <a:r>
              <a:rPr lang="en-US" sz="3200" spc="-5" dirty="0" smtClean="0"/>
              <a:t>G</a:t>
            </a:r>
            <a:r>
              <a:rPr lang="en-US" sz="3200" spc="-35" dirty="0" smtClean="0"/>
              <a:t>E</a:t>
            </a:r>
            <a:r>
              <a:rPr lang="en-US" sz="3200" spc="15" dirty="0" smtClean="0"/>
              <a:t>N</a:t>
            </a:r>
            <a:r>
              <a:rPr lang="en-US" sz="3200" dirty="0" smtClean="0"/>
              <a:t>DA    </a:t>
            </a:r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037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Mountains at sunset">
            <a:extLst>
              <a:ext uri="{FF2B5EF4-FFF2-40B4-BE49-F238E27FC236}">
                <a16:creationId xmlns=""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itle 7"/>
          <p:cNvSpPr txBox="1">
            <a:spLocks noGrp="1"/>
          </p:cNvSpPr>
          <p:nvPr>
            <p:ph type="title"/>
          </p:nvPr>
        </p:nvSpPr>
        <p:spPr>
          <a:xfrm>
            <a:off x="3695701" y="723900"/>
            <a:ext cx="5524500" cy="466474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spc="-20" dirty="0" smtClean="0">
                <a:solidFill>
                  <a:schemeClr val="tx1"/>
                </a:solidFill>
              </a:rPr>
              <a:t>P</a:t>
            </a:r>
            <a:r>
              <a:rPr lang="en-US" sz="2800" spc="15" dirty="0" smtClean="0">
                <a:solidFill>
                  <a:schemeClr val="tx1"/>
                </a:solidFill>
              </a:rPr>
              <a:t>ROB</a:t>
            </a:r>
            <a:r>
              <a:rPr lang="en-US" sz="2800" spc="55" dirty="0" smtClean="0">
                <a:solidFill>
                  <a:schemeClr val="tx1"/>
                </a:solidFill>
              </a:rPr>
              <a:t>L</a:t>
            </a:r>
            <a:r>
              <a:rPr lang="en-US" sz="2800" spc="-20" dirty="0" smtClean="0">
                <a:solidFill>
                  <a:schemeClr val="tx1"/>
                </a:solidFill>
              </a:rPr>
              <a:t>E</a:t>
            </a:r>
            <a:r>
              <a:rPr lang="en-US" sz="2800" spc="20" dirty="0" smtClean="0">
                <a:solidFill>
                  <a:schemeClr val="tx1"/>
                </a:solidFill>
              </a:rPr>
              <a:t>M </a:t>
            </a:r>
            <a:r>
              <a:rPr lang="en-US" sz="2800" spc="10" dirty="0" smtClean="0">
                <a:solidFill>
                  <a:schemeClr val="tx1"/>
                </a:solidFill>
              </a:rPr>
              <a:t>S</a:t>
            </a:r>
            <a:r>
              <a:rPr lang="en-US" sz="2800" spc="-370" dirty="0" smtClean="0">
                <a:solidFill>
                  <a:schemeClr val="tx1"/>
                </a:solidFill>
              </a:rPr>
              <a:t>T</a:t>
            </a:r>
            <a:r>
              <a:rPr lang="en-US" sz="2800" spc="-375" dirty="0" smtClean="0">
                <a:solidFill>
                  <a:schemeClr val="tx1"/>
                </a:solidFill>
              </a:rPr>
              <a:t>A</a:t>
            </a:r>
            <a:r>
              <a:rPr lang="en-US" sz="2800" spc="15" dirty="0" smtClean="0">
                <a:solidFill>
                  <a:schemeClr val="tx1"/>
                </a:solidFill>
              </a:rPr>
              <a:t>T</a:t>
            </a:r>
            <a:r>
              <a:rPr lang="en-US" sz="2800" spc="-10" dirty="0" smtClean="0">
                <a:solidFill>
                  <a:schemeClr val="tx1"/>
                </a:solidFill>
              </a:rPr>
              <a:t>E</a:t>
            </a:r>
            <a:r>
              <a:rPr lang="en-US" sz="2800" spc="-20" dirty="0" smtClean="0">
                <a:solidFill>
                  <a:schemeClr val="tx1"/>
                </a:solidFill>
              </a:rPr>
              <a:t>ME</a:t>
            </a:r>
            <a:r>
              <a:rPr lang="en-US" sz="2800" spc="10" dirty="0" smtClean="0">
                <a:solidFill>
                  <a:schemeClr val="tx1"/>
                </a:solidFill>
              </a:rPr>
              <a:t>NT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57525" y="2866936"/>
            <a:ext cx="81724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Bahnschrift Light Condensed" pitchFamily="34" charset="0"/>
              </a:rPr>
              <a:t>A well-crafted portfolio can open doors, but building one can be challenging. This project aims to simplify that process with a responsive, customizable website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037812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95A271-8875-6BCE-0A4A-542683BB3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2228851"/>
            <a:ext cx="8311102" cy="2266949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sz="900" dirty="0" smtClean="0">
                <a:solidFill>
                  <a:schemeClr val="tx2"/>
                </a:solidFill>
              </a:rPr>
              <a:t>This project is a personal digital portfolio website aimed at enhancing professional presence online. It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allows users to display their career highlights, academic background, and certifications in an organized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manner. Built with a focus on responsiveness and user experience, the portfolio serves as a central hub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for self-promotion.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Key Features:</a:t>
            </a:r>
            <a:br>
              <a:rPr lang="en-US" sz="900" dirty="0" smtClean="0">
                <a:solidFill>
                  <a:schemeClr val="tx2"/>
                </a:solidFill>
              </a:rPr>
            </a:br>
            <a:r>
              <a:rPr lang="en-US" sz="900" dirty="0" smtClean="0">
                <a:solidFill>
                  <a:schemeClr val="tx2"/>
                </a:solidFill>
              </a:rPr>
              <a:t>● About Me: Introduction and background</a:t>
            </a:r>
            <a:r>
              <a:rPr lang="en-US" sz="900" dirty="0" smtClean="0"/>
              <a:t/>
            </a:r>
            <a:br>
              <a:rPr lang="en-US" sz="900" dirty="0" smtClean="0"/>
            </a:br>
            <a:r>
              <a:rPr lang="en-US" sz="900" dirty="0" smtClean="0">
                <a:solidFill>
                  <a:schemeClr val="tx1"/>
                </a:solidFill>
              </a:rPr>
              <a:t>● Education: Academic history and milestones</a:t>
            </a:r>
            <a:r>
              <a:rPr lang="en-US" sz="900" dirty="0" smtClean="0"/>
              <a:t/>
            </a:r>
            <a:br>
              <a:rPr lang="en-US" sz="900" dirty="0" smtClean="0"/>
            </a:br>
            <a:endParaRPr lang="en-US" sz="900" dirty="0"/>
          </a:p>
        </p:txBody>
      </p:sp>
      <p:pic>
        <p:nvPicPr>
          <p:cNvPr id="7" name="Picture Placeholder 8" descr="Mountains at sunset">
            <a:extLst>
              <a:ext uri="{FF2B5EF4-FFF2-40B4-BE49-F238E27FC236}">
                <a16:creationId xmlns="" xmlns:a16="http://schemas.microsoft.com/office/drawing/2014/main" id="{DABEABE1-2983-8759-E3F7-CCC6330C6BA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3" r="23"/>
          <a:stretch/>
        </p:blipFill>
        <p:spPr>
          <a:xfrm>
            <a:off x="8197587" y="411831"/>
            <a:ext cx="3521337" cy="3521344"/>
          </a:xfrm>
        </p:spPr>
      </p:pic>
      <p:sp>
        <p:nvSpPr>
          <p:cNvPr id="4" name="Rectangle 3"/>
          <p:cNvSpPr/>
          <p:nvPr/>
        </p:nvSpPr>
        <p:spPr>
          <a:xfrm>
            <a:off x="3238500" y="1657350"/>
            <a:ext cx="30765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pc="5" dirty="0" smtClean="0"/>
              <a:t>PROJECT </a:t>
            </a:r>
            <a:r>
              <a:rPr lang="en-US" spc="-20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94123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1162050"/>
            <a:ext cx="8606791" cy="1330076"/>
          </a:xfrm>
        </p:spPr>
        <p:txBody>
          <a:bodyPr/>
          <a:lstStyle/>
          <a:p>
            <a:r>
              <a:rPr lang="en-US" sz="2800" cap="none" spc="25" dirty="0" smtClean="0"/>
              <a:t>W</a:t>
            </a:r>
            <a:r>
              <a:rPr lang="en-US" sz="2800" cap="none" spc="-20" dirty="0" smtClean="0"/>
              <a:t>H</a:t>
            </a:r>
            <a:r>
              <a:rPr lang="en-US" sz="2800" cap="none" spc="20" dirty="0" smtClean="0"/>
              <a:t>O</a:t>
            </a:r>
            <a:r>
              <a:rPr lang="en-US" sz="2800" cap="none" spc="-235" dirty="0" smtClean="0"/>
              <a:t> </a:t>
            </a:r>
            <a:r>
              <a:rPr lang="en-US" sz="2800" cap="none" spc="-10" dirty="0" smtClean="0"/>
              <a:t>AR</a:t>
            </a:r>
            <a:r>
              <a:rPr lang="en-US" sz="2800" cap="none" spc="15" dirty="0" smtClean="0"/>
              <a:t>E</a:t>
            </a:r>
            <a:r>
              <a:rPr lang="en-US" sz="2800" cap="none" spc="-35" dirty="0" smtClean="0"/>
              <a:t> </a:t>
            </a:r>
            <a:r>
              <a:rPr lang="en-US" sz="2800" cap="none" spc="-10" dirty="0" smtClean="0"/>
              <a:t>T</a:t>
            </a:r>
            <a:r>
              <a:rPr lang="en-US" sz="2800" cap="none" spc="-15" dirty="0" smtClean="0"/>
              <a:t>H</a:t>
            </a:r>
            <a:r>
              <a:rPr lang="en-US" sz="2800" cap="none" spc="15" dirty="0" smtClean="0"/>
              <a:t>E</a:t>
            </a:r>
            <a:r>
              <a:rPr lang="en-US" sz="2800" cap="none" spc="-35" dirty="0" smtClean="0"/>
              <a:t> </a:t>
            </a:r>
            <a:r>
              <a:rPr lang="en-US" sz="2800" cap="none" spc="-20" dirty="0" smtClean="0"/>
              <a:t>E</a:t>
            </a:r>
            <a:r>
              <a:rPr lang="en-US" sz="2800" cap="none" spc="30" dirty="0" smtClean="0"/>
              <a:t>N</a:t>
            </a:r>
            <a:r>
              <a:rPr lang="en-US" sz="2800" cap="none" spc="15" dirty="0" smtClean="0"/>
              <a:t>D</a:t>
            </a:r>
            <a:r>
              <a:rPr lang="en-US" sz="2800" cap="none" spc="-45" dirty="0" smtClean="0"/>
              <a:t> </a:t>
            </a:r>
            <a:r>
              <a:rPr lang="en-US" sz="2800" cap="none" dirty="0" smtClean="0"/>
              <a:t>U</a:t>
            </a:r>
            <a:r>
              <a:rPr lang="en-US" sz="2800" cap="none" spc="10" dirty="0" smtClean="0"/>
              <a:t>S</a:t>
            </a:r>
            <a:r>
              <a:rPr lang="en-US" sz="2800" cap="none" spc="-25" dirty="0" smtClean="0"/>
              <a:t>E</a:t>
            </a:r>
            <a:r>
              <a:rPr lang="en-US" sz="2800" cap="none" spc="-10" dirty="0" smtClean="0"/>
              <a:t>R</a:t>
            </a:r>
            <a:r>
              <a:rPr lang="en-US" sz="2800" cap="none" spc="5" dirty="0" smtClean="0"/>
              <a:t>S?</a:t>
            </a:r>
            <a:endParaRPr lang="en-US" sz="28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58" y="2981325"/>
            <a:ext cx="7168517" cy="238125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ahnschrift SemiLight Condensed" pitchFamily="34" charset="0"/>
              </a:rPr>
              <a:t>Students (academic projects, resumes).</a:t>
            </a:r>
          </a:p>
          <a:p>
            <a:r>
              <a:rPr lang="en-US" dirty="0" smtClean="0">
                <a:solidFill>
                  <a:schemeClr val="tx1"/>
                </a:solidFill>
                <a:latin typeface="Bahnschrift SemiLight Condensed" pitchFamily="34" charset="0"/>
              </a:rPr>
              <a:t>Job seekers (to share with recruiters).</a:t>
            </a:r>
          </a:p>
          <a:p>
            <a:r>
              <a:rPr lang="en-US" dirty="0" smtClean="0">
                <a:solidFill>
                  <a:schemeClr val="tx1"/>
                </a:solidFill>
                <a:latin typeface="Bahnschrift SemiLight Condensed" pitchFamily="34" charset="0"/>
              </a:rPr>
              <a:t>Freelancers (to show clients).</a:t>
            </a:r>
          </a:p>
          <a:p>
            <a:r>
              <a:rPr lang="en-US" dirty="0" smtClean="0">
                <a:solidFill>
                  <a:schemeClr val="tx1"/>
                </a:solidFill>
                <a:latin typeface="Bahnschrift SemiLight Condensed" pitchFamily="34" charset="0"/>
              </a:rPr>
              <a:t>Professionals (to highlight experience and achievements)</a:t>
            </a:r>
          </a:p>
          <a:p>
            <a:endParaRPr lang="en-US" dirty="0"/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=""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/>
      </p:pic>
    </p:spTree>
    <p:extLst>
      <p:ext uri="{BB962C8B-B14F-4D97-AF65-F5344CB8AC3E}">
        <p14:creationId xmlns="" xmlns:p14="http://schemas.microsoft.com/office/powerpoint/2010/main" val="3962753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9" y="3383280"/>
            <a:ext cx="7772399" cy="107442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000" dirty="0" smtClean="0"/>
              <a:t/>
            </a:r>
            <a:br>
              <a:rPr lang="en-US" sz="1000" dirty="0" smtClean="0"/>
            </a:br>
            <a:r>
              <a:rPr lang="en-US" sz="1000" dirty="0" smtClean="0">
                <a:solidFill>
                  <a:schemeClr val="tx1"/>
                </a:solidFill>
              </a:rPr>
              <a:t>Structure (pages, sections).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CSS Styling (colors, layouts, responsiveness).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JavaScript Interactivity (JavaScript Interactivity (mobile navigation menu toggle)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/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Mention code editor (VS Code) or CODEPEN and hosting platform (</a:t>
            </a:r>
            <a:r>
              <a:rPr lang="en-US" sz="1000" dirty="0" err="1" smtClean="0">
                <a:solidFill>
                  <a:schemeClr val="tx1"/>
                </a:solidFill>
              </a:rPr>
              <a:t>GitHub</a:t>
            </a:r>
            <a:r>
              <a:rPr lang="en-US" sz="1000" dirty="0" smtClean="0">
                <a:solidFill>
                  <a:schemeClr val="tx1"/>
                </a:solidFill>
              </a:rPr>
              <a:t> Pages</a:t>
            </a:r>
            <a:r>
              <a:rPr lang="en-US" sz="1000" dirty="0" smtClean="0"/>
              <a:t>)</a:t>
            </a:r>
            <a:br>
              <a:rPr lang="en-US" sz="10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" dirty="0" smtClean="0"/>
              <a:t>TOOLS AND TECHNIQUES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49168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=""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260476" y="1647825"/>
            <a:ext cx="4530724" cy="56197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spc="15" dirty="0" smtClean="0">
                <a:latin typeface="Trebuchet MS"/>
                <a:cs typeface="Trebuchet MS"/>
              </a:rPr>
              <a:t>POTFOLIO DESIGN AND LAYOUT</a:t>
            </a:r>
            <a:endParaRPr lang="en-IN" dirty="0" smtClean="0">
              <a:latin typeface="Trebuchet MS"/>
              <a:cs typeface="Trebuchet MS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="" xmlns:a16="http://schemas.microsoft.com/office/drawing/2014/main" id="{828FD192-492A-A40D-E86A-BABC77587C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80160" y="2466976"/>
            <a:ext cx="4663440" cy="1685924"/>
          </a:xfrm>
        </p:spPr>
        <p:txBody>
          <a:bodyPr/>
          <a:lstStyle/>
          <a:p>
            <a:r>
              <a:rPr lang="en-US" dirty="0" smtClean="0">
                <a:latin typeface="Agency FB" pitchFamily="34" charset="0"/>
              </a:rPr>
              <a:t>• Home</a:t>
            </a:r>
          </a:p>
          <a:p>
            <a:r>
              <a:rPr lang="en-US" dirty="0" smtClean="0">
                <a:latin typeface="Agency FB" pitchFamily="34" charset="0"/>
              </a:rPr>
              <a:t>• About Me</a:t>
            </a:r>
          </a:p>
          <a:p>
            <a:r>
              <a:rPr lang="en-US" dirty="0" smtClean="0">
                <a:latin typeface="Agency FB" pitchFamily="34" charset="0"/>
              </a:rPr>
              <a:t>• Skills</a:t>
            </a:r>
          </a:p>
          <a:p>
            <a:r>
              <a:rPr lang="en-US" dirty="0" smtClean="0">
                <a:latin typeface="Agency FB" pitchFamily="34" charset="0"/>
              </a:rPr>
              <a:t>• Projects</a:t>
            </a:r>
          </a:p>
          <a:p>
            <a:r>
              <a:rPr lang="en-US" dirty="0" smtClean="0">
                <a:latin typeface="Agency FB" pitchFamily="34" charset="0"/>
              </a:rPr>
              <a:t>• Achievements</a:t>
            </a:r>
          </a:p>
          <a:p>
            <a:r>
              <a:rPr lang="en-US" dirty="0" smtClean="0">
                <a:latin typeface="Agency FB" pitchFamily="34" charset="0"/>
              </a:rPr>
              <a:t>• Contact</a:t>
            </a:r>
          </a:p>
          <a:p>
            <a:r>
              <a:rPr lang="en-US" dirty="0" smtClean="0">
                <a:latin typeface="Agency FB" pitchFamily="34" charset="0"/>
              </a:rPr>
              <a:t>• Responsive navigation with hamburger menu</a:t>
            </a:r>
          </a:p>
          <a:p>
            <a:r>
              <a:rPr lang="en-US" dirty="0" smtClean="0">
                <a:latin typeface="Agency FB" pitchFamily="34" charset="0"/>
              </a:rPr>
              <a:t>•Responsive layout (mobile ,desktop view)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762FCA4D-7EEE-9E3D-F691-FEFB5FB33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2057400" y="6524624"/>
            <a:ext cx="3589018" cy="12382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19664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1628775"/>
            <a:ext cx="4663438" cy="3152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 smtClean="0"/>
              <a:t>• </a:t>
            </a:r>
            <a:r>
              <a:rPr lang="en-US" sz="1400" dirty="0" smtClean="0">
                <a:latin typeface="Sitka Text" pitchFamily="2" charset="0"/>
              </a:rPr>
              <a:t>Responsive navigation bar with hamburger menu for mobile view</a:t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/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>• Skills section displayed using simple list</a:t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/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>•Certificates section displayed in grid format</a:t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>• Contact details with email,-phone number</a:t>
            </a:r>
            <a:br>
              <a:rPr lang="en-US" sz="1400" dirty="0" smtClean="0">
                <a:latin typeface="Sitka Text" pitchFamily="2" charset="0"/>
              </a:rPr>
            </a:br>
            <a:r>
              <a:rPr lang="en-US" sz="1400" dirty="0" smtClean="0">
                <a:latin typeface="Sitka Text" pitchFamily="2" charset="0"/>
              </a:rPr>
              <a:t>• Footer copyright</a:t>
            </a:r>
            <a:endParaRPr lang="en-US" sz="1400" dirty="0">
              <a:latin typeface="Sitka Text" pitchFamily="2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057401"/>
            <a:ext cx="4663440" cy="3219449"/>
          </a:xfrm>
        </p:spPr>
        <p:txBody>
          <a:bodyPr/>
          <a:lstStyle/>
          <a:p>
            <a:r>
              <a:rPr lang="en-US" dirty="0"/>
              <a:t> 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="" xmlns:a16="http://schemas.microsoft.com/office/drawing/2014/main" id="{1472EB4E-1296-AC66-19FA-B01BB8D8A5F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22444" r="22444"/>
          <a:stretch/>
        </p:blipFill>
        <p:spPr>
          <a:xfrm>
            <a:off x="6695553" y="301752"/>
            <a:ext cx="5221224" cy="6263640"/>
          </a:xfrm>
        </p:spPr>
      </p:pic>
      <p:sp>
        <p:nvSpPr>
          <p:cNvPr id="5" name="TextBox 4"/>
          <p:cNvSpPr txBox="1"/>
          <p:nvPr/>
        </p:nvSpPr>
        <p:spPr>
          <a:xfrm>
            <a:off x="962025" y="476250"/>
            <a:ext cx="47339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 AND FUNCTIONALITY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811157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5F9F641-3334-4981-BACF-D4CA6882CE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B16729F-0CF3-48D0-9AFD-AAAEB43092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44979-59F0-4F8D-AA35-90255837C7E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251</Words>
  <Application>Microsoft Office PowerPoint</Application>
  <PresentationFormat>Custom</PresentationFormat>
  <Paragraphs>66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GradientVTI</vt:lpstr>
      <vt:lpstr>Digital Portfolio</vt:lpstr>
      <vt:lpstr>PROJECT TITLE</vt:lpstr>
      <vt:lpstr>AGENDA    </vt:lpstr>
      <vt:lpstr>PROBLEM STATEMENT</vt:lpstr>
      <vt:lpstr>This project is a personal digital portfolio website aimed at enhancing professional presence online. It allows users to display their career highlights, academic background, and certifications in an organized manner. Built with a focus on responsiveness and user experience, the portfolio serves as a central hub for self-promotion. Key Features: ● About Me: Introduction and background ● Education: Academic history and milestones </vt:lpstr>
      <vt:lpstr>WHO ARE THE END USERS?</vt:lpstr>
      <vt:lpstr> Structure (pages, sections).   CSS Styling (colors, layouts, responsiveness).   JavaScript Interactivity (JavaScript Interactivity (mobile navigation menu toggle)   Mention code editor (VS Code) or CODEPEN and hosting platform (GitHub Pages)     </vt:lpstr>
      <vt:lpstr>Navigating Q&amp;A sessions</vt:lpstr>
      <vt:lpstr>• Responsive navigation bar with hamburger menu for mobile view  • Skills section displayed using simple list  •Certificates section displayed in grid format • Contact details with email,-phone number • Footer copyright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2023-12-10T14:43:58Z</dcterms:created>
  <dcterms:modified xsi:type="dcterms:W3CDTF">2025-09-20T06:54:56Z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