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3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364" autoAdjust="0"/>
  </p:normalViewPr>
  <p:slideViewPr>
    <p:cSldViewPr>
      <p:cViewPr varScale="1">
        <p:scale>
          <a:sx n="65" d="100"/>
          <a:sy n="65" d="100"/>
        </p:scale>
        <p:origin x="-822" y="-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457200" y="3314150"/>
            <a:ext cx="10707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smtClean="0"/>
              <a:t>BARATH A</a:t>
            </a:r>
            <a:endParaRPr lang="en-US" sz="2400" b="1" dirty="0"/>
          </a:p>
          <a:p>
            <a:r>
              <a:rPr lang="en-US" sz="2400" b="1" dirty="0"/>
              <a:t>REGISTER NO </a:t>
            </a:r>
            <a:r>
              <a:rPr lang="en-US" sz="2400" b="1" dirty="0" smtClean="0"/>
              <a:t>AND :NMID:222403076 and </a:t>
            </a:r>
            <a:r>
              <a:rPr lang="en-US" sz="2400" b="1" dirty="0" smtClean="0"/>
              <a:t>BBDF978E9ED8CB58B284EBAFD5120B00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err="1" smtClean="0"/>
              <a:t>Bsc</a:t>
            </a:r>
            <a:r>
              <a:rPr lang="en-US" sz="2400" b="1" dirty="0" smtClean="0"/>
              <a:t>  Computer science with Data science</a:t>
            </a:r>
            <a:endParaRPr lang="en-US" sz="2400" b="1" dirty="0"/>
          </a:p>
          <a:p>
            <a:r>
              <a:rPr lang="en-US" sz="2400" b="1" dirty="0" err="1" smtClean="0"/>
              <a:t>COLLEGE:Sriram</a:t>
            </a:r>
            <a:r>
              <a:rPr lang="en-US" sz="2400" b="1" dirty="0" smtClean="0"/>
              <a:t> Arts &amp; Science </a:t>
            </a:r>
            <a:r>
              <a:rPr lang="en-US" sz="2400" b="1" dirty="0" err="1" smtClean="0"/>
              <a:t>Colleg</a:t>
            </a:r>
            <a:r>
              <a:rPr lang="en-US" sz="2400" b="1" dirty="0" smtClean="0"/>
              <a:t> / Madras University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17075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667000"/>
            <a:ext cx="745430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xmlns="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471</Words>
  <Application>Microsoft Office PowerPoint</Application>
  <PresentationFormat>Custom</PresentationFormat>
  <Paragraphs>66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31</cp:revision>
  <dcterms:created xsi:type="dcterms:W3CDTF">2024-03-29T15:07:22Z</dcterms:created>
  <dcterms:modified xsi:type="dcterms:W3CDTF">2025-09-13T05:27:38Z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