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18"/>
  </p:notesMasterIdLst>
  <p:sldIdLst>
    <p:sldId id="317" r:id="rId2"/>
    <p:sldId id="300" r:id="rId3"/>
    <p:sldId id="303" r:id="rId4"/>
    <p:sldId id="305" r:id="rId5"/>
    <p:sldId id="285" r:id="rId6"/>
    <p:sldId id="295" r:id="rId7"/>
    <p:sldId id="314" r:id="rId8"/>
    <p:sldId id="313" r:id="rId9"/>
    <p:sldId id="294" r:id="rId10"/>
    <p:sldId id="318" r:id="rId11"/>
    <p:sldId id="310" r:id="rId12"/>
    <p:sldId id="291" r:id="rId13"/>
    <p:sldId id="309" r:id="rId14"/>
    <p:sldId id="315" r:id="rId15"/>
    <p:sldId id="316" r:id="rId16"/>
    <p:sldId id="293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3A27A-7FA1-4FD3-8083-1621A61FDC63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C1B4BCB-D373-463A-8D78-C5A28AB50663}">
      <dgm:prSet phldrT="[Tekst]" custT="1"/>
      <dgm:spPr/>
      <dgm:t>
        <a:bodyPr/>
        <a:lstStyle/>
        <a:p>
          <a:pPr algn="ctr"/>
          <a:r>
            <a:rPr lang="pl-PL" sz="2800" dirty="0" err="1" smtClean="0">
              <a:latin typeface="Arial Rounded MT Bold" pitchFamily="34" charset="0"/>
            </a:rPr>
            <a:t>Educational</a:t>
          </a:r>
          <a:r>
            <a:rPr lang="pl-PL" sz="2800" dirty="0" smtClean="0">
              <a:latin typeface="Arial Rounded MT Bold" pitchFamily="34" charset="0"/>
            </a:rPr>
            <a:t> program for </a:t>
          </a:r>
          <a:r>
            <a:rPr lang="pl-PL" sz="2800" dirty="0" err="1" smtClean="0">
              <a:latin typeface="Arial Rounded MT Bold" pitchFamily="34" charset="0"/>
            </a:rPr>
            <a:t>Skill</a:t>
          </a:r>
          <a:r>
            <a:rPr lang="pl-PL" sz="2800" dirty="0" smtClean="0">
              <a:latin typeface="Arial Rounded MT Bold" pitchFamily="34" charset="0"/>
            </a:rPr>
            <a:t> #3 for a </a:t>
          </a:r>
          <a:r>
            <a:rPr lang="pl-PL" sz="2800" dirty="0" err="1" smtClean="0">
              <a:latin typeface="Arial Rounded MT Bold" pitchFamily="34" charset="0"/>
            </a:rPr>
            <a:t>child</a:t>
          </a:r>
          <a:endParaRPr lang="pl-PL" sz="2800" dirty="0">
            <a:latin typeface="Arial Rounded MT Bold" pitchFamily="34" charset="0"/>
          </a:endParaRPr>
        </a:p>
      </dgm:t>
    </dgm:pt>
    <dgm:pt modelId="{A2A06992-A1E2-4E17-B910-5BB583DE3808}" type="parTrans" cxnId="{EA003A09-EB4F-40B5-83F0-7F39CAC72E8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193ED069-4D98-4BAE-AD1E-4E5C4827C425}" type="sibTrans" cxnId="{EA003A09-EB4F-40B5-83F0-7F39CAC72E8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5AF9E3EE-0F3B-465A-AE17-A32BE7D99DFE}">
      <dgm:prSet phldrT="[Tekst]" custT="1"/>
      <dgm:spPr/>
      <dgm:t>
        <a:bodyPr/>
        <a:lstStyle/>
        <a:p>
          <a:r>
            <a:rPr lang="pl-PL" sz="1200" dirty="0" err="1" smtClean="0">
              <a:latin typeface="Arial Rounded MT Bold" pitchFamily="34" charset="0"/>
            </a:rPr>
            <a:t>Pre-Test</a:t>
          </a:r>
          <a:endParaRPr lang="pl-PL" sz="1200" dirty="0">
            <a:latin typeface="Arial Rounded MT Bold" pitchFamily="34" charset="0"/>
          </a:endParaRPr>
        </a:p>
      </dgm:t>
    </dgm:pt>
    <dgm:pt modelId="{6DE5149C-37AC-4961-903D-9CC102FF3100}" type="parTrans" cxnId="{802B35F8-4AE6-492D-8589-FEFB9B27C3B7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6B27DC0E-C8E1-425B-BFFA-068DED87F97E}" type="sibTrans" cxnId="{802B35F8-4AE6-492D-8589-FEFB9B27C3B7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1548864C-2A90-4DC8-AED6-E4FF982D3FFF}">
      <dgm:prSet phldrT="[Tekst]" custT="1"/>
      <dgm:spPr/>
      <dgm:t>
        <a:bodyPr/>
        <a:lstStyle/>
        <a:p>
          <a:pPr algn="l"/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44B305B5-8834-46C0-8FF2-701CEAB493BF}" type="parTrans" cxnId="{E8CDFFD2-C874-430B-85E0-2D30FDEE94B6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E3F8843B-F67A-4549-B11C-86EA2F98D853}" type="sibTrans" cxnId="{E8CDFFD2-C874-430B-85E0-2D30FDEE94B6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9D71A5E7-F4CE-4F11-86F4-18DB624FADF5}">
      <dgm:prSet phldrT="[Tekst]" custT="1"/>
      <dgm:spPr/>
      <dgm:t>
        <a:bodyPr/>
        <a:lstStyle/>
        <a:p>
          <a:pPr algn="ctr"/>
          <a:r>
            <a:rPr lang="pl-PL" sz="1200" dirty="0" smtClean="0">
              <a:latin typeface="Arial Rounded MT Bold" pitchFamily="34" charset="0"/>
            </a:rPr>
            <a:t>Step 2</a:t>
          </a:r>
          <a:endParaRPr lang="pl-PL" sz="1200" dirty="0">
            <a:latin typeface="Arial Rounded MT Bold" pitchFamily="34" charset="0"/>
          </a:endParaRPr>
        </a:p>
      </dgm:t>
    </dgm:pt>
    <dgm:pt modelId="{03F4E81E-7672-4D93-8F0E-9BE6AB94AA6B}" type="parTrans" cxnId="{3E7E428D-D75A-4CD8-A6B4-00D05F22F1A5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E7FC76A7-A732-4414-994B-14E90BD237E4}" type="sibTrans" cxnId="{3E7E428D-D75A-4CD8-A6B4-00D05F22F1A5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F1BBC726-B57E-419F-A60C-CDFB2CFDDB8E}">
      <dgm:prSet phldrT="[Tekst]" custT="1"/>
      <dgm:spPr/>
      <dgm:t>
        <a:bodyPr/>
        <a:lstStyle/>
        <a:p>
          <a:pPr algn="l"/>
          <a:r>
            <a:rPr lang="pl-PL" sz="1200" dirty="0" smtClean="0">
              <a:latin typeface="Arial Rounded MT Bold" pitchFamily="34" charset="0"/>
            </a:rPr>
            <a:t>Test</a:t>
          </a:r>
          <a:endParaRPr lang="pl-PL" sz="1200" dirty="0">
            <a:latin typeface="Arial Rounded MT Bold" pitchFamily="34" charset="0"/>
          </a:endParaRPr>
        </a:p>
      </dgm:t>
    </dgm:pt>
    <dgm:pt modelId="{26F5A367-9F40-408B-A800-C0466460A60D}" type="parTrans" cxnId="{7638A89C-A9A3-44A8-93B9-B50E5DF93F48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FE17EB21-CD16-4962-A3BC-03A71D9F8F56}" type="sibTrans" cxnId="{7638A89C-A9A3-44A8-93B9-B50E5DF93F48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003937AE-FE03-4ADB-84B4-28C0003F95B3}">
      <dgm:prSet phldrT="[Tekst]" custT="1"/>
      <dgm:spPr/>
      <dgm:t>
        <a:bodyPr/>
        <a:lstStyle/>
        <a:p>
          <a:pPr algn="ctr"/>
          <a:r>
            <a:rPr lang="pl-PL" sz="1200" dirty="0" smtClean="0">
              <a:latin typeface="Arial Rounded MT Bold" pitchFamily="34" charset="0"/>
            </a:rPr>
            <a:t>Step 1</a:t>
          </a:r>
          <a:endParaRPr lang="pl-PL" sz="1200" dirty="0">
            <a:latin typeface="Arial Rounded MT Bold" pitchFamily="34" charset="0"/>
          </a:endParaRPr>
        </a:p>
      </dgm:t>
    </dgm:pt>
    <dgm:pt modelId="{BA4A3A8F-FF04-4E8F-BECE-6E7F5F190AC1}" type="parTrans" cxnId="{7CD2E11C-7131-4E15-9DE2-07A437495401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CB2E531B-FB8B-45A2-B836-5BF1F66F1330}" type="sibTrans" cxnId="{7CD2E11C-7131-4E15-9DE2-07A437495401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9984952C-4DFE-4377-B1AF-F6AEE0775789}">
      <dgm:prSet phldrT="[Tekst]" custT="1"/>
      <dgm:spPr/>
      <dgm:t>
        <a:bodyPr/>
        <a:lstStyle/>
        <a:p>
          <a:pPr algn="l"/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E04A2AC3-E687-4B15-8BB6-51D9710E78FB}" type="parTrans" cxnId="{FCA359BD-7E98-4BCD-B425-6AD0C05BDD0D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861EDC23-3B3C-4EDF-B35D-28171D730162}" type="sibTrans" cxnId="{FCA359BD-7E98-4BCD-B425-6AD0C05BDD0D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D692F632-B58C-4F92-B76E-D2E4C7577DFF}">
      <dgm:prSet phldrT="[Tekst]" custT="1"/>
      <dgm:spPr/>
      <dgm:t>
        <a:bodyPr/>
        <a:lstStyle/>
        <a:p>
          <a:pPr algn="l"/>
          <a:r>
            <a:rPr lang="pl-PL" sz="1200" dirty="0" smtClean="0">
              <a:latin typeface="Arial Rounded MT Bold" pitchFamily="34" charset="0"/>
            </a:rPr>
            <a:t>Test</a:t>
          </a:r>
          <a:endParaRPr lang="pl-PL" sz="1200" dirty="0">
            <a:latin typeface="Arial Rounded MT Bold" pitchFamily="34" charset="0"/>
          </a:endParaRPr>
        </a:p>
      </dgm:t>
    </dgm:pt>
    <dgm:pt modelId="{30E66BC4-A7B3-492D-B781-63E9C2540BE3}" type="parTrans" cxnId="{E85ABE0E-0AAC-43A8-A7CA-1037018DAF18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4FE37B77-0FBB-4860-B648-C7DAA9CD4853}" type="sibTrans" cxnId="{E85ABE0E-0AAC-43A8-A7CA-1037018DAF18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29737B6E-82E1-4727-A0EB-125D952F1ED9}">
      <dgm:prSet phldrT="[Tekst]" custT="1"/>
      <dgm:spPr/>
      <dgm:t>
        <a:bodyPr/>
        <a:lstStyle/>
        <a:p>
          <a:pPr algn="ctr"/>
          <a:r>
            <a:rPr lang="pl-PL" sz="1200" dirty="0" smtClean="0">
              <a:latin typeface="Arial Rounded MT Bold" pitchFamily="34" charset="0"/>
            </a:rPr>
            <a:t>Step 2a</a:t>
          </a:r>
          <a:endParaRPr lang="pl-PL" sz="1200" dirty="0">
            <a:latin typeface="Arial Rounded MT Bold" pitchFamily="34" charset="0"/>
          </a:endParaRPr>
        </a:p>
      </dgm:t>
    </dgm:pt>
    <dgm:pt modelId="{AA05DC45-B2E2-47FB-9352-9080DD95CF88}" type="parTrans" cxnId="{F48F77B0-5FF7-4716-80CF-1D8E3C4418E4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347723C5-ECD6-4CD8-93CE-8CC3A933C12B}" type="sibTrans" cxnId="{F48F77B0-5FF7-4716-80CF-1D8E3C4418E4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9AC1B06F-E0AC-463C-9290-D8C71B9262A3}">
      <dgm:prSet phldrT="[Tekst]" custT="1"/>
      <dgm:spPr/>
      <dgm:t>
        <a:bodyPr/>
        <a:lstStyle/>
        <a:p>
          <a:pPr algn="l"/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93275B55-27AE-4F2B-8810-73E4115F5B60}" type="parTrans" cxnId="{FA10282C-E596-4FC5-BFDA-0AA04CCA5A39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D203A8C8-C162-40DC-898D-B09FA2778D70}" type="sibTrans" cxnId="{FA10282C-E596-4FC5-BFDA-0AA04CCA5A39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B500DFC5-E4C6-499D-8609-0883788F896F}">
      <dgm:prSet phldrT="[Tekst]" custT="1"/>
      <dgm:spPr/>
      <dgm:t>
        <a:bodyPr/>
        <a:lstStyle/>
        <a:p>
          <a:pPr algn="l"/>
          <a:r>
            <a:rPr lang="pl-PL" sz="1200" dirty="0" smtClean="0">
              <a:latin typeface="Arial Rounded MT Bold" pitchFamily="34" charset="0"/>
            </a:rPr>
            <a:t>Test</a:t>
          </a:r>
          <a:endParaRPr lang="pl-PL" sz="1200" dirty="0">
            <a:latin typeface="Arial Rounded MT Bold" pitchFamily="34" charset="0"/>
          </a:endParaRPr>
        </a:p>
      </dgm:t>
    </dgm:pt>
    <dgm:pt modelId="{6E6DA1CE-E87C-433C-ACB3-19B7F370CAF0}" type="parTrans" cxnId="{8435C712-9D4A-4A06-AB41-0E5F4DBC971F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D0B7844F-1598-42BA-9C8A-3248252FB007}" type="sibTrans" cxnId="{8435C712-9D4A-4A06-AB41-0E5F4DBC971F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2E6AF3C8-75DC-4374-B86C-1EF3264D283B}">
      <dgm:prSet phldrT="[Tekst]" custT="1"/>
      <dgm:spPr/>
      <dgm:t>
        <a:bodyPr/>
        <a:lstStyle/>
        <a:p>
          <a:pPr algn="ctr"/>
          <a:r>
            <a:rPr lang="pl-PL" sz="1200" dirty="0" smtClean="0">
              <a:latin typeface="Arial Rounded MT Bold" pitchFamily="34" charset="0"/>
            </a:rPr>
            <a:t>Step 2b</a:t>
          </a:r>
          <a:endParaRPr lang="pl-PL" sz="1200" dirty="0">
            <a:latin typeface="Arial Rounded MT Bold" pitchFamily="34" charset="0"/>
          </a:endParaRPr>
        </a:p>
      </dgm:t>
    </dgm:pt>
    <dgm:pt modelId="{1BC60A99-12E4-432D-B85C-560F5F4AC05A}" type="parTrans" cxnId="{07E30776-ED5A-44ED-B2A4-96DE1D294E20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596A9193-0E62-47B9-A5A0-BCC7ED6601F0}" type="sibTrans" cxnId="{07E30776-ED5A-44ED-B2A4-96DE1D294E20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DCF56FF6-10B6-47F4-A5DE-B92EF2A07EA5}">
      <dgm:prSet phldrT="[Tekst]" custT="1"/>
      <dgm:spPr/>
      <dgm:t>
        <a:bodyPr/>
        <a:lstStyle/>
        <a:p>
          <a:pPr algn="l"/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B9F56351-119A-4B97-BE97-B374B478D055}" type="parTrans" cxnId="{EF21462B-F9FE-4635-84E7-5890FCDDD922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5279C972-0780-42B8-A8BA-B89BC1748CB7}" type="sibTrans" cxnId="{EF21462B-F9FE-4635-84E7-5890FCDDD922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FE0190CC-046C-4375-944F-2DE9BCE6D186}">
      <dgm:prSet phldrT="[Tekst]" custT="1"/>
      <dgm:spPr/>
      <dgm:t>
        <a:bodyPr/>
        <a:lstStyle/>
        <a:p>
          <a:pPr algn="l"/>
          <a:r>
            <a:rPr lang="pl-PL" sz="1200" dirty="0" smtClean="0">
              <a:latin typeface="Arial Rounded MT Bold" pitchFamily="34" charset="0"/>
            </a:rPr>
            <a:t>Test</a:t>
          </a:r>
          <a:endParaRPr lang="pl-PL" sz="1200" dirty="0">
            <a:latin typeface="Arial Rounded MT Bold" pitchFamily="34" charset="0"/>
          </a:endParaRPr>
        </a:p>
      </dgm:t>
    </dgm:pt>
    <dgm:pt modelId="{1BCAF61E-EBA8-4694-8337-5B3096B4339E}" type="parTrans" cxnId="{DD8C9B5B-4560-4CE1-AEB6-C0058228D306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7E8F6957-6AE0-46F4-BF31-35FD7E75B569}" type="sibTrans" cxnId="{DD8C9B5B-4560-4CE1-AEB6-C0058228D306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4958A09E-4A07-4394-9548-1E8EB71E53F6}">
      <dgm:prSet phldrT="[Tekst]" custT="1"/>
      <dgm:spPr/>
      <dgm:t>
        <a:bodyPr/>
        <a:lstStyle/>
        <a:p>
          <a:pPr algn="ctr"/>
          <a:r>
            <a:rPr lang="pl-PL" sz="1200" dirty="0" smtClean="0">
              <a:latin typeface="Arial Rounded MT Bold" pitchFamily="34" charset="0"/>
            </a:rPr>
            <a:t>Step 3</a:t>
          </a:r>
          <a:endParaRPr lang="pl-PL" sz="1200" dirty="0">
            <a:latin typeface="Arial Rounded MT Bold" pitchFamily="34" charset="0"/>
          </a:endParaRPr>
        </a:p>
      </dgm:t>
    </dgm:pt>
    <dgm:pt modelId="{9DE9EB77-ABDD-4A66-816D-E2A0DD25951A}" type="parTrans" cxnId="{56E8CA30-7E94-4C95-A4F8-D51D95C508B6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5A479525-57BA-4590-B252-80CB55201F69}" type="sibTrans" cxnId="{56E8CA30-7E94-4C95-A4F8-D51D95C508B6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599F394B-0803-457B-B9CF-CFF622E22FB2}">
      <dgm:prSet phldrT="[Tekst]" custT="1"/>
      <dgm:spPr/>
      <dgm:t>
        <a:bodyPr/>
        <a:lstStyle/>
        <a:p>
          <a:pPr algn="l"/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6A9005B2-4EC9-4A32-A171-19BADF028D8C}" type="parTrans" cxnId="{E0F1499D-9335-4643-A26C-C5D4D89597E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EA9548F4-1B3D-479A-832E-75BDE0D4B963}" type="sibTrans" cxnId="{E0F1499D-9335-4643-A26C-C5D4D89597E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4A5FACB2-7B35-4067-9635-E99E6F6CB052}">
      <dgm:prSet phldrT="[Tekst]" custT="1"/>
      <dgm:spPr/>
      <dgm:t>
        <a:bodyPr/>
        <a:lstStyle/>
        <a:p>
          <a:pPr algn="l"/>
          <a:r>
            <a:rPr lang="pl-PL" sz="1200" dirty="0" smtClean="0">
              <a:latin typeface="Arial Rounded MT Bold" pitchFamily="34" charset="0"/>
            </a:rPr>
            <a:t>Test</a:t>
          </a:r>
          <a:endParaRPr lang="pl-PL" sz="1200" dirty="0">
            <a:latin typeface="Arial Rounded MT Bold" pitchFamily="34" charset="0"/>
          </a:endParaRPr>
        </a:p>
      </dgm:t>
    </dgm:pt>
    <dgm:pt modelId="{A11F2AF8-761B-4D6A-8FFF-40DD14EE3DE2}" type="parTrans" cxnId="{7DB4420C-AB44-4198-A1BE-5D599982358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62C0B860-A7E6-41B4-9C92-D3CEB54C3105}" type="sibTrans" cxnId="{7DB4420C-AB44-4198-A1BE-5D599982358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45761695-3684-48C3-8D3A-0DBB779706D1}">
      <dgm:prSet phldrT="[Tekst]" custT="1"/>
      <dgm:spPr/>
      <dgm:t>
        <a:bodyPr/>
        <a:lstStyle/>
        <a:p>
          <a:r>
            <a:rPr lang="pl-PL" sz="1200" dirty="0" err="1" smtClean="0">
              <a:latin typeface="Arial Rounded MT Bold" pitchFamily="34" charset="0"/>
            </a:rPr>
            <a:t>Generalisation</a:t>
          </a:r>
          <a:r>
            <a:rPr lang="pl-PL" sz="1200" dirty="0" smtClean="0">
              <a:latin typeface="Arial Rounded MT Bold" pitchFamily="34" charset="0"/>
            </a:rPr>
            <a:t> test</a:t>
          </a:r>
          <a:endParaRPr lang="pl-PL" sz="1200" dirty="0">
            <a:latin typeface="Arial Rounded MT Bold" pitchFamily="34" charset="0"/>
          </a:endParaRPr>
        </a:p>
      </dgm:t>
    </dgm:pt>
    <dgm:pt modelId="{F7227939-E812-4A72-92BD-F71F0DA8C393}" type="parTrans" cxnId="{1223D569-43A3-4B6B-8059-6769940EC2A2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B4F6CB1F-D479-4750-8269-4E23A37CBE1D}" type="sibTrans" cxnId="{1223D569-43A3-4B6B-8059-6769940EC2A2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78C91108-D7B1-4BD5-8A55-CE6D4A18B27E}">
      <dgm:prSet phldrT="[Tekst]" custT="1"/>
      <dgm:spPr/>
      <dgm:t>
        <a:bodyPr/>
        <a:lstStyle/>
        <a:p>
          <a:r>
            <a:rPr lang="pl-PL" sz="1200" dirty="0" smtClean="0">
              <a:latin typeface="Arial Rounded MT Bold" pitchFamily="34" charset="0"/>
            </a:rPr>
            <a:t>…</a:t>
          </a:r>
          <a:endParaRPr lang="pl-PL" sz="1200" dirty="0">
            <a:latin typeface="Arial Rounded MT Bold" pitchFamily="34" charset="0"/>
          </a:endParaRPr>
        </a:p>
      </dgm:t>
    </dgm:pt>
    <dgm:pt modelId="{365C0A5E-0C8F-4771-B648-458559DE0096}" type="parTrans" cxnId="{25735DA3-2333-449C-93C3-8F72E5074864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B83E6CA1-1411-45CF-8365-9A353B6C4415}" type="sibTrans" cxnId="{25735DA3-2333-449C-93C3-8F72E5074864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85593AA0-6548-43B5-B382-EE3D282A28E0}" type="pres">
      <dgm:prSet presAssocID="{C543A27A-7FA1-4FD3-8083-1621A61FDC6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E960F11-1DEA-432F-B160-CB277C4D89C3}" type="pres">
      <dgm:prSet presAssocID="{C543A27A-7FA1-4FD3-8083-1621A61FDC63}" presName="outerBox" presStyleCnt="0"/>
      <dgm:spPr/>
    </dgm:pt>
    <dgm:pt modelId="{A42DFF9B-DD5A-46E1-B00C-4F421EEE45DB}" type="pres">
      <dgm:prSet presAssocID="{C543A27A-7FA1-4FD3-8083-1621A61FDC63}" presName="outerBoxParent" presStyleLbl="node1" presStyleIdx="0" presStyleCnt="1"/>
      <dgm:spPr/>
      <dgm:t>
        <a:bodyPr/>
        <a:lstStyle/>
        <a:p>
          <a:endParaRPr lang="pl-PL"/>
        </a:p>
      </dgm:t>
    </dgm:pt>
    <dgm:pt modelId="{65A7D9A9-FC7D-4CCC-B90C-53A473E69017}" type="pres">
      <dgm:prSet presAssocID="{C543A27A-7FA1-4FD3-8083-1621A61FDC63}" presName="outerBoxChildren" presStyleCnt="0"/>
      <dgm:spPr/>
    </dgm:pt>
    <dgm:pt modelId="{81D724E1-E3B1-4E11-8CD5-C5FC327200E6}" type="pres">
      <dgm:prSet presAssocID="{5AF9E3EE-0F3B-465A-AE17-A32BE7D99DFE}" presName="oChild" presStyleLbl="fgAcc1" presStyleIdx="0" presStyleCnt="8" custLinFactNeighborX="5144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BF891AD-23A2-4BC5-BFF4-3EBBFD51F9E0}" type="pres">
      <dgm:prSet presAssocID="{6B27DC0E-C8E1-425B-BFFA-068DED87F97E}" presName="outerSibTrans" presStyleCnt="0"/>
      <dgm:spPr/>
    </dgm:pt>
    <dgm:pt modelId="{EEF4A320-494E-40B2-8D37-57EF96781487}" type="pres">
      <dgm:prSet presAssocID="{003937AE-FE03-4ADB-84B4-28C0003F95B3}" presName="oChild" presStyleLbl="fgAcc1" presStyleIdx="1" presStyleCnt="8" custLinFactNeighborX="5144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1A927C-E985-4BDE-81BF-3C44EE004305}" type="pres">
      <dgm:prSet presAssocID="{CB2E531B-FB8B-45A2-B836-5BF1F66F1330}" presName="outerSibTrans" presStyleCnt="0"/>
      <dgm:spPr/>
    </dgm:pt>
    <dgm:pt modelId="{15D32F9B-C206-4E3F-9628-FE2A108A2DBE}" type="pres">
      <dgm:prSet presAssocID="{9D71A5E7-F4CE-4F11-86F4-18DB624FADF5}" presName="oChild" presStyleLbl="fgAcc1" presStyleIdx="2" presStyleCnt="8" custLinFactNeighborX="5144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3BC273B-316A-4503-B401-5B56276284B3}" type="pres">
      <dgm:prSet presAssocID="{E7FC76A7-A732-4414-994B-14E90BD237E4}" presName="outerSibTrans" presStyleCnt="0"/>
      <dgm:spPr/>
    </dgm:pt>
    <dgm:pt modelId="{E3235DF5-1923-401D-96CF-E8891724BC0A}" type="pres">
      <dgm:prSet presAssocID="{29737B6E-82E1-4727-A0EB-125D952F1ED9}" presName="oChild" presStyleLbl="fgAcc1" presStyleIdx="3" presStyleCnt="8" custLinFactNeighborX="5144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9BB8A4F-B12A-4D18-B0D3-D54AAA7B09F9}" type="pres">
      <dgm:prSet presAssocID="{347723C5-ECD6-4CD8-93CE-8CC3A933C12B}" presName="outerSibTrans" presStyleCnt="0"/>
      <dgm:spPr/>
    </dgm:pt>
    <dgm:pt modelId="{9FCDDDEB-4CAC-4213-9B4B-C41D8CB5DEE2}" type="pres">
      <dgm:prSet presAssocID="{2E6AF3C8-75DC-4374-B86C-1EF3264D283B}" presName="oChild" presStyleLbl="fgAcc1" presStyleIdx="4" presStyleCnt="8" custLinFactNeighborX="5144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BBB5C12-C3D2-40E7-87DB-5E229774EA6B}" type="pres">
      <dgm:prSet presAssocID="{596A9193-0E62-47B9-A5A0-BCC7ED6601F0}" presName="outerSibTrans" presStyleCnt="0"/>
      <dgm:spPr/>
    </dgm:pt>
    <dgm:pt modelId="{56414CF5-D46E-4B8E-BE05-DA020B7582E7}" type="pres">
      <dgm:prSet presAssocID="{4958A09E-4A07-4394-9548-1E8EB71E53F6}" presName="oChild" presStyleLbl="fgAcc1" presStyleIdx="5" presStyleCnt="8" custLinFactNeighborX="5144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06ECFB7-7C30-4BD3-A7A6-3AB1FDF8128B}" type="pres">
      <dgm:prSet presAssocID="{5A479525-57BA-4590-B252-80CB55201F69}" presName="outerSibTrans" presStyleCnt="0"/>
      <dgm:spPr/>
    </dgm:pt>
    <dgm:pt modelId="{9A082427-CF06-4E4B-80BF-1C49D279BA63}" type="pres">
      <dgm:prSet presAssocID="{78C91108-D7B1-4BD5-8A55-CE6D4A18B27E}" presName="oChild" presStyleLbl="fgAcc1" presStyleIdx="6" presStyleCnt="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87C6B86-DB02-4025-9B70-97BF3D2D3C09}" type="pres">
      <dgm:prSet presAssocID="{B83E6CA1-1411-45CF-8365-9A353B6C4415}" presName="outerSibTrans" presStyleCnt="0"/>
      <dgm:spPr/>
    </dgm:pt>
    <dgm:pt modelId="{9B073B29-6073-4847-ADA9-7AA24ADCE1D7}" type="pres">
      <dgm:prSet presAssocID="{45761695-3684-48C3-8D3A-0DBB779706D1}" presName="oChild" presStyleLbl="fgAcc1" presStyleIdx="7" presStyleCnt="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63554BB-735A-4418-94D3-23E50A3D2B4E}" type="presOf" srcId="{1548864C-2A90-4DC8-AED6-E4FF982D3FFF}" destId="{15D32F9B-C206-4E3F-9628-FE2A108A2DBE}" srcOrd="0" destOrd="1" presId="urn:microsoft.com/office/officeart/2005/8/layout/target2"/>
    <dgm:cxn modelId="{7CD2E11C-7131-4E15-9DE2-07A437495401}" srcId="{1C1B4BCB-D373-463A-8D78-C5A28AB50663}" destId="{003937AE-FE03-4ADB-84B4-28C0003F95B3}" srcOrd="1" destOrd="0" parTransId="{BA4A3A8F-FF04-4E8F-BECE-6E7F5F190AC1}" sibTransId="{CB2E531B-FB8B-45A2-B836-5BF1F66F1330}"/>
    <dgm:cxn modelId="{FD8F3B91-02D2-4C22-B623-08835FA0F0D6}" type="presOf" srcId="{9984952C-4DFE-4377-B1AF-F6AEE0775789}" destId="{EEF4A320-494E-40B2-8D37-57EF96781487}" srcOrd="0" destOrd="1" presId="urn:microsoft.com/office/officeart/2005/8/layout/target2"/>
    <dgm:cxn modelId="{FD7379C2-F20F-4F18-A4DD-11B69901853E}" type="presOf" srcId="{003937AE-FE03-4ADB-84B4-28C0003F95B3}" destId="{EEF4A320-494E-40B2-8D37-57EF96781487}" srcOrd="0" destOrd="0" presId="urn:microsoft.com/office/officeart/2005/8/layout/target2"/>
    <dgm:cxn modelId="{7DB4420C-AB44-4198-A1BE-5D599982358B}" srcId="{4958A09E-4A07-4394-9548-1E8EB71E53F6}" destId="{4A5FACB2-7B35-4067-9635-E99E6F6CB052}" srcOrd="1" destOrd="0" parTransId="{A11F2AF8-761B-4D6A-8FFF-40DD14EE3DE2}" sibTransId="{62C0B860-A7E6-41B4-9C92-D3CEB54C3105}"/>
    <dgm:cxn modelId="{FA10282C-E596-4FC5-BFDA-0AA04CCA5A39}" srcId="{29737B6E-82E1-4727-A0EB-125D952F1ED9}" destId="{9AC1B06F-E0AC-463C-9290-D8C71B9262A3}" srcOrd="0" destOrd="0" parTransId="{93275B55-27AE-4F2B-8810-73E4115F5B60}" sibTransId="{D203A8C8-C162-40DC-898D-B09FA2778D70}"/>
    <dgm:cxn modelId="{B971516E-69CA-4169-8D9B-6E5EAB7BB4C9}" type="presOf" srcId="{9AC1B06F-E0AC-463C-9290-D8C71B9262A3}" destId="{E3235DF5-1923-401D-96CF-E8891724BC0A}" srcOrd="0" destOrd="1" presId="urn:microsoft.com/office/officeart/2005/8/layout/target2"/>
    <dgm:cxn modelId="{EA895866-B025-4799-910F-2AFA9954C074}" type="presOf" srcId="{4958A09E-4A07-4394-9548-1E8EB71E53F6}" destId="{56414CF5-D46E-4B8E-BE05-DA020B7582E7}" srcOrd="0" destOrd="0" presId="urn:microsoft.com/office/officeart/2005/8/layout/target2"/>
    <dgm:cxn modelId="{E0F1499D-9335-4643-A26C-C5D4D89597EB}" srcId="{4958A09E-4A07-4394-9548-1E8EB71E53F6}" destId="{599F394B-0803-457B-B9CF-CFF622E22FB2}" srcOrd="0" destOrd="0" parTransId="{6A9005B2-4EC9-4A32-A171-19BADF028D8C}" sibTransId="{EA9548F4-1B3D-479A-832E-75BDE0D4B963}"/>
    <dgm:cxn modelId="{56E8CA30-7E94-4C95-A4F8-D51D95C508B6}" srcId="{1C1B4BCB-D373-463A-8D78-C5A28AB50663}" destId="{4958A09E-4A07-4394-9548-1E8EB71E53F6}" srcOrd="5" destOrd="0" parTransId="{9DE9EB77-ABDD-4A66-816D-E2A0DD25951A}" sibTransId="{5A479525-57BA-4590-B252-80CB55201F69}"/>
    <dgm:cxn modelId="{A5BCD435-4DCF-4064-94C8-4E825343535A}" type="presOf" srcId="{5AF9E3EE-0F3B-465A-AE17-A32BE7D99DFE}" destId="{81D724E1-E3B1-4E11-8CD5-C5FC327200E6}" srcOrd="0" destOrd="0" presId="urn:microsoft.com/office/officeart/2005/8/layout/target2"/>
    <dgm:cxn modelId="{44498748-857D-46FC-82F4-4F55CC56C7A8}" type="presOf" srcId="{1C1B4BCB-D373-463A-8D78-C5A28AB50663}" destId="{A42DFF9B-DD5A-46E1-B00C-4F421EEE45DB}" srcOrd="0" destOrd="0" presId="urn:microsoft.com/office/officeart/2005/8/layout/target2"/>
    <dgm:cxn modelId="{7638A89C-A9A3-44A8-93B9-B50E5DF93F48}" srcId="{9D71A5E7-F4CE-4F11-86F4-18DB624FADF5}" destId="{F1BBC726-B57E-419F-A60C-CDFB2CFDDB8E}" srcOrd="1" destOrd="0" parTransId="{26F5A367-9F40-408B-A800-C0466460A60D}" sibTransId="{FE17EB21-CD16-4962-A3BC-03A71D9F8F56}"/>
    <dgm:cxn modelId="{6C9CEC98-420C-47C8-8185-1582E6DA90D1}" type="presOf" srcId="{599F394B-0803-457B-B9CF-CFF622E22FB2}" destId="{56414CF5-D46E-4B8E-BE05-DA020B7582E7}" srcOrd="0" destOrd="1" presId="urn:microsoft.com/office/officeart/2005/8/layout/target2"/>
    <dgm:cxn modelId="{3C4F3E7C-9445-4311-9019-FB8A2D79E61A}" type="presOf" srcId="{B500DFC5-E4C6-499D-8609-0883788F896F}" destId="{E3235DF5-1923-401D-96CF-E8891724BC0A}" srcOrd="0" destOrd="2" presId="urn:microsoft.com/office/officeart/2005/8/layout/target2"/>
    <dgm:cxn modelId="{DD8C9B5B-4560-4CE1-AEB6-C0058228D306}" srcId="{2E6AF3C8-75DC-4374-B86C-1EF3264D283B}" destId="{FE0190CC-046C-4375-944F-2DE9BCE6D186}" srcOrd="1" destOrd="0" parTransId="{1BCAF61E-EBA8-4694-8337-5B3096B4339E}" sibTransId="{7E8F6957-6AE0-46F4-BF31-35FD7E75B569}"/>
    <dgm:cxn modelId="{890CE967-4A6F-4EDC-B515-1C704126A3D7}" type="presOf" srcId="{D692F632-B58C-4F92-B76E-D2E4C7577DFF}" destId="{EEF4A320-494E-40B2-8D37-57EF96781487}" srcOrd="0" destOrd="2" presId="urn:microsoft.com/office/officeart/2005/8/layout/target2"/>
    <dgm:cxn modelId="{8435C712-9D4A-4A06-AB41-0E5F4DBC971F}" srcId="{29737B6E-82E1-4727-A0EB-125D952F1ED9}" destId="{B500DFC5-E4C6-499D-8609-0883788F896F}" srcOrd="1" destOrd="0" parTransId="{6E6DA1CE-E87C-433C-ACB3-19B7F370CAF0}" sibTransId="{D0B7844F-1598-42BA-9C8A-3248252FB007}"/>
    <dgm:cxn modelId="{E85ABE0E-0AAC-43A8-A7CA-1037018DAF18}" srcId="{003937AE-FE03-4ADB-84B4-28C0003F95B3}" destId="{D692F632-B58C-4F92-B76E-D2E4C7577DFF}" srcOrd="1" destOrd="0" parTransId="{30E66BC4-A7B3-492D-B781-63E9C2540BE3}" sibTransId="{4FE37B77-0FBB-4860-B648-C7DAA9CD4853}"/>
    <dgm:cxn modelId="{E8CDFFD2-C874-430B-85E0-2D30FDEE94B6}" srcId="{9D71A5E7-F4CE-4F11-86F4-18DB624FADF5}" destId="{1548864C-2A90-4DC8-AED6-E4FF982D3FFF}" srcOrd="0" destOrd="0" parTransId="{44B305B5-8834-46C0-8FF2-701CEAB493BF}" sibTransId="{E3F8843B-F67A-4549-B11C-86EA2F98D853}"/>
    <dgm:cxn modelId="{14BE0230-D574-40DB-AB6E-4AFC26BF32E0}" type="presOf" srcId="{29737B6E-82E1-4727-A0EB-125D952F1ED9}" destId="{E3235DF5-1923-401D-96CF-E8891724BC0A}" srcOrd="0" destOrd="0" presId="urn:microsoft.com/office/officeart/2005/8/layout/target2"/>
    <dgm:cxn modelId="{07E30776-ED5A-44ED-B2A4-96DE1D294E20}" srcId="{1C1B4BCB-D373-463A-8D78-C5A28AB50663}" destId="{2E6AF3C8-75DC-4374-B86C-1EF3264D283B}" srcOrd="4" destOrd="0" parTransId="{1BC60A99-12E4-432D-B85C-560F5F4AC05A}" sibTransId="{596A9193-0E62-47B9-A5A0-BCC7ED6601F0}"/>
    <dgm:cxn modelId="{1A006148-448E-4647-BD91-107707E17206}" type="presOf" srcId="{F1BBC726-B57E-419F-A60C-CDFB2CFDDB8E}" destId="{15D32F9B-C206-4E3F-9628-FE2A108A2DBE}" srcOrd="0" destOrd="2" presId="urn:microsoft.com/office/officeart/2005/8/layout/target2"/>
    <dgm:cxn modelId="{F48F77B0-5FF7-4716-80CF-1D8E3C4418E4}" srcId="{1C1B4BCB-D373-463A-8D78-C5A28AB50663}" destId="{29737B6E-82E1-4727-A0EB-125D952F1ED9}" srcOrd="3" destOrd="0" parTransId="{AA05DC45-B2E2-47FB-9352-9080DD95CF88}" sibTransId="{347723C5-ECD6-4CD8-93CE-8CC3A933C12B}"/>
    <dgm:cxn modelId="{BB59C76C-D1B4-473C-A9F7-43D253CA8450}" type="presOf" srcId="{DCF56FF6-10B6-47F4-A5DE-B92EF2A07EA5}" destId="{9FCDDDEB-4CAC-4213-9B4B-C41D8CB5DEE2}" srcOrd="0" destOrd="1" presId="urn:microsoft.com/office/officeart/2005/8/layout/target2"/>
    <dgm:cxn modelId="{EA003A09-EB4F-40B5-83F0-7F39CAC72E8B}" srcId="{C543A27A-7FA1-4FD3-8083-1621A61FDC63}" destId="{1C1B4BCB-D373-463A-8D78-C5A28AB50663}" srcOrd="0" destOrd="0" parTransId="{A2A06992-A1E2-4E17-B910-5BB583DE3808}" sibTransId="{193ED069-4D98-4BAE-AD1E-4E5C4827C425}"/>
    <dgm:cxn modelId="{802B35F8-4AE6-492D-8589-FEFB9B27C3B7}" srcId="{1C1B4BCB-D373-463A-8D78-C5A28AB50663}" destId="{5AF9E3EE-0F3B-465A-AE17-A32BE7D99DFE}" srcOrd="0" destOrd="0" parTransId="{6DE5149C-37AC-4961-903D-9CC102FF3100}" sibTransId="{6B27DC0E-C8E1-425B-BFFA-068DED87F97E}"/>
    <dgm:cxn modelId="{CF8A8EF9-63D5-461A-AA4F-824298CDC4A2}" type="presOf" srcId="{FE0190CC-046C-4375-944F-2DE9BCE6D186}" destId="{9FCDDDEB-4CAC-4213-9B4B-C41D8CB5DEE2}" srcOrd="0" destOrd="2" presId="urn:microsoft.com/office/officeart/2005/8/layout/target2"/>
    <dgm:cxn modelId="{B4A8C583-962A-481B-B7EF-15E2C6C114F4}" type="presOf" srcId="{9D71A5E7-F4CE-4F11-86F4-18DB624FADF5}" destId="{15D32F9B-C206-4E3F-9628-FE2A108A2DBE}" srcOrd="0" destOrd="0" presId="urn:microsoft.com/office/officeart/2005/8/layout/target2"/>
    <dgm:cxn modelId="{3E7E428D-D75A-4CD8-A6B4-00D05F22F1A5}" srcId="{1C1B4BCB-D373-463A-8D78-C5A28AB50663}" destId="{9D71A5E7-F4CE-4F11-86F4-18DB624FADF5}" srcOrd="2" destOrd="0" parTransId="{03F4E81E-7672-4D93-8F0E-9BE6AB94AA6B}" sibTransId="{E7FC76A7-A732-4414-994B-14E90BD237E4}"/>
    <dgm:cxn modelId="{3103098A-BC6D-4656-A88D-7CF6E15A994F}" type="presOf" srcId="{4A5FACB2-7B35-4067-9635-E99E6F6CB052}" destId="{56414CF5-D46E-4B8E-BE05-DA020B7582E7}" srcOrd="0" destOrd="2" presId="urn:microsoft.com/office/officeart/2005/8/layout/target2"/>
    <dgm:cxn modelId="{603F403F-4179-458D-A37F-6BC684FEADAB}" type="presOf" srcId="{45761695-3684-48C3-8D3A-0DBB779706D1}" destId="{9B073B29-6073-4847-ADA9-7AA24ADCE1D7}" srcOrd="0" destOrd="0" presId="urn:microsoft.com/office/officeart/2005/8/layout/target2"/>
    <dgm:cxn modelId="{5E07D640-F0D2-404E-B23D-DDDD4067C64B}" type="presOf" srcId="{78C91108-D7B1-4BD5-8A55-CE6D4A18B27E}" destId="{9A082427-CF06-4E4B-80BF-1C49D279BA63}" srcOrd="0" destOrd="0" presId="urn:microsoft.com/office/officeart/2005/8/layout/target2"/>
    <dgm:cxn modelId="{25735DA3-2333-449C-93C3-8F72E5074864}" srcId="{1C1B4BCB-D373-463A-8D78-C5A28AB50663}" destId="{78C91108-D7B1-4BD5-8A55-CE6D4A18B27E}" srcOrd="6" destOrd="0" parTransId="{365C0A5E-0C8F-4771-B648-458559DE0096}" sibTransId="{B83E6CA1-1411-45CF-8365-9A353B6C4415}"/>
    <dgm:cxn modelId="{1223D569-43A3-4B6B-8059-6769940EC2A2}" srcId="{1C1B4BCB-D373-463A-8D78-C5A28AB50663}" destId="{45761695-3684-48C3-8D3A-0DBB779706D1}" srcOrd="7" destOrd="0" parTransId="{F7227939-E812-4A72-92BD-F71F0DA8C393}" sibTransId="{B4F6CB1F-D479-4750-8269-4E23A37CBE1D}"/>
    <dgm:cxn modelId="{FCA359BD-7E98-4BCD-B425-6AD0C05BDD0D}" srcId="{003937AE-FE03-4ADB-84B4-28C0003F95B3}" destId="{9984952C-4DFE-4377-B1AF-F6AEE0775789}" srcOrd="0" destOrd="0" parTransId="{E04A2AC3-E687-4B15-8BB6-51D9710E78FB}" sibTransId="{861EDC23-3B3C-4EDF-B35D-28171D730162}"/>
    <dgm:cxn modelId="{EF21462B-F9FE-4635-84E7-5890FCDDD922}" srcId="{2E6AF3C8-75DC-4374-B86C-1EF3264D283B}" destId="{DCF56FF6-10B6-47F4-A5DE-B92EF2A07EA5}" srcOrd="0" destOrd="0" parTransId="{B9F56351-119A-4B97-BE97-B374B478D055}" sibTransId="{5279C972-0780-42B8-A8BA-B89BC1748CB7}"/>
    <dgm:cxn modelId="{CFD5F418-53DD-486C-A5BD-192353B987C5}" type="presOf" srcId="{C543A27A-7FA1-4FD3-8083-1621A61FDC63}" destId="{85593AA0-6548-43B5-B382-EE3D282A28E0}" srcOrd="0" destOrd="0" presId="urn:microsoft.com/office/officeart/2005/8/layout/target2"/>
    <dgm:cxn modelId="{0C1A99DC-05E2-4E87-90B4-759ABA46A21D}" type="presOf" srcId="{2E6AF3C8-75DC-4374-B86C-1EF3264D283B}" destId="{9FCDDDEB-4CAC-4213-9B4B-C41D8CB5DEE2}" srcOrd="0" destOrd="0" presId="urn:microsoft.com/office/officeart/2005/8/layout/target2"/>
    <dgm:cxn modelId="{E86A2CDE-8B9C-44F2-8A53-F2BCF0BD909B}" type="presParOf" srcId="{85593AA0-6548-43B5-B382-EE3D282A28E0}" destId="{3E960F11-1DEA-432F-B160-CB277C4D89C3}" srcOrd="0" destOrd="0" presId="urn:microsoft.com/office/officeart/2005/8/layout/target2"/>
    <dgm:cxn modelId="{D81DEF71-B264-4FA3-88D6-5B2DAB792AB9}" type="presParOf" srcId="{3E960F11-1DEA-432F-B160-CB277C4D89C3}" destId="{A42DFF9B-DD5A-46E1-B00C-4F421EEE45DB}" srcOrd="0" destOrd="0" presId="urn:microsoft.com/office/officeart/2005/8/layout/target2"/>
    <dgm:cxn modelId="{A13F134F-4846-4C0B-A5D1-259D87FD391F}" type="presParOf" srcId="{3E960F11-1DEA-432F-B160-CB277C4D89C3}" destId="{65A7D9A9-FC7D-4CCC-B90C-53A473E69017}" srcOrd="1" destOrd="0" presId="urn:microsoft.com/office/officeart/2005/8/layout/target2"/>
    <dgm:cxn modelId="{A73C5DD1-B07A-40F0-BBE9-5507E9C21591}" type="presParOf" srcId="{65A7D9A9-FC7D-4CCC-B90C-53A473E69017}" destId="{81D724E1-E3B1-4E11-8CD5-C5FC327200E6}" srcOrd="0" destOrd="0" presId="urn:microsoft.com/office/officeart/2005/8/layout/target2"/>
    <dgm:cxn modelId="{7C756956-84CE-48D5-AAEB-FEC38DC6A4A4}" type="presParOf" srcId="{65A7D9A9-FC7D-4CCC-B90C-53A473E69017}" destId="{2BF891AD-23A2-4BC5-BFF4-3EBBFD51F9E0}" srcOrd="1" destOrd="0" presId="urn:microsoft.com/office/officeart/2005/8/layout/target2"/>
    <dgm:cxn modelId="{04264DE9-5DBF-4C02-ABFC-252A28712CC2}" type="presParOf" srcId="{65A7D9A9-FC7D-4CCC-B90C-53A473E69017}" destId="{EEF4A320-494E-40B2-8D37-57EF96781487}" srcOrd="2" destOrd="0" presId="urn:microsoft.com/office/officeart/2005/8/layout/target2"/>
    <dgm:cxn modelId="{03C4734C-CA64-4FB9-9BF7-761250D38330}" type="presParOf" srcId="{65A7D9A9-FC7D-4CCC-B90C-53A473E69017}" destId="{361A927C-E985-4BDE-81BF-3C44EE004305}" srcOrd="3" destOrd="0" presId="urn:microsoft.com/office/officeart/2005/8/layout/target2"/>
    <dgm:cxn modelId="{32BD90EB-E551-494B-8E95-1431535177E6}" type="presParOf" srcId="{65A7D9A9-FC7D-4CCC-B90C-53A473E69017}" destId="{15D32F9B-C206-4E3F-9628-FE2A108A2DBE}" srcOrd="4" destOrd="0" presId="urn:microsoft.com/office/officeart/2005/8/layout/target2"/>
    <dgm:cxn modelId="{BD884C72-35AE-4D8D-BEAE-0C1896DF1C7E}" type="presParOf" srcId="{65A7D9A9-FC7D-4CCC-B90C-53A473E69017}" destId="{43BC273B-316A-4503-B401-5B56276284B3}" srcOrd="5" destOrd="0" presId="urn:microsoft.com/office/officeart/2005/8/layout/target2"/>
    <dgm:cxn modelId="{A7DCBC0D-18CA-4D0F-A1DD-7055DD16361E}" type="presParOf" srcId="{65A7D9A9-FC7D-4CCC-B90C-53A473E69017}" destId="{E3235DF5-1923-401D-96CF-E8891724BC0A}" srcOrd="6" destOrd="0" presId="urn:microsoft.com/office/officeart/2005/8/layout/target2"/>
    <dgm:cxn modelId="{DE714B10-0470-4EB6-AC03-F678CF6B7360}" type="presParOf" srcId="{65A7D9A9-FC7D-4CCC-B90C-53A473E69017}" destId="{C9BB8A4F-B12A-4D18-B0D3-D54AAA7B09F9}" srcOrd="7" destOrd="0" presId="urn:microsoft.com/office/officeart/2005/8/layout/target2"/>
    <dgm:cxn modelId="{46F8F371-207D-4778-A208-9B9DA319DF1F}" type="presParOf" srcId="{65A7D9A9-FC7D-4CCC-B90C-53A473E69017}" destId="{9FCDDDEB-4CAC-4213-9B4B-C41D8CB5DEE2}" srcOrd="8" destOrd="0" presId="urn:microsoft.com/office/officeart/2005/8/layout/target2"/>
    <dgm:cxn modelId="{70A87602-BE53-4A68-97B7-F7CA07521AF5}" type="presParOf" srcId="{65A7D9A9-FC7D-4CCC-B90C-53A473E69017}" destId="{CBBB5C12-C3D2-40E7-87DB-5E229774EA6B}" srcOrd="9" destOrd="0" presId="urn:microsoft.com/office/officeart/2005/8/layout/target2"/>
    <dgm:cxn modelId="{267CFBD1-2DF8-480A-BE02-B0D14DBD1B74}" type="presParOf" srcId="{65A7D9A9-FC7D-4CCC-B90C-53A473E69017}" destId="{56414CF5-D46E-4B8E-BE05-DA020B7582E7}" srcOrd="10" destOrd="0" presId="urn:microsoft.com/office/officeart/2005/8/layout/target2"/>
    <dgm:cxn modelId="{B5648EE0-36F1-468B-8BA4-E698D1C02849}" type="presParOf" srcId="{65A7D9A9-FC7D-4CCC-B90C-53A473E69017}" destId="{F06ECFB7-7C30-4BD3-A7A6-3AB1FDF8128B}" srcOrd="11" destOrd="0" presId="urn:microsoft.com/office/officeart/2005/8/layout/target2"/>
    <dgm:cxn modelId="{5917A758-DB06-438C-A039-AB52C9F11EC8}" type="presParOf" srcId="{65A7D9A9-FC7D-4CCC-B90C-53A473E69017}" destId="{9A082427-CF06-4E4B-80BF-1C49D279BA63}" srcOrd="12" destOrd="0" presId="urn:microsoft.com/office/officeart/2005/8/layout/target2"/>
    <dgm:cxn modelId="{AAC02AB1-59BE-4355-BDEC-319912C7C93A}" type="presParOf" srcId="{65A7D9A9-FC7D-4CCC-B90C-53A473E69017}" destId="{687C6B86-DB02-4025-9B70-97BF3D2D3C09}" srcOrd="13" destOrd="0" presId="urn:microsoft.com/office/officeart/2005/8/layout/target2"/>
    <dgm:cxn modelId="{2D2C27B1-0B82-441E-B935-424EFE54C415}" type="presParOf" srcId="{65A7D9A9-FC7D-4CCC-B90C-53A473E69017}" destId="{9B073B29-6073-4847-ADA9-7AA24ADCE1D7}" srcOrd="1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3A27A-7FA1-4FD3-8083-1621A61FDC63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C1B4BCB-D373-463A-8D78-C5A28AB50663}">
      <dgm:prSet phldrT="[Teks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pl-PL" sz="2800" dirty="0" err="1" smtClean="0">
              <a:latin typeface="Arial Rounded MT Bold" pitchFamily="34" charset="0"/>
            </a:rPr>
            <a:t>Daily</a:t>
          </a:r>
          <a:r>
            <a:rPr lang="pl-PL" sz="2800" dirty="0" smtClean="0">
              <a:latin typeface="Arial Rounded MT Bold" pitchFamily="34" charset="0"/>
            </a:rPr>
            <a:t> </a:t>
          </a:r>
          <a:r>
            <a:rPr lang="pl-PL" sz="2800" dirty="0" err="1" smtClean="0">
              <a:latin typeface="Arial Rounded MT Bold" pitchFamily="34" charset="0"/>
            </a:rPr>
            <a:t>educational</a:t>
          </a:r>
          <a:r>
            <a:rPr lang="pl-PL" sz="2800" dirty="0" smtClean="0">
              <a:latin typeface="Arial Rounded MT Bold" pitchFamily="34" charset="0"/>
            </a:rPr>
            <a:t> </a:t>
          </a:r>
          <a:r>
            <a:rPr lang="pl-PL" sz="2800" dirty="0" err="1" smtClean="0">
              <a:latin typeface="Arial Rounded MT Bold" pitchFamily="34" charset="0"/>
            </a:rPr>
            <a:t>path</a:t>
          </a:r>
          <a:r>
            <a:rPr lang="pl-PL" sz="2800" dirty="0" smtClean="0">
              <a:latin typeface="Arial Rounded MT Bold" pitchFamily="34" charset="0"/>
            </a:rPr>
            <a:t> of a </a:t>
          </a:r>
          <a:r>
            <a:rPr lang="pl-PL" sz="2800" dirty="0" err="1" smtClean="0">
              <a:latin typeface="Arial Rounded MT Bold" pitchFamily="34" charset="0"/>
            </a:rPr>
            <a:t>child</a:t>
          </a:r>
          <a:endParaRPr lang="pl-PL" sz="2800" dirty="0">
            <a:latin typeface="Arial Rounded MT Bold" pitchFamily="34" charset="0"/>
          </a:endParaRPr>
        </a:p>
      </dgm:t>
    </dgm:pt>
    <dgm:pt modelId="{A2A06992-A1E2-4E17-B910-5BB583DE3808}" type="parTrans" cxnId="{EA003A09-EB4F-40B5-83F0-7F39CAC72E8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193ED069-4D98-4BAE-AD1E-4E5C4827C425}" type="sibTrans" cxnId="{EA003A09-EB4F-40B5-83F0-7F39CAC72E8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9D71A5E7-F4CE-4F11-86F4-18DB624FADF5}">
      <dgm:prSet phldrT="[Tekst]" custT="1"/>
      <dgm:spPr/>
      <dgm:t>
        <a:bodyPr/>
        <a:lstStyle/>
        <a:p>
          <a:r>
            <a:rPr lang="pl-PL" sz="1200" dirty="0" err="1" smtClean="0">
              <a:latin typeface="Arial Rounded MT Bold" pitchFamily="34" charset="0"/>
            </a:rPr>
            <a:t>Skill</a:t>
          </a:r>
          <a:r>
            <a:rPr lang="pl-PL" sz="1200" dirty="0" smtClean="0">
              <a:latin typeface="Arial Rounded MT Bold" pitchFamily="34" charset="0"/>
            </a:rPr>
            <a:t> #3 </a:t>
          </a:r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03F4E81E-7672-4D93-8F0E-9BE6AB94AA6B}" type="parTrans" cxnId="{3E7E428D-D75A-4CD8-A6B4-00D05F22F1A5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E7FC76A7-A732-4414-994B-14E90BD237E4}" type="sibTrans" cxnId="{3E7E428D-D75A-4CD8-A6B4-00D05F22F1A5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003937AE-FE03-4ADB-84B4-28C0003F95B3}">
      <dgm:prSet phldrT="[Tekst]" custT="1"/>
      <dgm:spPr/>
      <dgm:t>
        <a:bodyPr/>
        <a:lstStyle/>
        <a:p>
          <a:r>
            <a:rPr lang="pl-PL" sz="1200" dirty="0" err="1" smtClean="0">
              <a:latin typeface="Arial Rounded MT Bold" pitchFamily="34" charset="0"/>
            </a:rPr>
            <a:t>Skill</a:t>
          </a:r>
          <a:r>
            <a:rPr lang="pl-PL" sz="1200" dirty="0" smtClean="0">
              <a:latin typeface="Arial Rounded MT Bold" pitchFamily="34" charset="0"/>
            </a:rPr>
            <a:t> #1 </a:t>
          </a:r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BA4A3A8F-FF04-4E8F-BECE-6E7F5F190AC1}" type="parTrans" cxnId="{7CD2E11C-7131-4E15-9DE2-07A437495401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CB2E531B-FB8B-45A2-B836-5BF1F66F1330}" type="sibTrans" cxnId="{7CD2E11C-7131-4E15-9DE2-07A437495401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29737B6E-82E1-4727-A0EB-125D952F1ED9}">
      <dgm:prSet phldrT="[Tekst]" custT="1"/>
      <dgm:spPr/>
      <dgm:t>
        <a:bodyPr/>
        <a:lstStyle/>
        <a:p>
          <a:r>
            <a:rPr lang="pl-PL" sz="1200" dirty="0" smtClean="0">
              <a:latin typeface="Arial Rounded MT Bold" pitchFamily="34" charset="0"/>
            </a:rPr>
            <a:t>Break</a:t>
          </a:r>
          <a:endParaRPr lang="pl-PL" sz="1200" dirty="0">
            <a:latin typeface="Arial Rounded MT Bold" pitchFamily="34" charset="0"/>
          </a:endParaRPr>
        </a:p>
      </dgm:t>
    </dgm:pt>
    <dgm:pt modelId="{AA05DC45-B2E2-47FB-9352-9080DD95CF88}" type="parTrans" cxnId="{F48F77B0-5FF7-4716-80CF-1D8E3C4418E4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347723C5-ECD6-4CD8-93CE-8CC3A933C12B}" type="sibTrans" cxnId="{F48F77B0-5FF7-4716-80CF-1D8E3C4418E4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2E6AF3C8-75DC-4374-B86C-1EF3264D283B}">
      <dgm:prSet phldrT="[Tekst]" custT="1"/>
      <dgm:spPr/>
      <dgm:t>
        <a:bodyPr/>
        <a:lstStyle/>
        <a:p>
          <a:r>
            <a:rPr lang="pl-PL" sz="1200" dirty="0" err="1" smtClean="0">
              <a:latin typeface="Arial Rounded MT Bold" pitchFamily="34" charset="0"/>
            </a:rPr>
            <a:t>Skill</a:t>
          </a:r>
          <a:r>
            <a:rPr lang="pl-PL" sz="1200" dirty="0" smtClean="0">
              <a:latin typeface="Arial Rounded MT Bold" pitchFamily="34" charset="0"/>
            </a:rPr>
            <a:t> #4 </a:t>
          </a:r>
          <a:r>
            <a:rPr lang="pl-PL" sz="1200" dirty="0" err="1" smtClean="0">
              <a:latin typeface="Arial Rounded MT Bold" pitchFamily="34" charset="0"/>
            </a:rPr>
            <a:t>Generalisation</a:t>
          </a:r>
          <a:r>
            <a:rPr lang="pl-PL" sz="1200" dirty="0" smtClean="0">
              <a:latin typeface="Arial Rounded MT Bold" pitchFamily="34" charset="0"/>
            </a:rPr>
            <a:t> test</a:t>
          </a:r>
          <a:endParaRPr lang="pl-PL" sz="1200" dirty="0">
            <a:latin typeface="Arial Rounded MT Bold" pitchFamily="34" charset="0"/>
          </a:endParaRPr>
        </a:p>
      </dgm:t>
    </dgm:pt>
    <dgm:pt modelId="{1BC60A99-12E4-432D-B85C-560F5F4AC05A}" type="parTrans" cxnId="{07E30776-ED5A-44ED-B2A4-96DE1D294E20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596A9193-0E62-47B9-A5A0-BCC7ED6601F0}" type="sibTrans" cxnId="{07E30776-ED5A-44ED-B2A4-96DE1D294E20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45761695-3684-48C3-8D3A-0DBB779706D1}">
      <dgm:prSet phldrT="[Tekst]" custT="1"/>
      <dgm:spPr/>
      <dgm:t>
        <a:bodyPr/>
        <a:lstStyle/>
        <a:p>
          <a:r>
            <a:rPr lang="pl-PL" sz="1200" dirty="0" err="1" smtClean="0">
              <a:latin typeface="Arial Rounded MT Bold" pitchFamily="34" charset="0"/>
            </a:rPr>
            <a:t>Skill</a:t>
          </a:r>
          <a:r>
            <a:rPr lang="pl-PL" sz="1200" dirty="0" smtClean="0">
              <a:latin typeface="Arial Rounded MT Bold" pitchFamily="34" charset="0"/>
            </a:rPr>
            <a:t> #5 </a:t>
          </a:r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F7227939-E812-4A72-92BD-F71F0DA8C393}" type="parTrans" cxnId="{1223D569-43A3-4B6B-8059-6769940EC2A2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B4F6CB1F-D479-4750-8269-4E23A37CBE1D}" type="sibTrans" cxnId="{1223D569-43A3-4B6B-8059-6769940EC2A2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31914F5B-C792-4F73-BF8D-D708385F4D00}">
      <dgm:prSet phldrT="[Tekst]" custT="1"/>
      <dgm:spPr/>
      <dgm:t>
        <a:bodyPr/>
        <a:lstStyle/>
        <a:p>
          <a:r>
            <a:rPr lang="pl-PL" sz="1200" dirty="0" err="1" smtClean="0">
              <a:latin typeface="Arial Rounded MT Bold" pitchFamily="34" charset="0"/>
            </a:rPr>
            <a:t>Skill</a:t>
          </a:r>
          <a:r>
            <a:rPr lang="pl-PL" sz="1200" dirty="0" smtClean="0">
              <a:latin typeface="Arial Rounded MT Bold" pitchFamily="34" charset="0"/>
            </a:rPr>
            <a:t> #3 </a:t>
          </a:r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2A6FAC9B-6FC1-4EE9-86E8-2C35B4B53959}" type="parTrans" cxnId="{605826AD-5279-497A-89EA-92A971032351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04C37BEA-CC50-4723-AF51-B1D514316FDC}" type="sibTrans" cxnId="{605826AD-5279-497A-89EA-92A971032351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90759E95-D631-496E-A373-79907B75F7DD}">
      <dgm:prSet phldrT="[Tekst]" custT="1"/>
      <dgm:spPr/>
      <dgm:t>
        <a:bodyPr/>
        <a:lstStyle/>
        <a:p>
          <a:r>
            <a:rPr lang="pl-PL" sz="1200" dirty="0" smtClean="0">
              <a:latin typeface="Arial Rounded MT Bold" pitchFamily="34" charset="0"/>
            </a:rPr>
            <a:t>Skill#5 </a:t>
          </a:r>
          <a:r>
            <a:rPr lang="pl-PL" sz="1200" dirty="0" err="1" smtClean="0">
              <a:latin typeface="Arial Rounded MT Bold" pitchFamily="34" charset="0"/>
            </a:rPr>
            <a:t>Training</a:t>
          </a:r>
          <a:endParaRPr lang="pl-PL" sz="1200" dirty="0">
            <a:latin typeface="Arial Rounded MT Bold" pitchFamily="34" charset="0"/>
          </a:endParaRPr>
        </a:p>
      </dgm:t>
    </dgm:pt>
    <dgm:pt modelId="{103F7831-3497-4D0A-9695-B0C684C0EF16}" type="parTrans" cxnId="{AAD9FEC7-2F84-4F0F-BC2C-12563863DF9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0694373C-830B-4093-9B26-1CFFBE1703DD}" type="sibTrans" cxnId="{AAD9FEC7-2F84-4F0F-BC2C-12563863DF9B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196F80B1-4615-4F8D-A84A-C8ED9E13FBBD}">
      <dgm:prSet phldrT="[Tekst]" custT="1"/>
      <dgm:spPr/>
      <dgm:t>
        <a:bodyPr/>
        <a:lstStyle/>
        <a:p>
          <a:r>
            <a:rPr lang="pl-PL" sz="1200" dirty="0" smtClean="0">
              <a:latin typeface="Arial Rounded MT Bold" pitchFamily="34" charset="0"/>
            </a:rPr>
            <a:t>Break</a:t>
          </a:r>
          <a:endParaRPr lang="pl-PL" sz="1200" dirty="0">
            <a:latin typeface="Arial Rounded MT Bold" pitchFamily="34" charset="0"/>
          </a:endParaRPr>
        </a:p>
      </dgm:t>
    </dgm:pt>
    <dgm:pt modelId="{DBE92C98-552F-4203-9C22-7FF1D2075792}" type="parTrans" cxnId="{9D573E79-3433-47EF-89DD-13C88A402A34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DA20CD0A-9AEA-4262-876A-98C3217E8E1C}" type="sibTrans" cxnId="{9D573E79-3433-47EF-89DD-13C88A402A34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CFD4237D-BF15-4226-81BC-229D2BFB1826}">
      <dgm:prSet phldrT="[Tekst]" custT="1"/>
      <dgm:spPr/>
      <dgm:t>
        <a:bodyPr/>
        <a:lstStyle/>
        <a:p>
          <a:r>
            <a:rPr lang="pl-PL" sz="1200" smtClean="0">
              <a:latin typeface="Arial Rounded MT Bold" pitchFamily="34" charset="0"/>
            </a:rPr>
            <a:t>…</a:t>
          </a:r>
          <a:endParaRPr lang="pl-PL" sz="1200" dirty="0">
            <a:latin typeface="Arial Rounded MT Bold" pitchFamily="34" charset="0"/>
          </a:endParaRPr>
        </a:p>
      </dgm:t>
    </dgm:pt>
    <dgm:pt modelId="{C7D53E50-32F3-47B6-944F-497A1EF977CE}" type="parTrans" cxnId="{61663D46-9ECD-4EF3-A449-145837A98997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07441038-74C2-4EC7-ABDB-56F54F3B1FCC}" type="sibTrans" cxnId="{61663D46-9ECD-4EF3-A449-145837A98997}">
      <dgm:prSet/>
      <dgm:spPr/>
      <dgm:t>
        <a:bodyPr/>
        <a:lstStyle/>
        <a:p>
          <a:endParaRPr lang="pl-PL" sz="1600">
            <a:latin typeface="Arial Rounded MT Bold" pitchFamily="34" charset="0"/>
          </a:endParaRPr>
        </a:p>
      </dgm:t>
    </dgm:pt>
    <dgm:pt modelId="{3B3CF590-3446-4BF2-8A91-BA09D212A747}">
      <dgm:prSet phldrT="[Tekst]" custT="1"/>
      <dgm:spPr/>
      <dgm:t>
        <a:bodyPr/>
        <a:lstStyle/>
        <a:p>
          <a:r>
            <a:rPr lang="pl-PL" sz="1200" dirty="0" err="1" smtClean="0">
              <a:latin typeface="Arial Rounded MT Bold" pitchFamily="34" charset="0"/>
            </a:rPr>
            <a:t>Skill</a:t>
          </a:r>
          <a:r>
            <a:rPr lang="pl-PL" sz="1200" dirty="0" smtClean="0">
              <a:latin typeface="Arial Rounded MT Bold" pitchFamily="34" charset="0"/>
            </a:rPr>
            <a:t> #2</a:t>
          </a:r>
        </a:p>
        <a:p>
          <a:r>
            <a:rPr lang="pl-PL" sz="1200" dirty="0" err="1" smtClean="0">
              <a:latin typeface="Arial Rounded MT Bold" pitchFamily="34" charset="0"/>
            </a:rPr>
            <a:t>Final</a:t>
          </a:r>
          <a:r>
            <a:rPr lang="pl-PL" sz="1200" dirty="0" smtClean="0">
              <a:latin typeface="Arial Rounded MT Bold" pitchFamily="34" charset="0"/>
            </a:rPr>
            <a:t> step  Test</a:t>
          </a:r>
          <a:endParaRPr lang="pl-PL" sz="1200" dirty="0">
            <a:latin typeface="Arial Rounded MT Bold" pitchFamily="34" charset="0"/>
          </a:endParaRPr>
        </a:p>
      </dgm:t>
    </dgm:pt>
    <dgm:pt modelId="{4DEFF22F-4912-4A0F-8493-9B48958F2B74}" type="parTrans" cxnId="{5DD9FE36-C8B5-4E66-B96A-991CE0BD56FB}">
      <dgm:prSet/>
      <dgm:spPr/>
    </dgm:pt>
    <dgm:pt modelId="{1FE8DCF7-6C21-4CBE-B8BA-D7CC69A87D8C}" type="sibTrans" cxnId="{5DD9FE36-C8B5-4E66-B96A-991CE0BD56FB}">
      <dgm:prSet/>
      <dgm:spPr/>
    </dgm:pt>
    <dgm:pt modelId="{85593AA0-6548-43B5-B382-EE3D282A28E0}" type="pres">
      <dgm:prSet presAssocID="{C543A27A-7FA1-4FD3-8083-1621A61FDC6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E960F11-1DEA-432F-B160-CB277C4D89C3}" type="pres">
      <dgm:prSet presAssocID="{C543A27A-7FA1-4FD3-8083-1621A61FDC63}" presName="outerBox" presStyleCnt="0"/>
      <dgm:spPr/>
    </dgm:pt>
    <dgm:pt modelId="{A42DFF9B-DD5A-46E1-B00C-4F421EEE45DB}" type="pres">
      <dgm:prSet presAssocID="{C543A27A-7FA1-4FD3-8083-1621A61FDC63}" presName="outerBoxParent" presStyleLbl="node1" presStyleIdx="0" presStyleCnt="1"/>
      <dgm:spPr/>
      <dgm:t>
        <a:bodyPr/>
        <a:lstStyle/>
        <a:p>
          <a:endParaRPr lang="pl-PL"/>
        </a:p>
      </dgm:t>
    </dgm:pt>
    <dgm:pt modelId="{65A7D9A9-FC7D-4CCC-B90C-53A473E69017}" type="pres">
      <dgm:prSet presAssocID="{C543A27A-7FA1-4FD3-8083-1621A61FDC63}" presName="outerBoxChildren" presStyleCnt="0"/>
      <dgm:spPr/>
    </dgm:pt>
    <dgm:pt modelId="{EEF4A320-494E-40B2-8D37-57EF96781487}" type="pres">
      <dgm:prSet presAssocID="{003937AE-FE03-4ADB-84B4-28C0003F95B3}" presName="oChild" presStyleLbl="fgAcc1" presStyleIdx="0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1A927C-E985-4BDE-81BF-3C44EE004305}" type="pres">
      <dgm:prSet presAssocID="{CB2E531B-FB8B-45A2-B836-5BF1F66F1330}" presName="outerSibTrans" presStyleCnt="0"/>
      <dgm:spPr/>
    </dgm:pt>
    <dgm:pt modelId="{26BB131D-1942-49AB-B469-10A6C4BF133E}" type="pres">
      <dgm:prSet presAssocID="{3B3CF590-3446-4BF2-8A91-BA09D212A747}" presName="oChild" presStyleLbl="fgAcc1" presStyleIdx="1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71CB182-80F3-46C9-AD25-9843D0FCD273}" type="pres">
      <dgm:prSet presAssocID="{1FE8DCF7-6C21-4CBE-B8BA-D7CC69A87D8C}" presName="outerSibTrans" presStyleCnt="0"/>
      <dgm:spPr/>
    </dgm:pt>
    <dgm:pt modelId="{15D32F9B-C206-4E3F-9628-FE2A108A2DBE}" type="pres">
      <dgm:prSet presAssocID="{9D71A5E7-F4CE-4F11-86F4-18DB624FADF5}" presName="oChild" presStyleLbl="fgAcc1" presStyleIdx="2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3BC273B-316A-4503-B401-5B56276284B3}" type="pres">
      <dgm:prSet presAssocID="{E7FC76A7-A732-4414-994B-14E90BD237E4}" presName="outerSibTrans" presStyleCnt="0"/>
      <dgm:spPr/>
    </dgm:pt>
    <dgm:pt modelId="{E3235DF5-1923-401D-96CF-E8891724BC0A}" type="pres">
      <dgm:prSet presAssocID="{29737B6E-82E1-4727-A0EB-125D952F1ED9}" presName="oChild" presStyleLbl="fgAcc1" presStyleIdx="3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9BB8A4F-B12A-4D18-B0D3-D54AAA7B09F9}" type="pres">
      <dgm:prSet presAssocID="{347723C5-ECD6-4CD8-93CE-8CC3A933C12B}" presName="outerSibTrans" presStyleCnt="0"/>
      <dgm:spPr/>
    </dgm:pt>
    <dgm:pt modelId="{9FCDDDEB-4CAC-4213-9B4B-C41D8CB5DEE2}" type="pres">
      <dgm:prSet presAssocID="{2E6AF3C8-75DC-4374-B86C-1EF3264D283B}" presName="oChild" presStyleLbl="fgAcc1" presStyleIdx="4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BBB5C12-C3D2-40E7-87DB-5E229774EA6B}" type="pres">
      <dgm:prSet presAssocID="{596A9193-0E62-47B9-A5A0-BCC7ED6601F0}" presName="outerSibTrans" presStyleCnt="0"/>
      <dgm:spPr/>
    </dgm:pt>
    <dgm:pt modelId="{FF19468E-BA69-4546-9CF0-4A758FFDEA35}" type="pres">
      <dgm:prSet presAssocID="{31914F5B-C792-4F73-BF8D-D708385F4D00}" presName="oChild" presStyleLbl="fgAcc1" presStyleIdx="5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19BDFC0-D8A7-4904-8CC2-034A0BDA3092}" type="pres">
      <dgm:prSet presAssocID="{04C37BEA-CC50-4723-AF51-B1D514316FDC}" presName="outerSibTrans" presStyleCnt="0"/>
      <dgm:spPr/>
    </dgm:pt>
    <dgm:pt modelId="{9B073B29-6073-4847-ADA9-7AA24ADCE1D7}" type="pres">
      <dgm:prSet presAssocID="{45761695-3684-48C3-8D3A-0DBB779706D1}" presName="oChild" presStyleLbl="fgAcc1" presStyleIdx="6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5FC0B15-7730-4092-9F1A-787CA5932ED2}" type="pres">
      <dgm:prSet presAssocID="{B4F6CB1F-D479-4750-8269-4E23A37CBE1D}" presName="outerSibTrans" presStyleCnt="0"/>
      <dgm:spPr/>
    </dgm:pt>
    <dgm:pt modelId="{44ED9410-BF19-493C-B9CE-1A1CA1EC44B5}" type="pres">
      <dgm:prSet presAssocID="{196F80B1-4615-4F8D-A84A-C8ED9E13FBBD}" presName="oChild" presStyleLbl="fgAcc1" presStyleIdx="7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2A973FC-5BD4-491C-B2D9-EF62D8FA28BA}" type="pres">
      <dgm:prSet presAssocID="{DA20CD0A-9AEA-4262-876A-98C3217E8E1C}" presName="outerSibTrans" presStyleCnt="0"/>
      <dgm:spPr/>
    </dgm:pt>
    <dgm:pt modelId="{D9EC35DF-8A06-40AF-A804-CBCD4FC37302}" type="pres">
      <dgm:prSet presAssocID="{90759E95-D631-496E-A373-79907B75F7DD}" presName="oChild" presStyleLbl="fgAcc1" presStyleIdx="8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C44A70-8BD5-41B8-B6E9-FFCBCC0704DA}" type="pres">
      <dgm:prSet presAssocID="{0694373C-830B-4093-9B26-1CFFBE1703DD}" presName="outerSibTrans" presStyleCnt="0"/>
      <dgm:spPr/>
    </dgm:pt>
    <dgm:pt modelId="{85A0A227-A6CD-4833-92F2-8C831B106AB8}" type="pres">
      <dgm:prSet presAssocID="{CFD4237D-BF15-4226-81BC-229D2BFB1826}" presName="oChild" presStyleLbl="fgAcc1" presStyleIdx="9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CD2E11C-7131-4E15-9DE2-07A437495401}" srcId="{1C1B4BCB-D373-463A-8D78-C5A28AB50663}" destId="{003937AE-FE03-4ADB-84B4-28C0003F95B3}" srcOrd="0" destOrd="0" parTransId="{BA4A3A8F-FF04-4E8F-BECE-6E7F5F190AC1}" sibTransId="{CB2E531B-FB8B-45A2-B836-5BF1F66F1330}"/>
    <dgm:cxn modelId="{9D573E79-3433-47EF-89DD-13C88A402A34}" srcId="{1C1B4BCB-D373-463A-8D78-C5A28AB50663}" destId="{196F80B1-4615-4F8D-A84A-C8ED9E13FBBD}" srcOrd="7" destOrd="0" parTransId="{DBE92C98-552F-4203-9C22-7FF1D2075792}" sibTransId="{DA20CD0A-9AEA-4262-876A-98C3217E8E1C}"/>
    <dgm:cxn modelId="{F3065FB3-F246-488A-A58C-96ADC3426943}" type="presOf" srcId="{C543A27A-7FA1-4FD3-8083-1621A61FDC63}" destId="{85593AA0-6548-43B5-B382-EE3D282A28E0}" srcOrd="0" destOrd="0" presId="urn:microsoft.com/office/officeart/2005/8/layout/target2"/>
    <dgm:cxn modelId="{16B25341-787D-49CF-B82A-1115FC98E70C}" type="presOf" srcId="{9D71A5E7-F4CE-4F11-86F4-18DB624FADF5}" destId="{15D32F9B-C206-4E3F-9628-FE2A108A2DBE}" srcOrd="0" destOrd="0" presId="urn:microsoft.com/office/officeart/2005/8/layout/target2"/>
    <dgm:cxn modelId="{E1190817-61FA-4694-83A9-0C358E2FF816}" type="presOf" srcId="{1C1B4BCB-D373-463A-8D78-C5A28AB50663}" destId="{A42DFF9B-DD5A-46E1-B00C-4F421EEE45DB}" srcOrd="0" destOrd="0" presId="urn:microsoft.com/office/officeart/2005/8/layout/target2"/>
    <dgm:cxn modelId="{62F1139E-82DE-4BB5-9527-76E0A2325370}" type="presOf" srcId="{003937AE-FE03-4ADB-84B4-28C0003F95B3}" destId="{EEF4A320-494E-40B2-8D37-57EF96781487}" srcOrd="0" destOrd="0" presId="urn:microsoft.com/office/officeart/2005/8/layout/target2"/>
    <dgm:cxn modelId="{605826AD-5279-497A-89EA-92A971032351}" srcId="{1C1B4BCB-D373-463A-8D78-C5A28AB50663}" destId="{31914F5B-C792-4F73-BF8D-D708385F4D00}" srcOrd="5" destOrd="0" parTransId="{2A6FAC9B-6FC1-4EE9-86E8-2C35B4B53959}" sibTransId="{04C37BEA-CC50-4723-AF51-B1D514316FDC}"/>
    <dgm:cxn modelId="{5DD9FE36-C8B5-4E66-B96A-991CE0BD56FB}" srcId="{1C1B4BCB-D373-463A-8D78-C5A28AB50663}" destId="{3B3CF590-3446-4BF2-8A91-BA09D212A747}" srcOrd="1" destOrd="0" parTransId="{4DEFF22F-4912-4A0F-8493-9B48958F2B74}" sibTransId="{1FE8DCF7-6C21-4CBE-B8BA-D7CC69A87D8C}"/>
    <dgm:cxn modelId="{DD5C65C4-D8BA-443C-8291-20727884061F}" type="presOf" srcId="{2E6AF3C8-75DC-4374-B86C-1EF3264D283B}" destId="{9FCDDDEB-4CAC-4213-9B4B-C41D8CB5DEE2}" srcOrd="0" destOrd="0" presId="urn:microsoft.com/office/officeart/2005/8/layout/target2"/>
    <dgm:cxn modelId="{2FDD1792-2BAE-4FDA-BAA9-4A2284D2FD47}" type="presOf" srcId="{29737B6E-82E1-4727-A0EB-125D952F1ED9}" destId="{E3235DF5-1923-401D-96CF-E8891724BC0A}" srcOrd="0" destOrd="0" presId="urn:microsoft.com/office/officeart/2005/8/layout/target2"/>
    <dgm:cxn modelId="{07E30776-ED5A-44ED-B2A4-96DE1D294E20}" srcId="{1C1B4BCB-D373-463A-8D78-C5A28AB50663}" destId="{2E6AF3C8-75DC-4374-B86C-1EF3264D283B}" srcOrd="4" destOrd="0" parTransId="{1BC60A99-12E4-432D-B85C-560F5F4AC05A}" sibTransId="{596A9193-0E62-47B9-A5A0-BCC7ED6601F0}"/>
    <dgm:cxn modelId="{AAD9FEC7-2F84-4F0F-BC2C-12563863DF9B}" srcId="{1C1B4BCB-D373-463A-8D78-C5A28AB50663}" destId="{90759E95-D631-496E-A373-79907B75F7DD}" srcOrd="8" destOrd="0" parTransId="{103F7831-3497-4D0A-9695-B0C684C0EF16}" sibTransId="{0694373C-830B-4093-9B26-1CFFBE1703DD}"/>
    <dgm:cxn modelId="{498E69E8-E055-4BD3-86A2-A1AD9C1E86E1}" type="presOf" srcId="{31914F5B-C792-4F73-BF8D-D708385F4D00}" destId="{FF19468E-BA69-4546-9CF0-4A758FFDEA35}" srcOrd="0" destOrd="0" presId="urn:microsoft.com/office/officeart/2005/8/layout/target2"/>
    <dgm:cxn modelId="{F48F77B0-5FF7-4716-80CF-1D8E3C4418E4}" srcId="{1C1B4BCB-D373-463A-8D78-C5A28AB50663}" destId="{29737B6E-82E1-4727-A0EB-125D952F1ED9}" srcOrd="3" destOrd="0" parTransId="{AA05DC45-B2E2-47FB-9352-9080DD95CF88}" sibTransId="{347723C5-ECD6-4CD8-93CE-8CC3A933C12B}"/>
    <dgm:cxn modelId="{190FFB73-C0F7-41D3-B006-0AAFEF211B2D}" type="presOf" srcId="{3B3CF590-3446-4BF2-8A91-BA09D212A747}" destId="{26BB131D-1942-49AB-B469-10A6C4BF133E}" srcOrd="0" destOrd="0" presId="urn:microsoft.com/office/officeart/2005/8/layout/target2"/>
    <dgm:cxn modelId="{EA003A09-EB4F-40B5-83F0-7F39CAC72E8B}" srcId="{C543A27A-7FA1-4FD3-8083-1621A61FDC63}" destId="{1C1B4BCB-D373-463A-8D78-C5A28AB50663}" srcOrd="0" destOrd="0" parTransId="{A2A06992-A1E2-4E17-B910-5BB583DE3808}" sibTransId="{193ED069-4D98-4BAE-AD1E-4E5C4827C425}"/>
    <dgm:cxn modelId="{D418528C-FF58-437A-ABBE-0A58A34BAEA7}" type="presOf" srcId="{90759E95-D631-496E-A373-79907B75F7DD}" destId="{D9EC35DF-8A06-40AF-A804-CBCD4FC37302}" srcOrd="0" destOrd="0" presId="urn:microsoft.com/office/officeart/2005/8/layout/target2"/>
    <dgm:cxn modelId="{D2720948-A96D-41B7-B373-6F26954194BA}" type="presOf" srcId="{45761695-3684-48C3-8D3A-0DBB779706D1}" destId="{9B073B29-6073-4847-ADA9-7AA24ADCE1D7}" srcOrd="0" destOrd="0" presId="urn:microsoft.com/office/officeart/2005/8/layout/target2"/>
    <dgm:cxn modelId="{3E7E428D-D75A-4CD8-A6B4-00D05F22F1A5}" srcId="{1C1B4BCB-D373-463A-8D78-C5A28AB50663}" destId="{9D71A5E7-F4CE-4F11-86F4-18DB624FADF5}" srcOrd="2" destOrd="0" parTransId="{03F4E81E-7672-4D93-8F0E-9BE6AB94AA6B}" sibTransId="{E7FC76A7-A732-4414-994B-14E90BD237E4}"/>
    <dgm:cxn modelId="{C91E046A-2562-43C1-B0D0-FEB649A13AC3}" type="presOf" srcId="{CFD4237D-BF15-4226-81BC-229D2BFB1826}" destId="{85A0A227-A6CD-4833-92F2-8C831B106AB8}" srcOrd="0" destOrd="0" presId="urn:microsoft.com/office/officeart/2005/8/layout/target2"/>
    <dgm:cxn modelId="{3154E5A0-E40F-4576-89FD-B45291BA27D7}" type="presOf" srcId="{196F80B1-4615-4F8D-A84A-C8ED9E13FBBD}" destId="{44ED9410-BF19-493C-B9CE-1A1CA1EC44B5}" srcOrd="0" destOrd="0" presId="urn:microsoft.com/office/officeart/2005/8/layout/target2"/>
    <dgm:cxn modelId="{61663D46-9ECD-4EF3-A449-145837A98997}" srcId="{1C1B4BCB-D373-463A-8D78-C5A28AB50663}" destId="{CFD4237D-BF15-4226-81BC-229D2BFB1826}" srcOrd="9" destOrd="0" parTransId="{C7D53E50-32F3-47B6-944F-497A1EF977CE}" sibTransId="{07441038-74C2-4EC7-ABDB-56F54F3B1FCC}"/>
    <dgm:cxn modelId="{1223D569-43A3-4B6B-8059-6769940EC2A2}" srcId="{1C1B4BCB-D373-463A-8D78-C5A28AB50663}" destId="{45761695-3684-48C3-8D3A-0DBB779706D1}" srcOrd="6" destOrd="0" parTransId="{F7227939-E812-4A72-92BD-F71F0DA8C393}" sibTransId="{B4F6CB1F-D479-4750-8269-4E23A37CBE1D}"/>
    <dgm:cxn modelId="{0044DF5A-9A09-49B1-A20A-217AEAA9A513}" type="presParOf" srcId="{85593AA0-6548-43B5-B382-EE3D282A28E0}" destId="{3E960F11-1DEA-432F-B160-CB277C4D89C3}" srcOrd="0" destOrd="0" presId="urn:microsoft.com/office/officeart/2005/8/layout/target2"/>
    <dgm:cxn modelId="{7FA3E6EA-D373-4F09-A528-3B7BF68E9A68}" type="presParOf" srcId="{3E960F11-1DEA-432F-B160-CB277C4D89C3}" destId="{A42DFF9B-DD5A-46E1-B00C-4F421EEE45DB}" srcOrd="0" destOrd="0" presId="urn:microsoft.com/office/officeart/2005/8/layout/target2"/>
    <dgm:cxn modelId="{C65D114E-1824-4004-A6CF-1342582310EE}" type="presParOf" srcId="{3E960F11-1DEA-432F-B160-CB277C4D89C3}" destId="{65A7D9A9-FC7D-4CCC-B90C-53A473E69017}" srcOrd="1" destOrd="0" presId="urn:microsoft.com/office/officeart/2005/8/layout/target2"/>
    <dgm:cxn modelId="{DD8B48B9-3129-40C9-A920-5EEF153E9D83}" type="presParOf" srcId="{65A7D9A9-FC7D-4CCC-B90C-53A473E69017}" destId="{EEF4A320-494E-40B2-8D37-57EF96781487}" srcOrd="0" destOrd="0" presId="urn:microsoft.com/office/officeart/2005/8/layout/target2"/>
    <dgm:cxn modelId="{CD8A63CE-E4A4-436E-B882-FDF56ABAFC02}" type="presParOf" srcId="{65A7D9A9-FC7D-4CCC-B90C-53A473E69017}" destId="{361A927C-E985-4BDE-81BF-3C44EE004305}" srcOrd="1" destOrd="0" presId="urn:microsoft.com/office/officeart/2005/8/layout/target2"/>
    <dgm:cxn modelId="{0E82478A-891C-40D1-A2C0-398F4B0BDFBE}" type="presParOf" srcId="{65A7D9A9-FC7D-4CCC-B90C-53A473E69017}" destId="{26BB131D-1942-49AB-B469-10A6C4BF133E}" srcOrd="2" destOrd="0" presId="urn:microsoft.com/office/officeart/2005/8/layout/target2"/>
    <dgm:cxn modelId="{C784E9F6-92F8-4C65-A882-54882F3024F9}" type="presParOf" srcId="{65A7D9A9-FC7D-4CCC-B90C-53A473E69017}" destId="{C71CB182-80F3-46C9-AD25-9843D0FCD273}" srcOrd="3" destOrd="0" presId="urn:microsoft.com/office/officeart/2005/8/layout/target2"/>
    <dgm:cxn modelId="{EB167B8D-7B21-4F26-A65C-50F30735C8CA}" type="presParOf" srcId="{65A7D9A9-FC7D-4CCC-B90C-53A473E69017}" destId="{15D32F9B-C206-4E3F-9628-FE2A108A2DBE}" srcOrd="4" destOrd="0" presId="urn:microsoft.com/office/officeart/2005/8/layout/target2"/>
    <dgm:cxn modelId="{29822389-0384-4092-892B-0B255C9D97F9}" type="presParOf" srcId="{65A7D9A9-FC7D-4CCC-B90C-53A473E69017}" destId="{43BC273B-316A-4503-B401-5B56276284B3}" srcOrd="5" destOrd="0" presId="urn:microsoft.com/office/officeart/2005/8/layout/target2"/>
    <dgm:cxn modelId="{D3DA3C05-3BBA-41E9-B705-DBA45C5C09B5}" type="presParOf" srcId="{65A7D9A9-FC7D-4CCC-B90C-53A473E69017}" destId="{E3235DF5-1923-401D-96CF-E8891724BC0A}" srcOrd="6" destOrd="0" presId="urn:microsoft.com/office/officeart/2005/8/layout/target2"/>
    <dgm:cxn modelId="{FD0FAC3B-B0B8-4A34-A7A1-9BE9DA88F1B3}" type="presParOf" srcId="{65A7D9A9-FC7D-4CCC-B90C-53A473E69017}" destId="{C9BB8A4F-B12A-4D18-B0D3-D54AAA7B09F9}" srcOrd="7" destOrd="0" presId="urn:microsoft.com/office/officeart/2005/8/layout/target2"/>
    <dgm:cxn modelId="{D78EEF14-D7F1-4A3D-B765-29698F38681A}" type="presParOf" srcId="{65A7D9A9-FC7D-4CCC-B90C-53A473E69017}" destId="{9FCDDDEB-4CAC-4213-9B4B-C41D8CB5DEE2}" srcOrd="8" destOrd="0" presId="urn:microsoft.com/office/officeart/2005/8/layout/target2"/>
    <dgm:cxn modelId="{ECE463EA-2551-4010-960F-CE9419E4F53F}" type="presParOf" srcId="{65A7D9A9-FC7D-4CCC-B90C-53A473E69017}" destId="{CBBB5C12-C3D2-40E7-87DB-5E229774EA6B}" srcOrd="9" destOrd="0" presId="urn:microsoft.com/office/officeart/2005/8/layout/target2"/>
    <dgm:cxn modelId="{4286FEBE-1866-42B8-8FE1-077BEE0318CB}" type="presParOf" srcId="{65A7D9A9-FC7D-4CCC-B90C-53A473E69017}" destId="{FF19468E-BA69-4546-9CF0-4A758FFDEA35}" srcOrd="10" destOrd="0" presId="urn:microsoft.com/office/officeart/2005/8/layout/target2"/>
    <dgm:cxn modelId="{F71C7644-0A0A-4C6F-B102-3828723057D8}" type="presParOf" srcId="{65A7D9A9-FC7D-4CCC-B90C-53A473E69017}" destId="{419BDFC0-D8A7-4904-8CC2-034A0BDA3092}" srcOrd="11" destOrd="0" presId="urn:microsoft.com/office/officeart/2005/8/layout/target2"/>
    <dgm:cxn modelId="{58430A6F-C45F-4000-A43A-AD888D608763}" type="presParOf" srcId="{65A7D9A9-FC7D-4CCC-B90C-53A473E69017}" destId="{9B073B29-6073-4847-ADA9-7AA24ADCE1D7}" srcOrd="12" destOrd="0" presId="urn:microsoft.com/office/officeart/2005/8/layout/target2"/>
    <dgm:cxn modelId="{C3BF6AD7-B2AF-4267-8226-FAA998EEA1A4}" type="presParOf" srcId="{65A7D9A9-FC7D-4CCC-B90C-53A473E69017}" destId="{A5FC0B15-7730-4092-9F1A-787CA5932ED2}" srcOrd="13" destOrd="0" presId="urn:microsoft.com/office/officeart/2005/8/layout/target2"/>
    <dgm:cxn modelId="{5B663F26-5F7C-4005-8A18-B0E4530AAD05}" type="presParOf" srcId="{65A7D9A9-FC7D-4CCC-B90C-53A473E69017}" destId="{44ED9410-BF19-493C-B9CE-1A1CA1EC44B5}" srcOrd="14" destOrd="0" presId="urn:microsoft.com/office/officeart/2005/8/layout/target2"/>
    <dgm:cxn modelId="{0C6028B2-7170-4B9F-9536-89AE8A3CFA54}" type="presParOf" srcId="{65A7D9A9-FC7D-4CCC-B90C-53A473E69017}" destId="{D2A973FC-5BD4-491C-B2D9-EF62D8FA28BA}" srcOrd="15" destOrd="0" presId="urn:microsoft.com/office/officeart/2005/8/layout/target2"/>
    <dgm:cxn modelId="{4A94C08C-6179-4819-B3A2-0F9B6FBCDD8E}" type="presParOf" srcId="{65A7D9A9-FC7D-4CCC-B90C-53A473E69017}" destId="{D9EC35DF-8A06-40AF-A804-CBCD4FC37302}" srcOrd="16" destOrd="0" presId="urn:microsoft.com/office/officeart/2005/8/layout/target2"/>
    <dgm:cxn modelId="{5EAF3F7E-4764-43F8-BF11-4E1E2BC9F2FD}" type="presParOf" srcId="{65A7D9A9-FC7D-4CCC-B90C-53A473E69017}" destId="{D8C44A70-8BD5-41B8-B6E9-FFCBCC0704DA}" srcOrd="17" destOrd="0" presId="urn:microsoft.com/office/officeart/2005/8/layout/target2"/>
    <dgm:cxn modelId="{12CBB943-E023-4D06-972D-9CD0CC86DBBF}" type="presParOf" srcId="{65A7D9A9-FC7D-4CCC-B90C-53A473E69017}" destId="{85A0A227-A6CD-4833-92F2-8C831B106AB8}" srcOrd="1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0735BF-9127-466A-88A9-1514B192B9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C19CA4B7-FE6C-4266-9981-AF8C5E4FD16E}">
      <dgm:prSet phldrT="[Tekst]" custT="1"/>
      <dgm:spPr/>
      <dgm:t>
        <a:bodyPr/>
        <a:lstStyle/>
        <a:p>
          <a:r>
            <a:rPr lang="pl-PL" sz="2000" dirty="0" err="1" smtClean="0"/>
            <a:t>User</a:t>
          </a:r>
          <a:r>
            <a:rPr lang="pl-PL" sz="2000" dirty="0" smtClean="0"/>
            <a:t> </a:t>
          </a:r>
          <a:r>
            <a:rPr lang="pl-PL" sz="2000" dirty="0" err="1" smtClean="0"/>
            <a:t>Experience</a:t>
          </a:r>
          <a:endParaRPr lang="pl-PL" sz="2000" dirty="0"/>
        </a:p>
      </dgm:t>
    </dgm:pt>
    <dgm:pt modelId="{C8C8322C-9607-40C9-8C01-EBCACE8EB973}" type="parTrans" cxnId="{DE358AB2-801D-464C-8DE3-14FEFB8071F7}">
      <dgm:prSet/>
      <dgm:spPr/>
      <dgm:t>
        <a:bodyPr/>
        <a:lstStyle/>
        <a:p>
          <a:endParaRPr lang="pl-PL"/>
        </a:p>
      </dgm:t>
    </dgm:pt>
    <dgm:pt modelId="{0D53090F-6DEE-4F23-8477-85DDF5997C1C}" type="sibTrans" cxnId="{DE358AB2-801D-464C-8DE3-14FEFB8071F7}">
      <dgm:prSet/>
      <dgm:spPr/>
      <dgm:t>
        <a:bodyPr/>
        <a:lstStyle/>
        <a:p>
          <a:endParaRPr lang="pl-PL"/>
        </a:p>
      </dgm:t>
    </dgm:pt>
    <dgm:pt modelId="{D33CB9CB-754B-4123-9570-F8FA80E97108}">
      <dgm:prSet phldrT="[Tekst]" custT="1"/>
      <dgm:spPr/>
      <dgm:t>
        <a:bodyPr/>
        <a:lstStyle/>
        <a:p>
          <a:r>
            <a:rPr lang="pl-PL" sz="2000" dirty="0" err="1" smtClean="0"/>
            <a:t>Therapist</a:t>
          </a:r>
          <a:r>
            <a:rPr lang="pl-PL" sz="2000" dirty="0" smtClean="0"/>
            <a:t> benefit</a:t>
          </a:r>
          <a:endParaRPr lang="pl-PL" sz="2000" dirty="0"/>
        </a:p>
      </dgm:t>
    </dgm:pt>
    <dgm:pt modelId="{2451E85A-605A-4EE0-8DF5-8F9490557FB1}" type="parTrans" cxnId="{57F1ADC8-855D-4ECC-83F9-D4AB097DEA12}">
      <dgm:prSet/>
      <dgm:spPr/>
      <dgm:t>
        <a:bodyPr/>
        <a:lstStyle/>
        <a:p>
          <a:endParaRPr lang="pl-PL"/>
        </a:p>
      </dgm:t>
    </dgm:pt>
    <dgm:pt modelId="{F4D2C9A8-004B-42DF-9E88-B8756EBF73A3}" type="sibTrans" cxnId="{57F1ADC8-855D-4ECC-83F9-D4AB097DEA12}">
      <dgm:prSet/>
      <dgm:spPr/>
      <dgm:t>
        <a:bodyPr/>
        <a:lstStyle/>
        <a:p>
          <a:endParaRPr lang="pl-PL"/>
        </a:p>
      </dgm:t>
    </dgm:pt>
    <dgm:pt modelId="{2A0C426A-29AF-4209-8D0C-EC044B7E4C94}">
      <dgm:prSet phldrT="[Tekst]" custT="1"/>
      <dgm:spPr/>
      <dgm:t>
        <a:bodyPr/>
        <a:lstStyle/>
        <a:p>
          <a:r>
            <a:rPr lang="pl-PL" sz="2000" dirty="0" smtClean="0"/>
            <a:t>System</a:t>
          </a:r>
          <a:endParaRPr lang="pl-PL" sz="2000" dirty="0"/>
        </a:p>
      </dgm:t>
    </dgm:pt>
    <dgm:pt modelId="{B576E52B-3790-4D0E-ACC1-6F5A4008CD24}" type="parTrans" cxnId="{46276CC3-E22B-4004-86C0-ED5605EB2E85}">
      <dgm:prSet/>
      <dgm:spPr/>
      <dgm:t>
        <a:bodyPr/>
        <a:lstStyle/>
        <a:p>
          <a:endParaRPr lang="pl-PL"/>
        </a:p>
      </dgm:t>
    </dgm:pt>
    <dgm:pt modelId="{0076FB79-27BC-4FCC-8DC5-40447E8352C6}" type="sibTrans" cxnId="{46276CC3-E22B-4004-86C0-ED5605EB2E85}">
      <dgm:prSet/>
      <dgm:spPr/>
      <dgm:t>
        <a:bodyPr/>
        <a:lstStyle/>
        <a:p>
          <a:endParaRPr lang="pl-PL"/>
        </a:p>
      </dgm:t>
    </dgm:pt>
    <dgm:pt modelId="{16D23DFE-6027-4008-A64E-4B19EB85452E}" type="pres">
      <dgm:prSet presAssocID="{D60735BF-9127-466A-88A9-1514B192B9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E031FE4-D7EB-447B-B305-4CC51CBAB577}" type="pres">
      <dgm:prSet presAssocID="{C19CA4B7-FE6C-4266-9981-AF8C5E4FD16E}" presName="gear1" presStyleLbl="node1" presStyleIdx="0" presStyleCnt="3" custLinFactNeighborX="2648" custLinFactNeighborY="-57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485E3-8AC7-4241-A695-118CF08A030C}" type="pres">
      <dgm:prSet presAssocID="{C19CA4B7-FE6C-4266-9981-AF8C5E4FD16E}" presName="gear1srcNode" presStyleLbl="node1" presStyleIdx="0" presStyleCnt="3"/>
      <dgm:spPr/>
      <dgm:t>
        <a:bodyPr/>
        <a:lstStyle/>
        <a:p>
          <a:endParaRPr lang="pl-PL"/>
        </a:p>
      </dgm:t>
    </dgm:pt>
    <dgm:pt modelId="{988E7B54-2C86-42DC-9B50-123E8833342B}" type="pres">
      <dgm:prSet presAssocID="{C19CA4B7-FE6C-4266-9981-AF8C5E4FD16E}" presName="gear1dstNode" presStyleLbl="node1" presStyleIdx="0" presStyleCnt="3"/>
      <dgm:spPr/>
      <dgm:t>
        <a:bodyPr/>
        <a:lstStyle/>
        <a:p>
          <a:endParaRPr lang="pl-PL"/>
        </a:p>
      </dgm:t>
    </dgm:pt>
    <dgm:pt modelId="{14F4074C-9BED-45AD-885F-A67AD3C7F134}" type="pres">
      <dgm:prSet presAssocID="{D33CB9CB-754B-4123-9570-F8FA80E97108}" presName="gear2" presStyleLbl="node1" presStyleIdx="1" presStyleCnt="3" custScaleX="11084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E36A866-5398-445B-9418-0B377D3935B9}" type="pres">
      <dgm:prSet presAssocID="{D33CB9CB-754B-4123-9570-F8FA80E97108}" presName="gear2srcNode" presStyleLbl="node1" presStyleIdx="1" presStyleCnt="3"/>
      <dgm:spPr/>
      <dgm:t>
        <a:bodyPr/>
        <a:lstStyle/>
        <a:p>
          <a:endParaRPr lang="pl-PL"/>
        </a:p>
      </dgm:t>
    </dgm:pt>
    <dgm:pt modelId="{A5C8B64C-061B-48D8-A4DC-449103D37A04}" type="pres">
      <dgm:prSet presAssocID="{D33CB9CB-754B-4123-9570-F8FA80E97108}" presName="gear2dstNode" presStyleLbl="node1" presStyleIdx="1" presStyleCnt="3"/>
      <dgm:spPr/>
      <dgm:t>
        <a:bodyPr/>
        <a:lstStyle/>
        <a:p>
          <a:endParaRPr lang="pl-PL"/>
        </a:p>
      </dgm:t>
    </dgm:pt>
    <dgm:pt modelId="{01DD8DA4-0AE1-4B67-927A-1F564054DB95}" type="pres">
      <dgm:prSet presAssocID="{2A0C426A-29AF-4209-8D0C-EC044B7E4C94}" presName="gear3" presStyleLbl="node1" presStyleIdx="2" presStyleCnt="3"/>
      <dgm:spPr/>
      <dgm:t>
        <a:bodyPr/>
        <a:lstStyle/>
        <a:p>
          <a:endParaRPr lang="pl-PL"/>
        </a:p>
      </dgm:t>
    </dgm:pt>
    <dgm:pt modelId="{39CA9807-2823-487B-B677-2E9253ED0676}" type="pres">
      <dgm:prSet presAssocID="{2A0C426A-29AF-4209-8D0C-EC044B7E4C9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0A767B0-9109-48F0-9953-45D635866CFF}" type="pres">
      <dgm:prSet presAssocID="{2A0C426A-29AF-4209-8D0C-EC044B7E4C94}" presName="gear3srcNode" presStyleLbl="node1" presStyleIdx="2" presStyleCnt="3"/>
      <dgm:spPr/>
      <dgm:t>
        <a:bodyPr/>
        <a:lstStyle/>
        <a:p>
          <a:endParaRPr lang="pl-PL"/>
        </a:p>
      </dgm:t>
    </dgm:pt>
    <dgm:pt modelId="{5E169AD3-35D8-4348-8430-51D202E95BEE}" type="pres">
      <dgm:prSet presAssocID="{2A0C426A-29AF-4209-8D0C-EC044B7E4C94}" presName="gear3dstNode" presStyleLbl="node1" presStyleIdx="2" presStyleCnt="3"/>
      <dgm:spPr/>
      <dgm:t>
        <a:bodyPr/>
        <a:lstStyle/>
        <a:p>
          <a:endParaRPr lang="pl-PL"/>
        </a:p>
      </dgm:t>
    </dgm:pt>
    <dgm:pt modelId="{83DC5639-CD0E-4F79-9643-8A089C2AA650}" type="pres">
      <dgm:prSet presAssocID="{0D53090F-6DEE-4F23-8477-85DDF5997C1C}" presName="connector1" presStyleLbl="sibTrans2D1" presStyleIdx="0" presStyleCnt="3"/>
      <dgm:spPr/>
      <dgm:t>
        <a:bodyPr/>
        <a:lstStyle/>
        <a:p>
          <a:endParaRPr lang="pl-PL"/>
        </a:p>
      </dgm:t>
    </dgm:pt>
    <dgm:pt modelId="{5CF31FFC-0B74-42EE-99FB-E74134F644FD}" type="pres">
      <dgm:prSet presAssocID="{F4D2C9A8-004B-42DF-9E88-B8756EBF73A3}" presName="connector2" presStyleLbl="sibTrans2D1" presStyleIdx="1" presStyleCnt="3"/>
      <dgm:spPr/>
      <dgm:t>
        <a:bodyPr/>
        <a:lstStyle/>
        <a:p>
          <a:endParaRPr lang="pl-PL"/>
        </a:p>
      </dgm:t>
    </dgm:pt>
    <dgm:pt modelId="{B31BEA67-E289-4888-B62F-57AFF1053403}" type="pres">
      <dgm:prSet presAssocID="{0076FB79-27BC-4FCC-8DC5-40447E8352C6}" presName="connector3" presStyleLbl="sibTrans2D1" presStyleIdx="2" presStyleCnt="3"/>
      <dgm:spPr/>
      <dgm:t>
        <a:bodyPr/>
        <a:lstStyle/>
        <a:p>
          <a:endParaRPr lang="pl-PL"/>
        </a:p>
      </dgm:t>
    </dgm:pt>
  </dgm:ptLst>
  <dgm:cxnLst>
    <dgm:cxn modelId="{5210D6F2-6DF0-4457-813F-8E483CA0F775}" type="presOf" srcId="{D33CB9CB-754B-4123-9570-F8FA80E97108}" destId="{DE36A866-5398-445B-9418-0B377D3935B9}" srcOrd="1" destOrd="0" presId="urn:microsoft.com/office/officeart/2005/8/layout/gear1"/>
    <dgm:cxn modelId="{941ABDF4-0F27-4881-A756-714239B97CAC}" type="presOf" srcId="{2A0C426A-29AF-4209-8D0C-EC044B7E4C94}" destId="{E0A767B0-9109-48F0-9953-45D635866CFF}" srcOrd="2" destOrd="0" presId="urn:microsoft.com/office/officeart/2005/8/layout/gear1"/>
    <dgm:cxn modelId="{6514F27E-C553-477A-811B-CAA6514F259D}" type="presOf" srcId="{F4D2C9A8-004B-42DF-9E88-B8756EBF73A3}" destId="{5CF31FFC-0B74-42EE-99FB-E74134F644FD}" srcOrd="0" destOrd="0" presId="urn:microsoft.com/office/officeart/2005/8/layout/gear1"/>
    <dgm:cxn modelId="{20BB9DDF-36D6-4DBF-8A54-9C046582A757}" type="presOf" srcId="{2A0C426A-29AF-4209-8D0C-EC044B7E4C94}" destId="{01DD8DA4-0AE1-4B67-927A-1F564054DB95}" srcOrd="0" destOrd="0" presId="urn:microsoft.com/office/officeart/2005/8/layout/gear1"/>
    <dgm:cxn modelId="{2CADC011-B859-4EE1-8394-99630DFB0D7F}" type="presOf" srcId="{D33CB9CB-754B-4123-9570-F8FA80E97108}" destId="{A5C8B64C-061B-48D8-A4DC-449103D37A04}" srcOrd="2" destOrd="0" presId="urn:microsoft.com/office/officeart/2005/8/layout/gear1"/>
    <dgm:cxn modelId="{D90F6CC5-A268-4571-806A-1E8B558C3F91}" type="presOf" srcId="{0D53090F-6DEE-4F23-8477-85DDF5997C1C}" destId="{83DC5639-CD0E-4F79-9643-8A089C2AA650}" srcOrd="0" destOrd="0" presId="urn:microsoft.com/office/officeart/2005/8/layout/gear1"/>
    <dgm:cxn modelId="{9C3AE1AD-B324-4AA2-B7E9-4D918C1AEC15}" type="presOf" srcId="{D33CB9CB-754B-4123-9570-F8FA80E97108}" destId="{14F4074C-9BED-45AD-885F-A67AD3C7F134}" srcOrd="0" destOrd="0" presId="urn:microsoft.com/office/officeart/2005/8/layout/gear1"/>
    <dgm:cxn modelId="{407D228A-7D5B-4BDD-AEEC-4F54C31B6220}" type="presOf" srcId="{0076FB79-27BC-4FCC-8DC5-40447E8352C6}" destId="{B31BEA67-E289-4888-B62F-57AFF1053403}" srcOrd="0" destOrd="0" presId="urn:microsoft.com/office/officeart/2005/8/layout/gear1"/>
    <dgm:cxn modelId="{46276CC3-E22B-4004-86C0-ED5605EB2E85}" srcId="{D60735BF-9127-466A-88A9-1514B192B952}" destId="{2A0C426A-29AF-4209-8D0C-EC044B7E4C94}" srcOrd="2" destOrd="0" parTransId="{B576E52B-3790-4D0E-ACC1-6F5A4008CD24}" sibTransId="{0076FB79-27BC-4FCC-8DC5-40447E8352C6}"/>
    <dgm:cxn modelId="{5125E7E0-79A7-4BED-9B77-8804D9F0A494}" type="presOf" srcId="{2A0C426A-29AF-4209-8D0C-EC044B7E4C94}" destId="{5E169AD3-35D8-4348-8430-51D202E95BEE}" srcOrd="3" destOrd="0" presId="urn:microsoft.com/office/officeart/2005/8/layout/gear1"/>
    <dgm:cxn modelId="{57F1ADC8-855D-4ECC-83F9-D4AB097DEA12}" srcId="{D60735BF-9127-466A-88A9-1514B192B952}" destId="{D33CB9CB-754B-4123-9570-F8FA80E97108}" srcOrd="1" destOrd="0" parTransId="{2451E85A-605A-4EE0-8DF5-8F9490557FB1}" sibTransId="{F4D2C9A8-004B-42DF-9E88-B8756EBF73A3}"/>
    <dgm:cxn modelId="{21C8D90A-A02A-4C0F-AC79-8AB4716F5CDD}" type="presOf" srcId="{C19CA4B7-FE6C-4266-9981-AF8C5E4FD16E}" destId="{7E031FE4-D7EB-447B-B305-4CC51CBAB577}" srcOrd="0" destOrd="0" presId="urn:microsoft.com/office/officeart/2005/8/layout/gear1"/>
    <dgm:cxn modelId="{C7CA2FA7-06E8-416E-B532-4B023B538DCA}" type="presOf" srcId="{D60735BF-9127-466A-88A9-1514B192B952}" destId="{16D23DFE-6027-4008-A64E-4B19EB85452E}" srcOrd="0" destOrd="0" presId="urn:microsoft.com/office/officeart/2005/8/layout/gear1"/>
    <dgm:cxn modelId="{C2E94740-59AD-4B6B-A851-B2D6943569F1}" type="presOf" srcId="{2A0C426A-29AF-4209-8D0C-EC044B7E4C94}" destId="{39CA9807-2823-487B-B677-2E9253ED0676}" srcOrd="1" destOrd="0" presId="urn:microsoft.com/office/officeart/2005/8/layout/gear1"/>
    <dgm:cxn modelId="{A0DFB34D-01C0-4140-AF4F-D4A143CACDFE}" type="presOf" srcId="{C19CA4B7-FE6C-4266-9981-AF8C5E4FD16E}" destId="{988E7B54-2C86-42DC-9B50-123E8833342B}" srcOrd="2" destOrd="0" presId="urn:microsoft.com/office/officeart/2005/8/layout/gear1"/>
    <dgm:cxn modelId="{DE358AB2-801D-464C-8DE3-14FEFB8071F7}" srcId="{D60735BF-9127-466A-88A9-1514B192B952}" destId="{C19CA4B7-FE6C-4266-9981-AF8C5E4FD16E}" srcOrd="0" destOrd="0" parTransId="{C8C8322C-9607-40C9-8C01-EBCACE8EB973}" sibTransId="{0D53090F-6DEE-4F23-8477-85DDF5997C1C}"/>
    <dgm:cxn modelId="{76EF4318-E910-4890-9644-B6658C45818D}" type="presOf" srcId="{C19CA4B7-FE6C-4266-9981-AF8C5E4FD16E}" destId="{203485E3-8AC7-4241-A695-118CF08A030C}" srcOrd="1" destOrd="0" presId="urn:microsoft.com/office/officeart/2005/8/layout/gear1"/>
    <dgm:cxn modelId="{51E416DF-EEBF-4D2C-B5CF-887E03104DAD}" type="presParOf" srcId="{16D23DFE-6027-4008-A64E-4B19EB85452E}" destId="{7E031FE4-D7EB-447B-B305-4CC51CBAB577}" srcOrd="0" destOrd="0" presId="urn:microsoft.com/office/officeart/2005/8/layout/gear1"/>
    <dgm:cxn modelId="{D880CA62-001E-45E9-A078-8131CEB68784}" type="presParOf" srcId="{16D23DFE-6027-4008-A64E-4B19EB85452E}" destId="{203485E3-8AC7-4241-A695-118CF08A030C}" srcOrd="1" destOrd="0" presId="urn:microsoft.com/office/officeart/2005/8/layout/gear1"/>
    <dgm:cxn modelId="{FFBBEBA1-28BF-4CC6-8340-2B4ECAC37277}" type="presParOf" srcId="{16D23DFE-6027-4008-A64E-4B19EB85452E}" destId="{988E7B54-2C86-42DC-9B50-123E8833342B}" srcOrd="2" destOrd="0" presId="urn:microsoft.com/office/officeart/2005/8/layout/gear1"/>
    <dgm:cxn modelId="{11A57AD5-005F-4F56-8C97-A8CD583C4A9A}" type="presParOf" srcId="{16D23DFE-6027-4008-A64E-4B19EB85452E}" destId="{14F4074C-9BED-45AD-885F-A67AD3C7F134}" srcOrd="3" destOrd="0" presId="urn:microsoft.com/office/officeart/2005/8/layout/gear1"/>
    <dgm:cxn modelId="{92BFE19F-5CF2-4D86-AFBD-46F5B9395AE8}" type="presParOf" srcId="{16D23DFE-6027-4008-A64E-4B19EB85452E}" destId="{DE36A866-5398-445B-9418-0B377D3935B9}" srcOrd="4" destOrd="0" presId="urn:microsoft.com/office/officeart/2005/8/layout/gear1"/>
    <dgm:cxn modelId="{9D79FC40-C509-42D3-ADEE-0D8836A4C3C3}" type="presParOf" srcId="{16D23DFE-6027-4008-A64E-4B19EB85452E}" destId="{A5C8B64C-061B-48D8-A4DC-449103D37A04}" srcOrd="5" destOrd="0" presId="urn:microsoft.com/office/officeart/2005/8/layout/gear1"/>
    <dgm:cxn modelId="{329008CF-8391-42A5-B25F-A3842F665C6B}" type="presParOf" srcId="{16D23DFE-6027-4008-A64E-4B19EB85452E}" destId="{01DD8DA4-0AE1-4B67-927A-1F564054DB95}" srcOrd="6" destOrd="0" presId="urn:microsoft.com/office/officeart/2005/8/layout/gear1"/>
    <dgm:cxn modelId="{5241C260-2A22-4B4E-807F-F5A3C19597AB}" type="presParOf" srcId="{16D23DFE-6027-4008-A64E-4B19EB85452E}" destId="{39CA9807-2823-487B-B677-2E9253ED0676}" srcOrd="7" destOrd="0" presId="urn:microsoft.com/office/officeart/2005/8/layout/gear1"/>
    <dgm:cxn modelId="{62015871-C6FE-48D7-A442-BE606BEE8701}" type="presParOf" srcId="{16D23DFE-6027-4008-A64E-4B19EB85452E}" destId="{E0A767B0-9109-48F0-9953-45D635866CFF}" srcOrd="8" destOrd="0" presId="urn:microsoft.com/office/officeart/2005/8/layout/gear1"/>
    <dgm:cxn modelId="{E5EA7A0B-044C-4573-84E0-9D1DC65206A0}" type="presParOf" srcId="{16D23DFE-6027-4008-A64E-4B19EB85452E}" destId="{5E169AD3-35D8-4348-8430-51D202E95BEE}" srcOrd="9" destOrd="0" presId="urn:microsoft.com/office/officeart/2005/8/layout/gear1"/>
    <dgm:cxn modelId="{0C9F772A-1B0E-4ADB-8638-CD651952383C}" type="presParOf" srcId="{16D23DFE-6027-4008-A64E-4B19EB85452E}" destId="{83DC5639-CD0E-4F79-9643-8A089C2AA650}" srcOrd="10" destOrd="0" presId="urn:microsoft.com/office/officeart/2005/8/layout/gear1"/>
    <dgm:cxn modelId="{526881F4-EC5F-42B4-9D10-BF26EC84E93E}" type="presParOf" srcId="{16D23DFE-6027-4008-A64E-4B19EB85452E}" destId="{5CF31FFC-0B74-42EE-99FB-E74134F644FD}" srcOrd="11" destOrd="0" presId="urn:microsoft.com/office/officeart/2005/8/layout/gear1"/>
    <dgm:cxn modelId="{D102C725-45E5-4D51-9A3E-54C811ACF3E1}" type="presParOf" srcId="{16D23DFE-6027-4008-A64E-4B19EB85452E}" destId="{B31BEA67-E289-4888-B62F-57AFF105340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254D55-199F-4DA5-B3BD-69DBB0D54188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6AE05E0-97C8-4F47-A2AF-B6745291B526}">
      <dgm:prSet phldrT="[Tekst]"/>
      <dgm:spPr/>
      <dgm:t>
        <a:bodyPr/>
        <a:lstStyle/>
        <a:p>
          <a:pPr algn="ctr"/>
          <a:r>
            <a:rPr lang="pl-PL" dirty="0" err="1" smtClean="0"/>
            <a:t>Evaluation</a:t>
          </a:r>
          <a:r>
            <a:rPr lang="pl-PL" dirty="0" smtClean="0"/>
            <a:t> </a:t>
          </a:r>
        </a:p>
        <a:p>
          <a:pPr algn="ctr"/>
          <a:r>
            <a:rPr lang="pl-PL" dirty="0" smtClean="0"/>
            <a:t>Step 2</a:t>
          </a:r>
          <a:endParaRPr lang="pl-PL" dirty="0"/>
        </a:p>
      </dgm:t>
    </dgm:pt>
    <dgm:pt modelId="{AF8861B3-5815-4A75-A79D-5569DB47F236}" type="parTrans" cxnId="{A78DA960-C5AD-438C-9A9A-1F8721389932}">
      <dgm:prSet/>
      <dgm:spPr/>
      <dgm:t>
        <a:bodyPr/>
        <a:lstStyle/>
        <a:p>
          <a:endParaRPr lang="pl-PL"/>
        </a:p>
      </dgm:t>
    </dgm:pt>
    <dgm:pt modelId="{8FD95120-8161-4965-B931-D63A50A1A42F}" type="sibTrans" cxnId="{A78DA960-C5AD-438C-9A9A-1F8721389932}">
      <dgm:prSet/>
      <dgm:spPr/>
      <dgm:t>
        <a:bodyPr/>
        <a:lstStyle/>
        <a:p>
          <a:endParaRPr lang="pl-PL"/>
        </a:p>
      </dgm:t>
    </dgm:pt>
    <dgm:pt modelId="{FA90265B-7BC0-4947-8DA5-76A92B84E824}">
      <dgm:prSet phldrT="[Tekst]"/>
      <dgm:spPr/>
      <dgm:t>
        <a:bodyPr/>
        <a:lstStyle/>
        <a:p>
          <a:pPr algn="l"/>
          <a:r>
            <a:rPr lang="pl-PL" dirty="0" err="1" smtClean="0"/>
            <a:t>Selected</a:t>
          </a:r>
          <a:r>
            <a:rPr lang="pl-PL" dirty="0" smtClean="0"/>
            <a:t> </a:t>
          </a:r>
          <a:r>
            <a:rPr lang="pl-PL" dirty="0" err="1" smtClean="0"/>
            <a:t>children</a:t>
          </a:r>
          <a:r>
            <a:rPr lang="pl-PL" dirty="0" smtClean="0"/>
            <a:t> </a:t>
          </a:r>
          <a:r>
            <a:rPr lang="pl-PL" dirty="0" err="1" smtClean="0"/>
            <a:t>interacting</a:t>
          </a:r>
          <a:endParaRPr lang="pl-PL" dirty="0"/>
        </a:p>
      </dgm:t>
    </dgm:pt>
    <dgm:pt modelId="{E6D3DC30-B2D1-4C7D-B617-264AA39C636D}" type="parTrans" cxnId="{502B1EA9-B18E-4D1B-AAA2-D96427CF3E78}">
      <dgm:prSet/>
      <dgm:spPr/>
      <dgm:t>
        <a:bodyPr/>
        <a:lstStyle/>
        <a:p>
          <a:endParaRPr lang="pl-PL"/>
        </a:p>
      </dgm:t>
    </dgm:pt>
    <dgm:pt modelId="{F69DAE74-35E1-4D46-85C9-C90D439B362A}" type="sibTrans" cxnId="{502B1EA9-B18E-4D1B-AAA2-D96427CF3E78}">
      <dgm:prSet/>
      <dgm:spPr/>
      <dgm:t>
        <a:bodyPr/>
        <a:lstStyle/>
        <a:p>
          <a:endParaRPr lang="pl-PL"/>
        </a:p>
      </dgm:t>
    </dgm:pt>
    <dgm:pt modelId="{47CAAF19-B6D2-42DF-84A4-1133DE5ECE5E}">
      <dgm:prSet phldrT="[Tekst]"/>
      <dgm:spPr/>
      <dgm:t>
        <a:bodyPr/>
        <a:lstStyle/>
        <a:p>
          <a:pPr algn="l"/>
          <a:r>
            <a:rPr lang="pl-PL" dirty="0" err="1" smtClean="0"/>
            <a:t>Observations</a:t>
          </a:r>
          <a:r>
            <a:rPr lang="pl-PL" dirty="0" smtClean="0"/>
            <a:t> </a:t>
          </a:r>
          <a:r>
            <a:rPr lang="pl-PL" dirty="0" err="1" smtClean="0"/>
            <a:t>made</a:t>
          </a:r>
          <a:r>
            <a:rPr lang="pl-PL" dirty="0" smtClean="0"/>
            <a:t> by </a:t>
          </a:r>
          <a:r>
            <a:rPr lang="pl-PL" dirty="0" err="1" smtClean="0"/>
            <a:t>therapists</a:t>
          </a:r>
          <a:r>
            <a:rPr lang="pl-PL" dirty="0" smtClean="0"/>
            <a:t> and development team</a:t>
          </a:r>
          <a:endParaRPr lang="pl-PL" dirty="0"/>
        </a:p>
      </dgm:t>
    </dgm:pt>
    <dgm:pt modelId="{E5FA2442-9732-46B4-9489-A6C26B2FE038}" type="parTrans" cxnId="{B7C892D6-0803-4752-99D1-24B57E13B420}">
      <dgm:prSet/>
      <dgm:spPr/>
      <dgm:t>
        <a:bodyPr/>
        <a:lstStyle/>
        <a:p>
          <a:endParaRPr lang="pl-PL"/>
        </a:p>
      </dgm:t>
    </dgm:pt>
    <dgm:pt modelId="{85A26C4F-5AF1-47E9-8888-14C76CD01415}" type="sibTrans" cxnId="{B7C892D6-0803-4752-99D1-24B57E13B420}">
      <dgm:prSet/>
      <dgm:spPr/>
      <dgm:t>
        <a:bodyPr/>
        <a:lstStyle/>
        <a:p>
          <a:endParaRPr lang="pl-PL"/>
        </a:p>
      </dgm:t>
    </dgm:pt>
    <dgm:pt modelId="{F2A66A2E-ECCC-4AC4-AA94-F173F40908B1}">
      <dgm:prSet phldrT="[Tekst]"/>
      <dgm:spPr/>
      <dgm:t>
        <a:bodyPr/>
        <a:lstStyle/>
        <a:p>
          <a:pPr algn="ctr"/>
          <a:r>
            <a:rPr lang="pl-PL" dirty="0" err="1" smtClean="0"/>
            <a:t>Preliminary</a:t>
          </a:r>
          <a:r>
            <a:rPr lang="pl-PL" dirty="0" smtClean="0"/>
            <a:t> </a:t>
          </a:r>
          <a:r>
            <a:rPr lang="pl-PL" dirty="0" err="1" smtClean="0"/>
            <a:t>app</a:t>
          </a:r>
          <a:r>
            <a:rPr lang="pl-PL" dirty="0" smtClean="0"/>
            <a:t> </a:t>
          </a:r>
          <a:r>
            <a:rPr lang="pl-PL" dirty="0" err="1" smtClean="0"/>
            <a:t>review</a:t>
          </a:r>
          <a:endParaRPr lang="pl-PL" dirty="0"/>
        </a:p>
      </dgm:t>
    </dgm:pt>
    <dgm:pt modelId="{3166E895-2E49-4A02-B28C-3A060616C668}" type="parTrans" cxnId="{1D6A0232-620E-421A-9D46-57324580540A}">
      <dgm:prSet/>
      <dgm:spPr/>
      <dgm:t>
        <a:bodyPr/>
        <a:lstStyle/>
        <a:p>
          <a:endParaRPr lang="pl-PL"/>
        </a:p>
      </dgm:t>
    </dgm:pt>
    <dgm:pt modelId="{779B332D-E7E1-473A-91CB-5D6942011F51}" type="sibTrans" cxnId="{1D6A0232-620E-421A-9D46-57324580540A}">
      <dgm:prSet/>
      <dgm:spPr/>
      <dgm:t>
        <a:bodyPr/>
        <a:lstStyle/>
        <a:p>
          <a:endParaRPr lang="pl-PL"/>
        </a:p>
      </dgm:t>
    </dgm:pt>
    <dgm:pt modelId="{7D63D8AB-3058-4945-84D9-BEAADE755564}">
      <dgm:prSet phldrT="[Tekst]"/>
      <dgm:spPr/>
      <dgm:t>
        <a:bodyPr/>
        <a:lstStyle/>
        <a:p>
          <a:pPr algn="l"/>
          <a:r>
            <a:rPr lang="pl-PL" dirty="0" err="1" smtClean="0"/>
            <a:t>Evaluation</a:t>
          </a:r>
          <a:r>
            <a:rPr lang="pl-PL" dirty="0" smtClean="0"/>
            <a:t> of </a:t>
          </a:r>
          <a:r>
            <a:rPr lang="pl-PL" dirty="0" err="1" smtClean="0"/>
            <a:t>functionality</a:t>
          </a:r>
          <a:endParaRPr lang="pl-PL" dirty="0"/>
        </a:p>
      </dgm:t>
    </dgm:pt>
    <dgm:pt modelId="{044AA6DA-170C-4BFE-8053-91D6A2697908}" type="parTrans" cxnId="{10040F1C-F0B0-47CE-B621-AC1B61545E03}">
      <dgm:prSet/>
      <dgm:spPr/>
      <dgm:t>
        <a:bodyPr/>
        <a:lstStyle/>
        <a:p>
          <a:endParaRPr lang="pl-PL"/>
        </a:p>
      </dgm:t>
    </dgm:pt>
    <dgm:pt modelId="{2DD789A3-9CD4-4DAE-B9E5-7CC342992ED9}" type="sibTrans" cxnId="{10040F1C-F0B0-47CE-B621-AC1B61545E03}">
      <dgm:prSet/>
      <dgm:spPr/>
      <dgm:t>
        <a:bodyPr/>
        <a:lstStyle/>
        <a:p>
          <a:endParaRPr lang="pl-PL"/>
        </a:p>
      </dgm:t>
    </dgm:pt>
    <dgm:pt modelId="{C9489E57-F820-4599-9B3C-85852D189F80}">
      <dgm:prSet phldrT="[Tekst]"/>
      <dgm:spPr/>
      <dgm:t>
        <a:bodyPr/>
        <a:lstStyle/>
        <a:p>
          <a:pPr algn="l"/>
          <a:r>
            <a:rPr lang="pl-PL" dirty="0" err="1" smtClean="0"/>
            <a:t>Anticipated</a:t>
          </a:r>
          <a:r>
            <a:rPr lang="pl-PL" dirty="0" smtClean="0"/>
            <a:t> </a:t>
          </a:r>
          <a:r>
            <a:rPr lang="pl-PL" dirty="0" err="1" smtClean="0"/>
            <a:t>child’s</a:t>
          </a:r>
          <a:r>
            <a:rPr lang="pl-PL" dirty="0" smtClean="0"/>
            <a:t> </a:t>
          </a:r>
          <a:r>
            <a:rPr lang="pl-PL" dirty="0" err="1" smtClean="0"/>
            <a:t>experience</a:t>
          </a:r>
          <a:endParaRPr lang="pl-PL" dirty="0"/>
        </a:p>
      </dgm:t>
    </dgm:pt>
    <dgm:pt modelId="{C644CD09-6B4A-4A7C-A21A-3DCFF48D973E}" type="parTrans" cxnId="{693BC6D4-A3B5-4B84-BF48-38BD8F4E8B83}">
      <dgm:prSet/>
      <dgm:spPr/>
      <dgm:t>
        <a:bodyPr/>
        <a:lstStyle/>
        <a:p>
          <a:endParaRPr lang="pl-PL"/>
        </a:p>
      </dgm:t>
    </dgm:pt>
    <dgm:pt modelId="{4CC72A75-F934-4B03-AA61-107691DB4640}" type="sibTrans" cxnId="{693BC6D4-A3B5-4B84-BF48-38BD8F4E8B83}">
      <dgm:prSet/>
      <dgm:spPr/>
      <dgm:t>
        <a:bodyPr/>
        <a:lstStyle/>
        <a:p>
          <a:endParaRPr lang="pl-PL"/>
        </a:p>
      </dgm:t>
    </dgm:pt>
    <dgm:pt modelId="{4D9C986E-0A34-497E-8F75-A8505C23EA24}">
      <dgm:prSet phldrT="[Tekst]" custT="1"/>
      <dgm:spPr/>
      <dgm:t>
        <a:bodyPr/>
        <a:lstStyle/>
        <a:p>
          <a:pPr algn="ctr"/>
          <a:r>
            <a:rPr lang="pl-PL" sz="4000" dirty="0" err="1" smtClean="0"/>
            <a:t>Pre-deployment</a:t>
          </a:r>
          <a:r>
            <a:rPr lang="pl-PL" sz="4000" dirty="0" smtClean="0"/>
            <a:t> </a:t>
          </a:r>
          <a:r>
            <a:rPr lang="pl-PL" sz="4000" dirty="0" err="1" smtClean="0"/>
            <a:t>evaluation</a:t>
          </a:r>
          <a:endParaRPr lang="pl-PL" sz="4000" dirty="0"/>
        </a:p>
      </dgm:t>
    </dgm:pt>
    <dgm:pt modelId="{13DF9C14-3A4D-4C09-A804-EE0C76F746E6}" type="parTrans" cxnId="{8635B3F6-C9E6-48CB-A22A-8AA1D0742CE0}">
      <dgm:prSet/>
      <dgm:spPr/>
      <dgm:t>
        <a:bodyPr/>
        <a:lstStyle/>
        <a:p>
          <a:endParaRPr lang="pl-PL"/>
        </a:p>
      </dgm:t>
    </dgm:pt>
    <dgm:pt modelId="{6BE9D7FE-55AB-435A-9677-6DE633D2D07B}" type="sibTrans" cxnId="{8635B3F6-C9E6-48CB-A22A-8AA1D0742CE0}">
      <dgm:prSet/>
      <dgm:spPr/>
      <dgm:t>
        <a:bodyPr/>
        <a:lstStyle/>
        <a:p>
          <a:endParaRPr lang="pl-PL"/>
        </a:p>
      </dgm:t>
    </dgm:pt>
    <dgm:pt modelId="{98979EB9-AA79-45E2-9923-B7CD354495F5}">
      <dgm:prSet phldrT="[Tekst]"/>
      <dgm:spPr/>
      <dgm:t>
        <a:bodyPr/>
        <a:lstStyle/>
        <a:p>
          <a:pPr algn="l"/>
          <a:r>
            <a:rPr lang="pl-PL" smtClean="0"/>
            <a:t>by </a:t>
          </a:r>
          <a:r>
            <a:rPr lang="pl-PL" dirty="0" err="1" smtClean="0"/>
            <a:t>the</a:t>
          </a:r>
          <a:r>
            <a:rPr lang="pl-PL" dirty="0" smtClean="0"/>
            <a:t> </a:t>
          </a:r>
          <a:r>
            <a:rPr lang="pl-PL" dirty="0" err="1" smtClean="0"/>
            <a:t>therapists</a:t>
          </a:r>
          <a:endParaRPr lang="pl-PL" dirty="0"/>
        </a:p>
      </dgm:t>
    </dgm:pt>
    <dgm:pt modelId="{D61B071C-8C09-4039-AFDD-437D9713D387}" type="parTrans" cxnId="{D43D160E-2FAD-4E63-9E52-0BF2CA411540}">
      <dgm:prSet/>
      <dgm:spPr/>
      <dgm:t>
        <a:bodyPr/>
        <a:lstStyle/>
        <a:p>
          <a:endParaRPr lang="pl-PL"/>
        </a:p>
      </dgm:t>
    </dgm:pt>
    <dgm:pt modelId="{136639AB-D608-42AE-AB8B-B05B09CDAE35}" type="sibTrans" cxnId="{D43D160E-2FAD-4E63-9E52-0BF2CA411540}">
      <dgm:prSet/>
      <dgm:spPr/>
      <dgm:t>
        <a:bodyPr/>
        <a:lstStyle/>
        <a:p>
          <a:endParaRPr lang="pl-PL"/>
        </a:p>
      </dgm:t>
    </dgm:pt>
    <dgm:pt modelId="{AE2B4844-88BF-4FE3-A3D3-1C632A65D552}" type="pres">
      <dgm:prSet presAssocID="{5B254D55-199F-4DA5-B3BD-69DBB0D5418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700BA97D-7A80-4E0D-835B-0AF6AF89CD35}" type="pres">
      <dgm:prSet presAssocID="{5B254D55-199F-4DA5-B3BD-69DBB0D54188}" presName="outerBox" presStyleCnt="0"/>
      <dgm:spPr/>
    </dgm:pt>
    <dgm:pt modelId="{B8CA87EF-9041-4DCA-ACF4-DF3A604A8DB3}" type="pres">
      <dgm:prSet presAssocID="{5B254D55-199F-4DA5-B3BD-69DBB0D54188}" presName="outerBoxParent" presStyleLbl="node1" presStyleIdx="0" presStyleCnt="1" custLinFactNeighborX="-5920"/>
      <dgm:spPr/>
      <dgm:t>
        <a:bodyPr/>
        <a:lstStyle/>
        <a:p>
          <a:endParaRPr lang="pl-PL"/>
        </a:p>
      </dgm:t>
    </dgm:pt>
    <dgm:pt modelId="{360BFA48-A67C-47D5-A62E-11DCB2FF3A68}" type="pres">
      <dgm:prSet presAssocID="{5B254D55-199F-4DA5-B3BD-69DBB0D54188}" presName="outerBoxChildren" presStyleCnt="0"/>
      <dgm:spPr/>
    </dgm:pt>
    <dgm:pt modelId="{9B081F60-E5D3-434D-95F4-E000219DC6FE}" type="pres">
      <dgm:prSet presAssocID="{F2A66A2E-ECCC-4AC4-AA94-F173F40908B1}" presName="oChild" presStyleLbl="fgAcc1" presStyleIdx="0" presStyleCnt="2" custScaleY="13416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8D88C09-66D2-4F18-AA30-2F214CC08C56}" type="pres">
      <dgm:prSet presAssocID="{779B332D-E7E1-473A-91CB-5D6942011F51}" presName="outerSibTrans" presStyleCnt="0"/>
      <dgm:spPr/>
    </dgm:pt>
    <dgm:pt modelId="{B62DC804-78EE-4E9B-B13D-7CCD67C9FA74}" type="pres">
      <dgm:prSet presAssocID="{16AE05E0-97C8-4F47-A2AF-B6745291B526}" presName="oChild" presStyleLbl="fgAcc1" presStyleIdx="1" presStyleCnt="2" custScaleY="13416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02B1EA9-B18E-4D1B-AAA2-D96427CF3E78}" srcId="{16AE05E0-97C8-4F47-A2AF-B6745291B526}" destId="{FA90265B-7BC0-4947-8DA5-76A92B84E824}" srcOrd="0" destOrd="0" parTransId="{E6D3DC30-B2D1-4C7D-B617-264AA39C636D}" sibTransId="{F69DAE74-35E1-4D46-85C9-C90D439B362A}"/>
    <dgm:cxn modelId="{8635B3F6-C9E6-48CB-A22A-8AA1D0742CE0}" srcId="{5B254D55-199F-4DA5-B3BD-69DBB0D54188}" destId="{4D9C986E-0A34-497E-8F75-A8505C23EA24}" srcOrd="0" destOrd="0" parTransId="{13DF9C14-3A4D-4C09-A804-EE0C76F746E6}" sibTransId="{6BE9D7FE-55AB-435A-9677-6DE633D2D07B}"/>
    <dgm:cxn modelId="{7D49FB03-C05B-451E-8E4D-3F29BD15E1CB}" type="presOf" srcId="{98979EB9-AA79-45E2-9923-B7CD354495F5}" destId="{9B081F60-E5D3-434D-95F4-E000219DC6FE}" srcOrd="0" destOrd="1" presId="urn:microsoft.com/office/officeart/2005/8/layout/target2"/>
    <dgm:cxn modelId="{D43D160E-2FAD-4E63-9E52-0BF2CA411540}" srcId="{F2A66A2E-ECCC-4AC4-AA94-F173F40908B1}" destId="{98979EB9-AA79-45E2-9923-B7CD354495F5}" srcOrd="0" destOrd="0" parTransId="{D61B071C-8C09-4039-AFDD-437D9713D387}" sibTransId="{136639AB-D608-42AE-AB8B-B05B09CDAE35}"/>
    <dgm:cxn modelId="{CC5781CD-E42E-4A19-B8CF-973ADB3590C6}" type="presOf" srcId="{47CAAF19-B6D2-42DF-84A4-1133DE5ECE5E}" destId="{B62DC804-78EE-4E9B-B13D-7CCD67C9FA74}" srcOrd="0" destOrd="2" presId="urn:microsoft.com/office/officeart/2005/8/layout/target2"/>
    <dgm:cxn modelId="{CD3E85D2-EAD2-4EE1-9E7B-9C48CADDEB97}" type="presOf" srcId="{C9489E57-F820-4599-9B3C-85852D189F80}" destId="{9B081F60-E5D3-434D-95F4-E000219DC6FE}" srcOrd="0" destOrd="3" presId="urn:microsoft.com/office/officeart/2005/8/layout/target2"/>
    <dgm:cxn modelId="{6C9E3E83-4469-4B59-813C-4D11A48FCA80}" type="presOf" srcId="{F2A66A2E-ECCC-4AC4-AA94-F173F40908B1}" destId="{9B081F60-E5D3-434D-95F4-E000219DC6FE}" srcOrd="0" destOrd="0" presId="urn:microsoft.com/office/officeart/2005/8/layout/target2"/>
    <dgm:cxn modelId="{D66E27A2-C0E0-46E9-8482-E584FEFC4152}" type="presOf" srcId="{7D63D8AB-3058-4945-84D9-BEAADE755564}" destId="{9B081F60-E5D3-434D-95F4-E000219DC6FE}" srcOrd="0" destOrd="2" presId="urn:microsoft.com/office/officeart/2005/8/layout/target2"/>
    <dgm:cxn modelId="{693BC6D4-A3B5-4B84-BF48-38BD8F4E8B83}" srcId="{F2A66A2E-ECCC-4AC4-AA94-F173F40908B1}" destId="{C9489E57-F820-4599-9B3C-85852D189F80}" srcOrd="2" destOrd="0" parTransId="{C644CD09-6B4A-4A7C-A21A-3DCFF48D973E}" sibTransId="{4CC72A75-F934-4B03-AA61-107691DB4640}"/>
    <dgm:cxn modelId="{48F5FFE1-0E0D-42D0-97C8-23B1AB22A286}" type="presOf" srcId="{4D9C986E-0A34-497E-8F75-A8505C23EA24}" destId="{B8CA87EF-9041-4DCA-ACF4-DF3A604A8DB3}" srcOrd="0" destOrd="0" presId="urn:microsoft.com/office/officeart/2005/8/layout/target2"/>
    <dgm:cxn modelId="{A78DA960-C5AD-438C-9A9A-1F8721389932}" srcId="{4D9C986E-0A34-497E-8F75-A8505C23EA24}" destId="{16AE05E0-97C8-4F47-A2AF-B6745291B526}" srcOrd="1" destOrd="0" parTransId="{AF8861B3-5815-4A75-A79D-5569DB47F236}" sibTransId="{8FD95120-8161-4965-B931-D63A50A1A42F}"/>
    <dgm:cxn modelId="{B7C892D6-0803-4752-99D1-24B57E13B420}" srcId="{16AE05E0-97C8-4F47-A2AF-B6745291B526}" destId="{47CAAF19-B6D2-42DF-84A4-1133DE5ECE5E}" srcOrd="1" destOrd="0" parTransId="{E5FA2442-9732-46B4-9489-A6C26B2FE038}" sibTransId="{85A26C4F-5AF1-47E9-8888-14C76CD01415}"/>
    <dgm:cxn modelId="{10040F1C-F0B0-47CE-B621-AC1B61545E03}" srcId="{F2A66A2E-ECCC-4AC4-AA94-F173F40908B1}" destId="{7D63D8AB-3058-4945-84D9-BEAADE755564}" srcOrd="1" destOrd="0" parTransId="{044AA6DA-170C-4BFE-8053-91D6A2697908}" sibTransId="{2DD789A3-9CD4-4DAE-B9E5-7CC342992ED9}"/>
    <dgm:cxn modelId="{D7CF45EF-4C5D-4EA8-B9AF-2EA51FCCCA5A}" type="presOf" srcId="{16AE05E0-97C8-4F47-A2AF-B6745291B526}" destId="{B62DC804-78EE-4E9B-B13D-7CCD67C9FA74}" srcOrd="0" destOrd="0" presId="urn:microsoft.com/office/officeart/2005/8/layout/target2"/>
    <dgm:cxn modelId="{6F1AE3B3-B456-475C-B38A-BDE6B1156026}" type="presOf" srcId="{5B254D55-199F-4DA5-B3BD-69DBB0D54188}" destId="{AE2B4844-88BF-4FE3-A3D3-1C632A65D552}" srcOrd="0" destOrd="0" presId="urn:microsoft.com/office/officeart/2005/8/layout/target2"/>
    <dgm:cxn modelId="{F4B6BFD7-503B-41A4-A4CC-59FA56D26AE4}" type="presOf" srcId="{FA90265B-7BC0-4947-8DA5-76A92B84E824}" destId="{B62DC804-78EE-4E9B-B13D-7CCD67C9FA74}" srcOrd="0" destOrd="1" presId="urn:microsoft.com/office/officeart/2005/8/layout/target2"/>
    <dgm:cxn modelId="{1D6A0232-620E-421A-9D46-57324580540A}" srcId="{4D9C986E-0A34-497E-8F75-A8505C23EA24}" destId="{F2A66A2E-ECCC-4AC4-AA94-F173F40908B1}" srcOrd="0" destOrd="0" parTransId="{3166E895-2E49-4A02-B28C-3A060616C668}" sibTransId="{779B332D-E7E1-473A-91CB-5D6942011F51}"/>
    <dgm:cxn modelId="{615FDC52-4E29-4DBD-BBC4-7E4E545777F2}" type="presParOf" srcId="{AE2B4844-88BF-4FE3-A3D3-1C632A65D552}" destId="{700BA97D-7A80-4E0D-835B-0AF6AF89CD35}" srcOrd="0" destOrd="0" presId="urn:microsoft.com/office/officeart/2005/8/layout/target2"/>
    <dgm:cxn modelId="{29F702C9-2AA8-401A-BE40-AA5E59DC03EA}" type="presParOf" srcId="{700BA97D-7A80-4E0D-835B-0AF6AF89CD35}" destId="{B8CA87EF-9041-4DCA-ACF4-DF3A604A8DB3}" srcOrd="0" destOrd="0" presId="urn:microsoft.com/office/officeart/2005/8/layout/target2"/>
    <dgm:cxn modelId="{8FEBD2F3-B10A-443E-A716-4B4DB1FC92D0}" type="presParOf" srcId="{700BA97D-7A80-4E0D-835B-0AF6AF89CD35}" destId="{360BFA48-A67C-47D5-A62E-11DCB2FF3A68}" srcOrd="1" destOrd="0" presId="urn:microsoft.com/office/officeart/2005/8/layout/target2"/>
    <dgm:cxn modelId="{457EFED6-3E6E-4AA3-9759-D078C0003FA9}" type="presParOf" srcId="{360BFA48-A67C-47D5-A62E-11DCB2FF3A68}" destId="{9B081F60-E5D3-434D-95F4-E000219DC6FE}" srcOrd="0" destOrd="0" presId="urn:microsoft.com/office/officeart/2005/8/layout/target2"/>
    <dgm:cxn modelId="{CD0C6CFC-656C-409F-9188-7D53B215A04C}" type="presParOf" srcId="{360BFA48-A67C-47D5-A62E-11DCB2FF3A68}" destId="{78D88C09-66D2-4F18-AA30-2F214CC08C56}" srcOrd="1" destOrd="0" presId="urn:microsoft.com/office/officeart/2005/8/layout/target2"/>
    <dgm:cxn modelId="{A1F3D1C4-AC13-41FF-9148-2F4839C6E27A}" type="presParOf" srcId="{360BFA48-A67C-47D5-A62E-11DCB2FF3A68}" destId="{B62DC804-78EE-4E9B-B13D-7CCD67C9FA7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254D55-199F-4DA5-B3BD-69DBB0D54188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ECAA48-4110-41CE-B69B-C1DDDA8611C1}">
      <dgm:prSet phldrT="[Tekst]"/>
      <dgm:spPr/>
      <dgm:t>
        <a:bodyPr/>
        <a:lstStyle/>
        <a:p>
          <a:pPr algn="l"/>
          <a:r>
            <a:rPr lang="pl-PL" dirty="0" err="1" smtClean="0"/>
            <a:t>Selected</a:t>
          </a:r>
          <a:r>
            <a:rPr lang="pl-PL" dirty="0" smtClean="0"/>
            <a:t> </a:t>
          </a:r>
          <a:r>
            <a:rPr lang="pl-PL" dirty="0" err="1" smtClean="0"/>
            <a:t>children</a:t>
          </a:r>
          <a:r>
            <a:rPr lang="pl-PL" dirty="0" smtClean="0"/>
            <a:t> </a:t>
          </a:r>
          <a:r>
            <a:rPr lang="pl-PL" dirty="0" err="1" smtClean="0"/>
            <a:t>have</a:t>
          </a:r>
          <a:r>
            <a:rPr lang="pl-PL" dirty="0" smtClean="0"/>
            <a:t> </a:t>
          </a:r>
          <a:r>
            <a:rPr lang="pl-PL" dirty="0" err="1" smtClean="0"/>
            <a:t>the</a:t>
          </a:r>
          <a:r>
            <a:rPr lang="pl-PL" dirty="0" smtClean="0"/>
            <a:t> </a:t>
          </a:r>
          <a:r>
            <a:rPr lang="pl-PL" dirty="0" err="1" smtClean="0"/>
            <a:t>app</a:t>
          </a:r>
          <a:r>
            <a:rPr lang="pl-PL" dirty="0" smtClean="0"/>
            <a:t> </a:t>
          </a:r>
          <a:r>
            <a:rPr lang="pl-PL" dirty="0" err="1" smtClean="0"/>
            <a:t>introduced</a:t>
          </a:r>
          <a:r>
            <a:rPr lang="pl-PL" dirty="0" smtClean="0"/>
            <a:t> for a period of time</a:t>
          </a:r>
          <a:endParaRPr lang="pl-PL" dirty="0"/>
        </a:p>
      </dgm:t>
    </dgm:pt>
    <dgm:pt modelId="{A7D13D28-6287-4BDD-81BC-D171F27CBA4F}" type="parTrans" cxnId="{81D9F552-035D-4988-8A32-90D9B79C1A48}">
      <dgm:prSet/>
      <dgm:spPr/>
      <dgm:t>
        <a:bodyPr/>
        <a:lstStyle/>
        <a:p>
          <a:endParaRPr lang="pl-PL"/>
        </a:p>
      </dgm:t>
    </dgm:pt>
    <dgm:pt modelId="{376824FB-87D9-4378-AA44-4CD5DCC1C0DA}" type="sibTrans" cxnId="{81D9F552-035D-4988-8A32-90D9B79C1A48}">
      <dgm:prSet/>
      <dgm:spPr/>
      <dgm:t>
        <a:bodyPr/>
        <a:lstStyle/>
        <a:p>
          <a:endParaRPr lang="pl-PL"/>
        </a:p>
      </dgm:t>
    </dgm:pt>
    <dgm:pt modelId="{50CA8257-7F33-403A-80BE-243888765393}">
      <dgm:prSet phldrT="[Tekst]"/>
      <dgm:spPr/>
      <dgm:t>
        <a:bodyPr/>
        <a:lstStyle/>
        <a:p>
          <a:pPr algn="l"/>
          <a:r>
            <a:rPr lang="pl-PL" dirty="0" smtClean="0"/>
            <a:t>Video </a:t>
          </a:r>
          <a:r>
            <a:rPr lang="pl-PL" dirty="0" err="1" smtClean="0"/>
            <a:t>recording</a:t>
          </a:r>
          <a:r>
            <a:rPr lang="pl-PL" dirty="0" smtClean="0"/>
            <a:t> and </a:t>
          </a:r>
          <a:r>
            <a:rPr lang="pl-PL" dirty="0" err="1" smtClean="0"/>
            <a:t>tagging</a:t>
          </a:r>
          <a:r>
            <a:rPr lang="pl-PL" dirty="0" smtClean="0"/>
            <a:t> </a:t>
          </a:r>
          <a:r>
            <a:rPr lang="pl-PL" dirty="0" err="1" smtClean="0"/>
            <a:t>children</a:t>
          </a:r>
          <a:r>
            <a:rPr lang="pl-PL" dirty="0" smtClean="0"/>
            <a:t> </a:t>
          </a:r>
          <a:r>
            <a:rPr lang="pl-PL" dirty="0" err="1" smtClean="0"/>
            <a:t>interaction</a:t>
          </a:r>
          <a:endParaRPr lang="pl-PL" dirty="0"/>
        </a:p>
      </dgm:t>
    </dgm:pt>
    <dgm:pt modelId="{DDD915CE-F5EA-4EA0-8B57-0B56BA351C7B}" type="parTrans" cxnId="{07A42823-436B-45E4-A2F3-A64A610E99BF}">
      <dgm:prSet/>
      <dgm:spPr/>
      <dgm:t>
        <a:bodyPr/>
        <a:lstStyle/>
        <a:p>
          <a:endParaRPr lang="pl-PL"/>
        </a:p>
      </dgm:t>
    </dgm:pt>
    <dgm:pt modelId="{1BC07CE9-4733-4B9F-9A49-6A2F523C766D}" type="sibTrans" cxnId="{07A42823-436B-45E4-A2F3-A64A610E99BF}">
      <dgm:prSet/>
      <dgm:spPr/>
      <dgm:t>
        <a:bodyPr/>
        <a:lstStyle/>
        <a:p>
          <a:endParaRPr lang="pl-PL"/>
        </a:p>
      </dgm:t>
    </dgm:pt>
    <dgm:pt modelId="{76BEEC07-5BC1-4D65-A25C-CCF5F6A62E70}">
      <dgm:prSet phldrT="[Tekst]"/>
      <dgm:spPr/>
      <dgm:t>
        <a:bodyPr/>
        <a:lstStyle/>
        <a:p>
          <a:pPr algn="l"/>
          <a:r>
            <a:rPr lang="pl-PL" dirty="0" err="1" smtClean="0"/>
            <a:t>Questionaire</a:t>
          </a:r>
          <a:r>
            <a:rPr lang="pl-PL" dirty="0" smtClean="0"/>
            <a:t> </a:t>
          </a:r>
          <a:r>
            <a:rPr lang="pl-PL" dirty="0" err="1" smtClean="0"/>
            <a:t>among</a:t>
          </a:r>
          <a:r>
            <a:rPr lang="pl-PL" dirty="0" smtClean="0"/>
            <a:t> </a:t>
          </a:r>
          <a:r>
            <a:rPr lang="pl-PL" dirty="0" err="1" smtClean="0"/>
            <a:t>therapists</a:t>
          </a:r>
          <a:endParaRPr lang="pl-PL" dirty="0"/>
        </a:p>
      </dgm:t>
    </dgm:pt>
    <dgm:pt modelId="{4D910836-C7FC-4FAC-8197-091B93ECF394}" type="parTrans" cxnId="{65283DA5-60A8-45E8-976A-A4AB5112E508}">
      <dgm:prSet/>
      <dgm:spPr/>
      <dgm:t>
        <a:bodyPr/>
        <a:lstStyle/>
        <a:p>
          <a:endParaRPr lang="pl-PL"/>
        </a:p>
      </dgm:t>
    </dgm:pt>
    <dgm:pt modelId="{64995C39-348A-43AA-B079-61708D01B78C}" type="sibTrans" cxnId="{65283DA5-60A8-45E8-976A-A4AB5112E508}">
      <dgm:prSet/>
      <dgm:spPr/>
      <dgm:t>
        <a:bodyPr/>
        <a:lstStyle/>
        <a:p>
          <a:endParaRPr lang="pl-PL"/>
        </a:p>
      </dgm:t>
    </dgm:pt>
    <dgm:pt modelId="{21276920-303E-469D-AD0B-C61E05085DE0}">
      <dgm:prSet phldrT="[Tekst]"/>
      <dgm:spPr/>
      <dgm:t>
        <a:bodyPr/>
        <a:lstStyle/>
        <a:p>
          <a:pPr algn="ctr"/>
          <a:r>
            <a:rPr lang="pl-PL" dirty="0" err="1" smtClean="0"/>
            <a:t>Trial</a:t>
          </a:r>
          <a:r>
            <a:rPr lang="pl-PL" dirty="0" smtClean="0"/>
            <a:t> </a:t>
          </a:r>
          <a:r>
            <a:rPr lang="pl-PL" dirty="0" err="1" smtClean="0"/>
            <a:t>deployment</a:t>
          </a:r>
          <a:endParaRPr lang="pl-PL" dirty="0"/>
        </a:p>
      </dgm:t>
    </dgm:pt>
    <dgm:pt modelId="{AA4BF085-6556-465F-95AB-954B192BAC3B}" type="parTrans" cxnId="{CB6A2D13-5250-4E10-BB2C-318CEC87307D}">
      <dgm:prSet/>
      <dgm:spPr/>
      <dgm:t>
        <a:bodyPr/>
        <a:lstStyle/>
        <a:p>
          <a:endParaRPr lang="pl-PL"/>
        </a:p>
      </dgm:t>
    </dgm:pt>
    <dgm:pt modelId="{BCD4E9B4-69FF-455E-A2AD-027B20EDB30F}" type="sibTrans" cxnId="{CB6A2D13-5250-4E10-BB2C-318CEC87307D}">
      <dgm:prSet/>
      <dgm:spPr/>
      <dgm:t>
        <a:bodyPr/>
        <a:lstStyle/>
        <a:p>
          <a:endParaRPr lang="pl-PL"/>
        </a:p>
      </dgm:t>
    </dgm:pt>
    <dgm:pt modelId="{9ACF48D8-764D-42B5-92A5-9356A36B3CBD}">
      <dgm:prSet phldrT="[Tekst]"/>
      <dgm:spPr/>
      <dgm:t>
        <a:bodyPr/>
        <a:lstStyle/>
        <a:p>
          <a:pPr algn="ctr"/>
          <a:r>
            <a:rPr lang="pl-PL" dirty="0" err="1" smtClean="0"/>
            <a:t>Actual</a:t>
          </a:r>
          <a:r>
            <a:rPr lang="pl-PL" dirty="0" smtClean="0"/>
            <a:t> </a:t>
          </a:r>
          <a:r>
            <a:rPr lang="pl-PL" dirty="0" err="1" smtClean="0"/>
            <a:t>Deployment</a:t>
          </a:r>
          <a:endParaRPr lang="pl-PL" dirty="0"/>
        </a:p>
      </dgm:t>
    </dgm:pt>
    <dgm:pt modelId="{3FBC2383-C144-4644-ACF4-C68921E46D07}" type="parTrans" cxnId="{FFF62B62-72F3-4CAA-BA06-41F459A3FF8E}">
      <dgm:prSet/>
      <dgm:spPr/>
      <dgm:t>
        <a:bodyPr/>
        <a:lstStyle/>
        <a:p>
          <a:endParaRPr lang="pl-PL"/>
        </a:p>
      </dgm:t>
    </dgm:pt>
    <dgm:pt modelId="{7C662FC8-3EE2-4BF7-A245-054394B07BC2}" type="sibTrans" cxnId="{FFF62B62-72F3-4CAA-BA06-41F459A3FF8E}">
      <dgm:prSet/>
      <dgm:spPr/>
      <dgm:t>
        <a:bodyPr/>
        <a:lstStyle/>
        <a:p>
          <a:endParaRPr lang="pl-PL"/>
        </a:p>
      </dgm:t>
    </dgm:pt>
    <dgm:pt modelId="{9D731E40-A608-4B68-8450-189BBDD10062}">
      <dgm:prSet phldrT="[Tekst]"/>
      <dgm:spPr/>
      <dgm:t>
        <a:bodyPr/>
        <a:lstStyle/>
        <a:p>
          <a:pPr algn="l"/>
          <a:r>
            <a:rPr lang="pl-PL" dirty="0" smtClean="0"/>
            <a:t>All </a:t>
          </a:r>
          <a:r>
            <a:rPr lang="pl-PL" dirty="0" err="1" smtClean="0"/>
            <a:t>children</a:t>
          </a:r>
          <a:r>
            <a:rPr lang="pl-PL" dirty="0" smtClean="0"/>
            <a:t> </a:t>
          </a:r>
          <a:r>
            <a:rPr lang="pl-PL" dirty="0" err="1" smtClean="0"/>
            <a:t>are</a:t>
          </a:r>
          <a:r>
            <a:rPr lang="pl-PL" dirty="0" smtClean="0"/>
            <a:t> </a:t>
          </a:r>
          <a:r>
            <a:rPr lang="pl-PL" dirty="0" err="1" smtClean="0"/>
            <a:t>introduced</a:t>
          </a:r>
          <a:r>
            <a:rPr lang="pl-PL" dirty="0" smtClean="0"/>
            <a:t> </a:t>
          </a:r>
          <a:r>
            <a:rPr lang="pl-PL" dirty="0" err="1" smtClean="0"/>
            <a:t>with</a:t>
          </a:r>
          <a:r>
            <a:rPr lang="pl-PL" dirty="0" smtClean="0"/>
            <a:t> an </a:t>
          </a:r>
          <a:r>
            <a:rPr lang="pl-PL" dirty="0" err="1" smtClean="0"/>
            <a:t>app</a:t>
          </a:r>
          <a:endParaRPr lang="pl-PL" dirty="0"/>
        </a:p>
      </dgm:t>
    </dgm:pt>
    <dgm:pt modelId="{DDF86373-B887-45B7-93F0-052D276CAB2F}" type="parTrans" cxnId="{1C197B45-2F62-465C-8B5F-BE7E2A6EEEEF}">
      <dgm:prSet/>
      <dgm:spPr/>
      <dgm:t>
        <a:bodyPr/>
        <a:lstStyle/>
        <a:p>
          <a:endParaRPr lang="pl-PL"/>
        </a:p>
      </dgm:t>
    </dgm:pt>
    <dgm:pt modelId="{C69506D2-D943-4B03-A63B-B38E20988A99}" type="sibTrans" cxnId="{1C197B45-2F62-465C-8B5F-BE7E2A6EEEEF}">
      <dgm:prSet/>
      <dgm:spPr/>
      <dgm:t>
        <a:bodyPr/>
        <a:lstStyle/>
        <a:p>
          <a:endParaRPr lang="pl-PL"/>
        </a:p>
      </dgm:t>
    </dgm:pt>
    <dgm:pt modelId="{BD1F1D25-6F19-4B97-A941-1A669A0DBA60}">
      <dgm:prSet phldrT="[Tekst]"/>
      <dgm:spPr/>
      <dgm:t>
        <a:bodyPr/>
        <a:lstStyle/>
        <a:p>
          <a:pPr algn="l"/>
          <a:r>
            <a:rPr lang="pl-PL" dirty="0" err="1" smtClean="0"/>
            <a:t>Application</a:t>
          </a:r>
          <a:r>
            <a:rPr lang="pl-PL" dirty="0" smtClean="0"/>
            <a:t> </a:t>
          </a:r>
          <a:r>
            <a:rPr lang="pl-PL" dirty="0" err="1" smtClean="0"/>
            <a:t>is</a:t>
          </a:r>
          <a:r>
            <a:rPr lang="pl-PL" dirty="0" smtClean="0"/>
            <a:t> </a:t>
          </a:r>
          <a:r>
            <a:rPr lang="pl-PL" dirty="0" err="1" smtClean="0"/>
            <a:t>made</a:t>
          </a:r>
          <a:r>
            <a:rPr lang="pl-PL" dirty="0" smtClean="0"/>
            <a:t> </a:t>
          </a:r>
          <a:r>
            <a:rPr lang="pl-PL" dirty="0" err="1" smtClean="0"/>
            <a:t>available</a:t>
          </a:r>
          <a:r>
            <a:rPr lang="pl-PL" dirty="0" smtClean="0"/>
            <a:t> to public</a:t>
          </a:r>
          <a:endParaRPr lang="pl-PL" dirty="0"/>
        </a:p>
      </dgm:t>
    </dgm:pt>
    <dgm:pt modelId="{C3A4F915-4E4A-4931-91EB-8062C98E2F1A}" type="parTrans" cxnId="{72268281-AFD4-4183-8C28-23EF4EED5F89}">
      <dgm:prSet/>
      <dgm:spPr/>
      <dgm:t>
        <a:bodyPr/>
        <a:lstStyle/>
        <a:p>
          <a:endParaRPr lang="pl-PL"/>
        </a:p>
      </dgm:t>
    </dgm:pt>
    <dgm:pt modelId="{45761332-3C2B-472C-8AE6-9B8851865FFB}" type="sibTrans" cxnId="{72268281-AFD4-4183-8C28-23EF4EED5F89}">
      <dgm:prSet/>
      <dgm:spPr/>
      <dgm:t>
        <a:bodyPr/>
        <a:lstStyle/>
        <a:p>
          <a:endParaRPr lang="pl-PL"/>
        </a:p>
      </dgm:t>
    </dgm:pt>
    <dgm:pt modelId="{6724D860-08C1-4AA9-AC46-510C4A2887AA}">
      <dgm:prSet phldrT="[Tekst]" custT="1"/>
      <dgm:spPr/>
      <dgm:t>
        <a:bodyPr/>
        <a:lstStyle/>
        <a:p>
          <a:pPr algn="ctr"/>
          <a:r>
            <a:rPr lang="pl-PL" sz="4000" dirty="0" err="1" smtClean="0"/>
            <a:t>Post-deployment</a:t>
          </a:r>
          <a:r>
            <a:rPr lang="pl-PL" sz="4000" dirty="0" smtClean="0"/>
            <a:t> </a:t>
          </a:r>
          <a:r>
            <a:rPr lang="pl-PL" sz="4000" dirty="0" err="1" smtClean="0"/>
            <a:t>evaluation</a:t>
          </a:r>
          <a:endParaRPr lang="pl-PL" sz="4000" dirty="0"/>
        </a:p>
      </dgm:t>
    </dgm:pt>
    <dgm:pt modelId="{4672B712-8CF0-41A6-A57E-9FB88DC0ABAD}" type="parTrans" cxnId="{F28D6BF2-F8BD-43E1-A864-A9AD58090672}">
      <dgm:prSet/>
      <dgm:spPr/>
      <dgm:t>
        <a:bodyPr/>
        <a:lstStyle/>
        <a:p>
          <a:endParaRPr lang="pl-PL"/>
        </a:p>
      </dgm:t>
    </dgm:pt>
    <dgm:pt modelId="{39747A97-8AE3-4E04-9920-EB680282E430}" type="sibTrans" cxnId="{F28D6BF2-F8BD-43E1-A864-A9AD58090672}">
      <dgm:prSet/>
      <dgm:spPr/>
      <dgm:t>
        <a:bodyPr/>
        <a:lstStyle/>
        <a:p>
          <a:endParaRPr lang="pl-PL"/>
        </a:p>
      </dgm:t>
    </dgm:pt>
    <dgm:pt modelId="{AE2B4844-88BF-4FE3-A3D3-1C632A65D552}" type="pres">
      <dgm:prSet presAssocID="{5B254D55-199F-4DA5-B3BD-69DBB0D5418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700BA97D-7A80-4E0D-835B-0AF6AF89CD35}" type="pres">
      <dgm:prSet presAssocID="{5B254D55-199F-4DA5-B3BD-69DBB0D54188}" presName="outerBox" presStyleCnt="0"/>
      <dgm:spPr/>
    </dgm:pt>
    <dgm:pt modelId="{B8CA87EF-9041-4DCA-ACF4-DF3A604A8DB3}" type="pres">
      <dgm:prSet presAssocID="{5B254D55-199F-4DA5-B3BD-69DBB0D54188}" presName="outerBoxParent" presStyleLbl="node1" presStyleIdx="0" presStyleCnt="1" custLinFactNeighborX="-4801" custLinFactNeighborY="1493"/>
      <dgm:spPr/>
      <dgm:t>
        <a:bodyPr/>
        <a:lstStyle/>
        <a:p>
          <a:endParaRPr lang="pl-PL"/>
        </a:p>
      </dgm:t>
    </dgm:pt>
    <dgm:pt modelId="{360BFA48-A67C-47D5-A62E-11DCB2FF3A68}" type="pres">
      <dgm:prSet presAssocID="{5B254D55-199F-4DA5-B3BD-69DBB0D54188}" presName="outerBoxChildren" presStyleCnt="0"/>
      <dgm:spPr/>
    </dgm:pt>
    <dgm:pt modelId="{76FFA3F0-FFB6-4CCA-95E8-6749B152CB43}" type="pres">
      <dgm:prSet presAssocID="{21276920-303E-469D-AD0B-C61E05085DE0}" presName="oChild" presStyleLbl="fgAcc1" presStyleIdx="0" presStyleCnt="2" custScaleY="13416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54C8FA6-F4A4-41D3-81F9-E5CEB2F3AFA9}" type="pres">
      <dgm:prSet presAssocID="{BCD4E9B4-69FF-455E-A2AD-027B20EDB30F}" presName="outerSibTrans" presStyleCnt="0"/>
      <dgm:spPr/>
    </dgm:pt>
    <dgm:pt modelId="{D2864C8C-DF78-4EAA-9710-608AA74686F7}" type="pres">
      <dgm:prSet presAssocID="{9ACF48D8-764D-42B5-92A5-9356A36B3CBD}" presName="oChild" presStyleLbl="fgAcc1" presStyleIdx="1" presStyleCnt="2" custScaleY="13416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D5B78EF-2852-4F3A-A4D6-E1AB834AC1A6}" type="presOf" srcId="{76BEEC07-5BC1-4D65-A25C-CCF5F6A62E70}" destId="{76FFA3F0-FFB6-4CCA-95E8-6749B152CB43}" srcOrd="0" destOrd="3" presId="urn:microsoft.com/office/officeart/2005/8/layout/target2"/>
    <dgm:cxn modelId="{359241EC-4D93-4533-94A2-687E7EA9E2F0}" type="presOf" srcId="{9D731E40-A608-4B68-8450-189BBDD10062}" destId="{D2864C8C-DF78-4EAA-9710-608AA74686F7}" srcOrd="0" destOrd="1" presId="urn:microsoft.com/office/officeart/2005/8/layout/target2"/>
    <dgm:cxn modelId="{EFFCC41F-4FCC-46BF-A491-2737719A1D3A}" type="presOf" srcId="{21276920-303E-469D-AD0B-C61E05085DE0}" destId="{76FFA3F0-FFB6-4CCA-95E8-6749B152CB43}" srcOrd="0" destOrd="0" presId="urn:microsoft.com/office/officeart/2005/8/layout/target2"/>
    <dgm:cxn modelId="{07A42823-436B-45E4-A2F3-A64A610E99BF}" srcId="{21276920-303E-469D-AD0B-C61E05085DE0}" destId="{50CA8257-7F33-403A-80BE-243888765393}" srcOrd="1" destOrd="0" parTransId="{DDD915CE-F5EA-4EA0-8B57-0B56BA351C7B}" sibTransId="{1BC07CE9-4733-4B9F-9A49-6A2F523C766D}"/>
    <dgm:cxn modelId="{55299023-2203-4E80-B56D-4D62D06D22BB}" type="presOf" srcId="{5B254D55-199F-4DA5-B3BD-69DBB0D54188}" destId="{AE2B4844-88BF-4FE3-A3D3-1C632A65D552}" srcOrd="0" destOrd="0" presId="urn:microsoft.com/office/officeart/2005/8/layout/target2"/>
    <dgm:cxn modelId="{924633F9-7037-443A-B732-12F77DA14F72}" type="presOf" srcId="{50CA8257-7F33-403A-80BE-243888765393}" destId="{76FFA3F0-FFB6-4CCA-95E8-6749B152CB43}" srcOrd="0" destOrd="2" presId="urn:microsoft.com/office/officeart/2005/8/layout/target2"/>
    <dgm:cxn modelId="{72268281-AFD4-4183-8C28-23EF4EED5F89}" srcId="{9ACF48D8-764D-42B5-92A5-9356A36B3CBD}" destId="{BD1F1D25-6F19-4B97-A941-1A669A0DBA60}" srcOrd="1" destOrd="0" parTransId="{C3A4F915-4E4A-4931-91EB-8062C98E2F1A}" sibTransId="{45761332-3C2B-472C-8AE6-9B8851865FFB}"/>
    <dgm:cxn modelId="{35BD9FF0-71B2-4B86-A7AE-85E1881E0A20}" type="presOf" srcId="{55ECAA48-4110-41CE-B69B-C1DDDA8611C1}" destId="{76FFA3F0-FFB6-4CCA-95E8-6749B152CB43}" srcOrd="0" destOrd="1" presId="urn:microsoft.com/office/officeart/2005/8/layout/target2"/>
    <dgm:cxn modelId="{65283DA5-60A8-45E8-976A-A4AB5112E508}" srcId="{21276920-303E-469D-AD0B-C61E05085DE0}" destId="{76BEEC07-5BC1-4D65-A25C-CCF5F6A62E70}" srcOrd="2" destOrd="0" parTransId="{4D910836-C7FC-4FAC-8197-091B93ECF394}" sibTransId="{64995C39-348A-43AA-B079-61708D01B78C}"/>
    <dgm:cxn modelId="{FA6E1C33-EA9B-49C4-AA11-D4A4F1542D92}" type="presOf" srcId="{9ACF48D8-764D-42B5-92A5-9356A36B3CBD}" destId="{D2864C8C-DF78-4EAA-9710-608AA74686F7}" srcOrd="0" destOrd="0" presId="urn:microsoft.com/office/officeart/2005/8/layout/target2"/>
    <dgm:cxn modelId="{CE91B700-A5D9-41F3-AB68-26CD5AB4E9D7}" type="presOf" srcId="{6724D860-08C1-4AA9-AC46-510C4A2887AA}" destId="{B8CA87EF-9041-4DCA-ACF4-DF3A604A8DB3}" srcOrd="0" destOrd="0" presId="urn:microsoft.com/office/officeart/2005/8/layout/target2"/>
    <dgm:cxn modelId="{48A9BFE4-4802-46FA-9D9B-B751AD6377E0}" type="presOf" srcId="{BD1F1D25-6F19-4B97-A941-1A669A0DBA60}" destId="{D2864C8C-DF78-4EAA-9710-608AA74686F7}" srcOrd="0" destOrd="2" presId="urn:microsoft.com/office/officeart/2005/8/layout/target2"/>
    <dgm:cxn modelId="{CB6A2D13-5250-4E10-BB2C-318CEC87307D}" srcId="{6724D860-08C1-4AA9-AC46-510C4A2887AA}" destId="{21276920-303E-469D-AD0B-C61E05085DE0}" srcOrd="0" destOrd="0" parTransId="{AA4BF085-6556-465F-95AB-954B192BAC3B}" sibTransId="{BCD4E9B4-69FF-455E-A2AD-027B20EDB30F}"/>
    <dgm:cxn modelId="{FFF62B62-72F3-4CAA-BA06-41F459A3FF8E}" srcId="{6724D860-08C1-4AA9-AC46-510C4A2887AA}" destId="{9ACF48D8-764D-42B5-92A5-9356A36B3CBD}" srcOrd="1" destOrd="0" parTransId="{3FBC2383-C144-4644-ACF4-C68921E46D07}" sibTransId="{7C662FC8-3EE2-4BF7-A245-054394B07BC2}"/>
    <dgm:cxn modelId="{1C197B45-2F62-465C-8B5F-BE7E2A6EEEEF}" srcId="{9ACF48D8-764D-42B5-92A5-9356A36B3CBD}" destId="{9D731E40-A608-4B68-8450-189BBDD10062}" srcOrd="0" destOrd="0" parTransId="{DDF86373-B887-45B7-93F0-052D276CAB2F}" sibTransId="{C69506D2-D943-4B03-A63B-B38E20988A99}"/>
    <dgm:cxn modelId="{F28D6BF2-F8BD-43E1-A864-A9AD58090672}" srcId="{5B254D55-199F-4DA5-B3BD-69DBB0D54188}" destId="{6724D860-08C1-4AA9-AC46-510C4A2887AA}" srcOrd="0" destOrd="0" parTransId="{4672B712-8CF0-41A6-A57E-9FB88DC0ABAD}" sibTransId="{39747A97-8AE3-4E04-9920-EB680282E430}"/>
    <dgm:cxn modelId="{81D9F552-035D-4988-8A32-90D9B79C1A48}" srcId="{21276920-303E-469D-AD0B-C61E05085DE0}" destId="{55ECAA48-4110-41CE-B69B-C1DDDA8611C1}" srcOrd="0" destOrd="0" parTransId="{A7D13D28-6287-4BDD-81BC-D171F27CBA4F}" sibTransId="{376824FB-87D9-4378-AA44-4CD5DCC1C0DA}"/>
    <dgm:cxn modelId="{8B640D37-9453-44DC-94C3-430A07397DE7}" type="presParOf" srcId="{AE2B4844-88BF-4FE3-A3D3-1C632A65D552}" destId="{700BA97D-7A80-4E0D-835B-0AF6AF89CD35}" srcOrd="0" destOrd="0" presId="urn:microsoft.com/office/officeart/2005/8/layout/target2"/>
    <dgm:cxn modelId="{04A94989-D529-45D1-B29D-327C449A0807}" type="presParOf" srcId="{700BA97D-7A80-4E0D-835B-0AF6AF89CD35}" destId="{B8CA87EF-9041-4DCA-ACF4-DF3A604A8DB3}" srcOrd="0" destOrd="0" presId="urn:microsoft.com/office/officeart/2005/8/layout/target2"/>
    <dgm:cxn modelId="{50D4DF83-650C-4F9A-93DC-750C6884BAB4}" type="presParOf" srcId="{700BA97D-7A80-4E0D-835B-0AF6AF89CD35}" destId="{360BFA48-A67C-47D5-A62E-11DCB2FF3A68}" srcOrd="1" destOrd="0" presId="urn:microsoft.com/office/officeart/2005/8/layout/target2"/>
    <dgm:cxn modelId="{B8194E23-BAEC-4D56-8124-1A219B4C703D}" type="presParOf" srcId="{360BFA48-A67C-47D5-A62E-11DCB2FF3A68}" destId="{76FFA3F0-FFB6-4CCA-95E8-6749B152CB43}" srcOrd="0" destOrd="0" presId="urn:microsoft.com/office/officeart/2005/8/layout/target2"/>
    <dgm:cxn modelId="{498BFFBB-869F-49B9-BC1B-FCBD2487FBEF}" type="presParOf" srcId="{360BFA48-A67C-47D5-A62E-11DCB2FF3A68}" destId="{F54C8FA6-F4A4-41D3-81F9-E5CEB2F3AFA9}" srcOrd="1" destOrd="0" presId="urn:microsoft.com/office/officeart/2005/8/layout/target2"/>
    <dgm:cxn modelId="{991F71C5-1F2E-4BCD-90C4-928EE2E4FE0D}" type="presParOf" srcId="{360BFA48-A67C-47D5-A62E-11DCB2FF3A68}" destId="{D2864C8C-DF78-4EAA-9710-608AA74686F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DFF9B-DD5A-46E1-B00C-4F421EEE45DB}">
      <dsp:nvSpPr>
        <dsp:cNvPr id="0" name=""/>
        <dsp:cNvSpPr/>
      </dsp:nvSpPr>
      <dsp:spPr>
        <a:xfrm>
          <a:off x="0" y="0"/>
          <a:ext cx="8280920" cy="18002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111373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err="1" smtClean="0">
              <a:latin typeface="Arial Rounded MT Bold" pitchFamily="34" charset="0"/>
            </a:rPr>
            <a:t>Educational</a:t>
          </a:r>
          <a:r>
            <a:rPr lang="pl-PL" sz="2800" kern="1200" dirty="0" smtClean="0">
              <a:latin typeface="Arial Rounded MT Bold" pitchFamily="34" charset="0"/>
            </a:rPr>
            <a:t> program for </a:t>
          </a:r>
          <a:r>
            <a:rPr lang="pl-PL" sz="2800" kern="1200" dirty="0" err="1" smtClean="0">
              <a:latin typeface="Arial Rounded MT Bold" pitchFamily="34" charset="0"/>
            </a:rPr>
            <a:t>Skill</a:t>
          </a:r>
          <a:r>
            <a:rPr lang="pl-PL" sz="2800" kern="1200" dirty="0" smtClean="0">
              <a:latin typeface="Arial Rounded MT Bold" pitchFamily="34" charset="0"/>
            </a:rPr>
            <a:t> #3 for a </a:t>
          </a:r>
          <a:r>
            <a:rPr lang="pl-PL" sz="2800" kern="1200" dirty="0" err="1" smtClean="0">
              <a:latin typeface="Arial Rounded MT Bold" pitchFamily="34" charset="0"/>
            </a:rPr>
            <a:t>child</a:t>
          </a:r>
          <a:endParaRPr lang="pl-PL" sz="2800" kern="1200" dirty="0">
            <a:latin typeface="Arial Rounded MT Bold" pitchFamily="34" charset="0"/>
          </a:endParaRPr>
        </a:p>
      </dsp:txBody>
      <dsp:txXfrm>
        <a:off x="0" y="0"/>
        <a:ext cx="8280920" cy="1800200"/>
      </dsp:txXfrm>
    </dsp:sp>
    <dsp:sp modelId="{81D724E1-E3B1-4E11-8CD5-C5FC327200E6}">
      <dsp:nvSpPr>
        <dsp:cNvPr id="0" name=""/>
        <dsp:cNvSpPr/>
      </dsp:nvSpPr>
      <dsp:spPr>
        <a:xfrm>
          <a:off x="214900" y="810089"/>
          <a:ext cx="969914" cy="8100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>
              <a:latin typeface="Arial Rounded MT Bold" pitchFamily="34" charset="0"/>
            </a:rPr>
            <a:t>Pre-Test</a:t>
          </a:r>
          <a:endParaRPr lang="pl-PL" sz="1200" kern="1200" dirty="0">
            <a:latin typeface="Arial Rounded MT Bold" pitchFamily="34" charset="0"/>
          </a:endParaRPr>
        </a:p>
      </dsp:txBody>
      <dsp:txXfrm>
        <a:off x="214900" y="810089"/>
        <a:ext cx="969914" cy="810089"/>
      </dsp:txXfrm>
    </dsp:sp>
    <dsp:sp modelId="{EEF4A320-494E-40B2-8D37-57EF96781487}">
      <dsp:nvSpPr>
        <dsp:cNvPr id="0" name=""/>
        <dsp:cNvSpPr/>
      </dsp:nvSpPr>
      <dsp:spPr>
        <a:xfrm>
          <a:off x="1200130" y="810089"/>
          <a:ext cx="969914" cy="8100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Arial Rounded MT Bold" pitchFamily="34" charset="0"/>
            </a:rPr>
            <a:t>Step 1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smtClean="0">
              <a:latin typeface="Arial Rounded MT Bold" pitchFamily="34" charset="0"/>
            </a:rPr>
            <a:t>Test</a:t>
          </a:r>
          <a:endParaRPr lang="pl-PL" sz="1200" kern="1200" dirty="0">
            <a:latin typeface="Arial Rounded MT Bold" pitchFamily="34" charset="0"/>
          </a:endParaRPr>
        </a:p>
      </dsp:txBody>
      <dsp:txXfrm>
        <a:off x="1200130" y="810089"/>
        <a:ext cx="969914" cy="810089"/>
      </dsp:txXfrm>
    </dsp:sp>
    <dsp:sp modelId="{15D32F9B-C206-4E3F-9628-FE2A108A2DBE}">
      <dsp:nvSpPr>
        <dsp:cNvPr id="0" name=""/>
        <dsp:cNvSpPr/>
      </dsp:nvSpPr>
      <dsp:spPr>
        <a:xfrm>
          <a:off x="2185359" y="810089"/>
          <a:ext cx="969914" cy="8100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Arial Rounded MT Bold" pitchFamily="34" charset="0"/>
            </a:rPr>
            <a:t>Step 2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smtClean="0">
              <a:latin typeface="Arial Rounded MT Bold" pitchFamily="34" charset="0"/>
            </a:rPr>
            <a:t>Test</a:t>
          </a:r>
          <a:endParaRPr lang="pl-PL" sz="1200" kern="1200" dirty="0">
            <a:latin typeface="Arial Rounded MT Bold" pitchFamily="34" charset="0"/>
          </a:endParaRPr>
        </a:p>
      </dsp:txBody>
      <dsp:txXfrm>
        <a:off x="2185359" y="810089"/>
        <a:ext cx="969914" cy="810089"/>
      </dsp:txXfrm>
    </dsp:sp>
    <dsp:sp modelId="{E3235DF5-1923-401D-96CF-E8891724BC0A}">
      <dsp:nvSpPr>
        <dsp:cNvPr id="0" name=""/>
        <dsp:cNvSpPr/>
      </dsp:nvSpPr>
      <dsp:spPr>
        <a:xfrm>
          <a:off x="3170588" y="810089"/>
          <a:ext cx="969914" cy="8100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Arial Rounded MT Bold" pitchFamily="34" charset="0"/>
            </a:rPr>
            <a:t>Step 2a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smtClean="0">
              <a:latin typeface="Arial Rounded MT Bold" pitchFamily="34" charset="0"/>
            </a:rPr>
            <a:t>Test</a:t>
          </a:r>
          <a:endParaRPr lang="pl-PL" sz="1200" kern="1200" dirty="0">
            <a:latin typeface="Arial Rounded MT Bold" pitchFamily="34" charset="0"/>
          </a:endParaRPr>
        </a:p>
      </dsp:txBody>
      <dsp:txXfrm>
        <a:off x="3170588" y="810089"/>
        <a:ext cx="969914" cy="810089"/>
      </dsp:txXfrm>
    </dsp:sp>
    <dsp:sp modelId="{9FCDDDEB-4CAC-4213-9B4B-C41D8CB5DEE2}">
      <dsp:nvSpPr>
        <dsp:cNvPr id="0" name=""/>
        <dsp:cNvSpPr/>
      </dsp:nvSpPr>
      <dsp:spPr>
        <a:xfrm>
          <a:off x="4155818" y="810089"/>
          <a:ext cx="969914" cy="8100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Arial Rounded MT Bold" pitchFamily="34" charset="0"/>
            </a:rPr>
            <a:t>Step 2b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smtClean="0">
              <a:latin typeface="Arial Rounded MT Bold" pitchFamily="34" charset="0"/>
            </a:rPr>
            <a:t>Test</a:t>
          </a:r>
          <a:endParaRPr lang="pl-PL" sz="1200" kern="1200" dirty="0">
            <a:latin typeface="Arial Rounded MT Bold" pitchFamily="34" charset="0"/>
          </a:endParaRPr>
        </a:p>
      </dsp:txBody>
      <dsp:txXfrm>
        <a:off x="4155818" y="810089"/>
        <a:ext cx="969914" cy="810089"/>
      </dsp:txXfrm>
    </dsp:sp>
    <dsp:sp modelId="{56414CF5-D46E-4B8E-BE05-DA020B7582E7}">
      <dsp:nvSpPr>
        <dsp:cNvPr id="0" name=""/>
        <dsp:cNvSpPr/>
      </dsp:nvSpPr>
      <dsp:spPr>
        <a:xfrm>
          <a:off x="5141047" y="810089"/>
          <a:ext cx="969914" cy="8100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Arial Rounded MT Bold" pitchFamily="34" charset="0"/>
            </a:rPr>
            <a:t>Step 3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kern="1200" dirty="0" smtClean="0">
              <a:latin typeface="Arial Rounded MT Bold" pitchFamily="34" charset="0"/>
            </a:rPr>
            <a:t>Test</a:t>
          </a:r>
          <a:endParaRPr lang="pl-PL" sz="1200" kern="1200" dirty="0">
            <a:latin typeface="Arial Rounded MT Bold" pitchFamily="34" charset="0"/>
          </a:endParaRPr>
        </a:p>
      </dsp:txBody>
      <dsp:txXfrm>
        <a:off x="5141047" y="810089"/>
        <a:ext cx="969914" cy="810089"/>
      </dsp:txXfrm>
    </dsp:sp>
    <dsp:sp modelId="{9A082427-CF06-4E4B-80BF-1C49D279BA63}">
      <dsp:nvSpPr>
        <dsp:cNvPr id="0" name=""/>
        <dsp:cNvSpPr/>
      </dsp:nvSpPr>
      <dsp:spPr>
        <a:xfrm>
          <a:off x="6118398" y="810089"/>
          <a:ext cx="969914" cy="8100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Arial Rounded MT Bold" pitchFamily="34" charset="0"/>
            </a:rPr>
            <a:t>…</a:t>
          </a:r>
          <a:endParaRPr lang="pl-PL" sz="1200" kern="1200" dirty="0">
            <a:latin typeface="Arial Rounded MT Bold" pitchFamily="34" charset="0"/>
          </a:endParaRPr>
        </a:p>
      </dsp:txBody>
      <dsp:txXfrm>
        <a:off x="6118398" y="810089"/>
        <a:ext cx="969914" cy="810089"/>
      </dsp:txXfrm>
    </dsp:sp>
    <dsp:sp modelId="{9B073B29-6073-4847-ADA9-7AA24ADCE1D7}">
      <dsp:nvSpPr>
        <dsp:cNvPr id="0" name=""/>
        <dsp:cNvSpPr/>
      </dsp:nvSpPr>
      <dsp:spPr>
        <a:xfrm>
          <a:off x="7103628" y="810089"/>
          <a:ext cx="969914" cy="8100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>
              <a:latin typeface="Arial Rounded MT Bold" pitchFamily="34" charset="0"/>
            </a:rPr>
            <a:t>Generalisation</a:t>
          </a:r>
          <a:r>
            <a:rPr lang="pl-PL" sz="1200" kern="1200" dirty="0" smtClean="0">
              <a:latin typeface="Arial Rounded MT Bold" pitchFamily="34" charset="0"/>
            </a:rPr>
            <a:t> test</a:t>
          </a:r>
          <a:endParaRPr lang="pl-PL" sz="1200" kern="1200" dirty="0">
            <a:latin typeface="Arial Rounded MT Bold" pitchFamily="34" charset="0"/>
          </a:endParaRPr>
        </a:p>
      </dsp:txBody>
      <dsp:txXfrm>
        <a:off x="7103628" y="810089"/>
        <a:ext cx="969914" cy="8100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DFF9B-DD5A-46E1-B00C-4F421EEE45DB}">
      <dsp:nvSpPr>
        <dsp:cNvPr id="0" name=""/>
        <dsp:cNvSpPr/>
      </dsp:nvSpPr>
      <dsp:spPr>
        <a:xfrm>
          <a:off x="0" y="0"/>
          <a:ext cx="8280920" cy="1743968"/>
        </a:xfrm>
        <a:prstGeom prst="roundRect">
          <a:avLst>
            <a:gd name="adj" fmla="val 85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06680" bIns="1076658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err="1" smtClean="0">
              <a:latin typeface="Arial Rounded MT Bold" pitchFamily="34" charset="0"/>
            </a:rPr>
            <a:t>Daily</a:t>
          </a:r>
          <a:r>
            <a:rPr lang="pl-PL" sz="2800" kern="1200" dirty="0" smtClean="0">
              <a:latin typeface="Arial Rounded MT Bold" pitchFamily="34" charset="0"/>
            </a:rPr>
            <a:t> </a:t>
          </a:r>
          <a:r>
            <a:rPr lang="pl-PL" sz="2800" kern="1200" dirty="0" err="1" smtClean="0">
              <a:latin typeface="Arial Rounded MT Bold" pitchFamily="34" charset="0"/>
            </a:rPr>
            <a:t>educational</a:t>
          </a:r>
          <a:r>
            <a:rPr lang="pl-PL" sz="2800" kern="1200" dirty="0" smtClean="0">
              <a:latin typeface="Arial Rounded MT Bold" pitchFamily="34" charset="0"/>
            </a:rPr>
            <a:t> </a:t>
          </a:r>
          <a:r>
            <a:rPr lang="pl-PL" sz="2800" kern="1200" dirty="0" err="1" smtClean="0">
              <a:latin typeface="Arial Rounded MT Bold" pitchFamily="34" charset="0"/>
            </a:rPr>
            <a:t>path</a:t>
          </a:r>
          <a:r>
            <a:rPr lang="pl-PL" sz="2800" kern="1200" dirty="0" smtClean="0">
              <a:latin typeface="Arial Rounded MT Bold" pitchFamily="34" charset="0"/>
            </a:rPr>
            <a:t> of a </a:t>
          </a:r>
          <a:r>
            <a:rPr lang="pl-PL" sz="2800" kern="1200" dirty="0" err="1" smtClean="0">
              <a:latin typeface="Arial Rounded MT Bold" pitchFamily="34" charset="0"/>
            </a:rPr>
            <a:t>child</a:t>
          </a:r>
          <a:endParaRPr lang="pl-PL" sz="2800" kern="1200" dirty="0">
            <a:latin typeface="Arial Rounded MT Bold" pitchFamily="34" charset="0"/>
          </a:endParaRPr>
        </a:p>
      </dsp:txBody>
      <dsp:txXfrm>
        <a:off x="0" y="0"/>
        <a:ext cx="8280920" cy="1743968"/>
      </dsp:txXfrm>
    </dsp:sp>
    <dsp:sp modelId="{EEF4A320-494E-40B2-8D37-57EF96781487}">
      <dsp:nvSpPr>
        <dsp:cNvPr id="0" name=""/>
        <dsp:cNvSpPr/>
      </dsp:nvSpPr>
      <dsp:spPr>
        <a:xfrm>
          <a:off x="207023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>
              <a:latin typeface="Arial Rounded MT Bold" pitchFamily="34" charset="0"/>
            </a:rPr>
            <a:t>Skill</a:t>
          </a:r>
          <a:r>
            <a:rPr lang="pl-PL" sz="1200" kern="1200" dirty="0" smtClean="0">
              <a:latin typeface="Arial Rounded MT Bold" pitchFamily="34" charset="0"/>
            </a:rPr>
            <a:t> #1 </a:t>
          </a: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</dsp:txBody>
      <dsp:txXfrm>
        <a:off x="207023" y="784785"/>
        <a:ext cx="774971" cy="784785"/>
      </dsp:txXfrm>
    </dsp:sp>
    <dsp:sp modelId="{26BB131D-1942-49AB-B469-10A6C4BF133E}">
      <dsp:nvSpPr>
        <dsp:cNvPr id="0" name=""/>
        <dsp:cNvSpPr/>
      </dsp:nvSpPr>
      <dsp:spPr>
        <a:xfrm>
          <a:off x="994230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>
              <a:latin typeface="Arial Rounded MT Bold" pitchFamily="34" charset="0"/>
            </a:rPr>
            <a:t>Skill</a:t>
          </a:r>
          <a:r>
            <a:rPr lang="pl-PL" sz="1200" kern="1200" dirty="0" smtClean="0">
              <a:latin typeface="Arial Rounded MT Bold" pitchFamily="34" charset="0"/>
            </a:rPr>
            <a:t> #2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>
              <a:latin typeface="Arial Rounded MT Bold" pitchFamily="34" charset="0"/>
            </a:rPr>
            <a:t>Final</a:t>
          </a:r>
          <a:r>
            <a:rPr lang="pl-PL" sz="1200" kern="1200" dirty="0" smtClean="0">
              <a:latin typeface="Arial Rounded MT Bold" pitchFamily="34" charset="0"/>
            </a:rPr>
            <a:t> step  Test</a:t>
          </a:r>
          <a:endParaRPr lang="pl-PL" sz="1200" kern="1200" dirty="0">
            <a:latin typeface="Arial Rounded MT Bold" pitchFamily="34" charset="0"/>
          </a:endParaRPr>
        </a:p>
      </dsp:txBody>
      <dsp:txXfrm>
        <a:off x="994230" y="784785"/>
        <a:ext cx="774971" cy="784785"/>
      </dsp:txXfrm>
    </dsp:sp>
    <dsp:sp modelId="{15D32F9B-C206-4E3F-9628-FE2A108A2DBE}">
      <dsp:nvSpPr>
        <dsp:cNvPr id="0" name=""/>
        <dsp:cNvSpPr/>
      </dsp:nvSpPr>
      <dsp:spPr>
        <a:xfrm>
          <a:off x="1781438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>
              <a:latin typeface="Arial Rounded MT Bold" pitchFamily="34" charset="0"/>
            </a:rPr>
            <a:t>Skill</a:t>
          </a:r>
          <a:r>
            <a:rPr lang="pl-PL" sz="1200" kern="1200" dirty="0" smtClean="0">
              <a:latin typeface="Arial Rounded MT Bold" pitchFamily="34" charset="0"/>
            </a:rPr>
            <a:t> #3 </a:t>
          </a: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</dsp:txBody>
      <dsp:txXfrm>
        <a:off x="1781438" y="784785"/>
        <a:ext cx="774971" cy="784785"/>
      </dsp:txXfrm>
    </dsp:sp>
    <dsp:sp modelId="{E3235DF5-1923-401D-96CF-E8891724BC0A}">
      <dsp:nvSpPr>
        <dsp:cNvPr id="0" name=""/>
        <dsp:cNvSpPr/>
      </dsp:nvSpPr>
      <dsp:spPr>
        <a:xfrm>
          <a:off x="2568646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Arial Rounded MT Bold" pitchFamily="34" charset="0"/>
            </a:rPr>
            <a:t>Break</a:t>
          </a:r>
          <a:endParaRPr lang="pl-PL" sz="1200" kern="1200" dirty="0">
            <a:latin typeface="Arial Rounded MT Bold" pitchFamily="34" charset="0"/>
          </a:endParaRPr>
        </a:p>
      </dsp:txBody>
      <dsp:txXfrm>
        <a:off x="2568646" y="784785"/>
        <a:ext cx="774971" cy="784785"/>
      </dsp:txXfrm>
    </dsp:sp>
    <dsp:sp modelId="{9FCDDDEB-4CAC-4213-9B4B-C41D8CB5DEE2}">
      <dsp:nvSpPr>
        <dsp:cNvPr id="0" name=""/>
        <dsp:cNvSpPr/>
      </dsp:nvSpPr>
      <dsp:spPr>
        <a:xfrm>
          <a:off x="3355854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>
              <a:latin typeface="Arial Rounded MT Bold" pitchFamily="34" charset="0"/>
            </a:rPr>
            <a:t>Skill</a:t>
          </a:r>
          <a:r>
            <a:rPr lang="pl-PL" sz="1200" kern="1200" dirty="0" smtClean="0">
              <a:latin typeface="Arial Rounded MT Bold" pitchFamily="34" charset="0"/>
            </a:rPr>
            <a:t> #4 </a:t>
          </a:r>
          <a:r>
            <a:rPr lang="pl-PL" sz="1200" kern="1200" dirty="0" err="1" smtClean="0">
              <a:latin typeface="Arial Rounded MT Bold" pitchFamily="34" charset="0"/>
            </a:rPr>
            <a:t>Generalisation</a:t>
          </a:r>
          <a:r>
            <a:rPr lang="pl-PL" sz="1200" kern="1200" dirty="0" smtClean="0">
              <a:latin typeface="Arial Rounded MT Bold" pitchFamily="34" charset="0"/>
            </a:rPr>
            <a:t> test</a:t>
          </a:r>
          <a:endParaRPr lang="pl-PL" sz="1200" kern="1200" dirty="0">
            <a:latin typeface="Arial Rounded MT Bold" pitchFamily="34" charset="0"/>
          </a:endParaRPr>
        </a:p>
      </dsp:txBody>
      <dsp:txXfrm>
        <a:off x="3355854" y="784785"/>
        <a:ext cx="774971" cy="784785"/>
      </dsp:txXfrm>
    </dsp:sp>
    <dsp:sp modelId="{FF19468E-BA69-4546-9CF0-4A758FFDEA35}">
      <dsp:nvSpPr>
        <dsp:cNvPr id="0" name=""/>
        <dsp:cNvSpPr/>
      </dsp:nvSpPr>
      <dsp:spPr>
        <a:xfrm>
          <a:off x="4143062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>
              <a:latin typeface="Arial Rounded MT Bold" pitchFamily="34" charset="0"/>
            </a:rPr>
            <a:t>Skill</a:t>
          </a:r>
          <a:r>
            <a:rPr lang="pl-PL" sz="1200" kern="1200" dirty="0" smtClean="0">
              <a:latin typeface="Arial Rounded MT Bold" pitchFamily="34" charset="0"/>
            </a:rPr>
            <a:t> #3 </a:t>
          </a: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</dsp:txBody>
      <dsp:txXfrm>
        <a:off x="4143062" y="784785"/>
        <a:ext cx="774971" cy="784785"/>
      </dsp:txXfrm>
    </dsp:sp>
    <dsp:sp modelId="{9B073B29-6073-4847-ADA9-7AA24ADCE1D7}">
      <dsp:nvSpPr>
        <dsp:cNvPr id="0" name=""/>
        <dsp:cNvSpPr/>
      </dsp:nvSpPr>
      <dsp:spPr>
        <a:xfrm>
          <a:off x="4930270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>
              <a:latin typeface="Arial Rounded MT Bold" pitchFamily="34" charset="0"/>
            </a:rPr>
            <a:t>Skill</a:t>
          </a:r>
          <a:r>
            <a:rPr lang="pl-PL" sz="1200" kern="1200" dirty="0" smtClean="0">
              <a:latin typeface="Arial Rounded MT Bold" pitchFamily="34" charset="0"/>
            </a:rPr>
            <a:t> #5 </a:t>
          </a: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</dsp:txBody>
      <dsp:txXfrm>
        <a:off x="4930270" y="784785"/>
        <a:ext cx="774971" cy="784785"/>
      </dsp:txXfrm>
    </dsp:sp>
    <dsp:sp modelId="{44ED9410-BF19-493C-B9CE-1A1CA1EC44B5}">
      <dsp:nvSpPr>
        <dsp:cNvPr id="0" name=""/>
        <dsp:cNvSpPr/>
      </dsp:nvSpPr>
      <dsp:spPr>
        <a:xfrm>
          <a:off x="5717478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Arial Rounded MT Bold" pitchFamily="34" charset="0"/>
            </a:rPr>
            <a:t>Break</a:t>
          </a:r>
          <a:endParaRPr lang="pl-PL" sz="1200" kern="1200" dirty="0">
            <a:latin typeface="Arial Rounded MT Bold" pitchFamily="34" charset="0"/>
          </a:endParaRPr>
        </a:p>
      </dsp:txBody>
      <dsp:txXfrm>
        <a:off x="5717478" y="784785"/>
        <a:ext cx="774971" cy="784785"/>
      </dsp:txXfrm>
    </dsp:sp>
    <dsp:sp modelId="{D9EC35DF-8A06-40AF-A804-CBCD4FC37302}">
      <dsp:nvSpPr>
        <dsp:cNvPr id="0" name=""/>
        <dsp:cNvSpPr/>
      </dsp:nvSpPr>
      <dsp:spPr>
        <a:xfrm>
          <a:off x="6504686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>
              <a:latin typeface="Arial Rounded MT Bold" pitchFamily="34" charset="0"/>
            </a:rPr>
            <a:t>Skill#5 </a:t>
          </a:r>
          <a:r>
            <a:rPr lang="pl-PL" sz="1200" kern="1200" dirty="0" err="1" smtClean="0">
              <a:latin typeface="Arial Rounded MT Bold" pitchFamily="34" charset="0"/>
            </a:rPr>
            <a:t>Training</a:t>
          </a:r>
          <a:endParaRPr lang="pl-PL" sz="1200" kern="1200" dirty="0">
            <a:latin typeface="Arial Rounded MT Bold" pitchFamily="34" charset="0"/>
          </a:endParaRPr>
        </a:p>
      </dsp:txBody>
      <dsp:txXfrm>
        <a:off x="6504686" y="784785"/>
        <a:ext cx="774971" cy="784785"/>
      </dsp:txXfrm>
    </dsp:sp>
    <dsp:sp modelId="{85A0A227-A6CD-4833-92F2-8C831B106AB8}">
      <dsp:nvSpPr>
        <dsp:cNvPr id="0" name=""/>
        <dsp:cNvSpPr/>
      </dsp:nvSpPr>
      <dsp:spPr>
        <a:xfrm>
          <a:off x="7291894" y="784785"/>
          <a:ext cx="774971" cy="784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smtClean="0">
              <a:latin typeface="Arial Rounded MT Bold" pitchFamily="34" charset="0"/>
            </a:rPr>
            <a:t>…</a:t>
          </a:r>
          <a:endParaRPr lang="pl-PL" sz="1200" kern="1200" dirty="0">
            <a:latin typeface="Arial Rounded MT Bold" pitchFamily="34" charset="0"/>
          </a:endParaRPr>
        </a:p>
      </dsp:txBody>
      <dsp:txXfrm>
        <a:off x="7291894" y="784785"/>
        <a:ext cx="774971" cy="78478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031FE4-D7EB-447B-B305-4CC51CBAB577}">
      <dsp:nvSpPr>
        <dsp:cNvPr id="0" name=""/>
        <dsp:cNvSpPr/>
      </dsp:nvSpPr>
      <dsp:spPr>
        <a:xfrm>
          <a:off x="2951964" y="1969801"/>
          <a:ext cx="2424545" cy="242454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 smtClean="0"/>
            <a:t>User</a:t>
          </a:r>
          <a:r>
            <a:rPr lang="pl-PL" sz="2000" kern="1200" dirty="0" smtClean="0"/>
            <a:t> </a:t>
          </a:r>
          <a:r>
            <a:rPr lang="pl-PL" sz="2000" kern="1200" dirty="0" err="1" smtClean="0"/>
            <a:t>Experience</a:t>
          </a:r>
          <a:endParaRPr lang="pl-PL" sz="2000" kern="1200" dirty="0"/>
        </a:p>
      </dsp:txBody>
      <dsp:txXfrm>
        <a:off x="2951964" y="1969801"/>
        <a:ext cx="2424545" cy="2424545"/>
      </dsp:txXfrm>
    </dsp:sp>
    <dsp:sp modelId="{14F4074C-9BED-45AD-885F-A67AD3C7F134}">
      <dsp:nvSpPr>
        <dsp:cNvPr id="0" name=""/>
        <dsp:cNvSpPr/>
      </dsp:nvSpPr>
      <dsp:spPr>
        <a:xfrm>
          <a:off x="1381511" y="1410644"/>
          <a:ext cx="1954518" cy="176330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 smtClean="0"/>
            <a:t>Therapist</a:t>
          </a:r>
          <a:r>
            <a:rPr lang="pl-PL" sz="2000" kern="1200" dirty="0" smtClean="0"/>
            <a:t> benefit</a:t>
          </a:r>
          <a:endParaRPr lang="pl-PL" sz="2000" kern="1200" dirty="0"/>
        </a:p>
      </dsp:txBody>
      <dsp:txXfrm>
        <a:off x="1381511" y="1410644"/>
        <a:ext cx="1954518" cy="1763305"/>
      </dsp:txXfrm>
    </dsp:sp>
    <dsp:sp modelId="{01DD8DA4-0AE1-4B67-927A-1F564054DB95}">
      <dsp:nvSpPr>
        <dsp:cNvPr id="0" name=""/>
        <dsp:cNvSpPr/>
      </dsp:nvSpPr>
      <dsp:spPr>
        <a:xfrm rot="20700000">
          <a:off x="2464749" y="194143"/>
          <a:ext cx="1727679" cy="172767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System</a:t>
          </a:r>
          <a:endParaRPr lang="pl-PL" sz="2000" kern="1200" dirty="0"/>
        </a:p>
      </dsp:txBody>
      <dsp:txXfrm>
        <a:off x="2843680" y="573074"/>
        <a:ext cx="969818" cy="969818"/>
      </dsp:txXfrm>
    </dsp:sp>
    <dsp:sp modelId="{83DC5639-CD0E-4F79-9643-8A089C2AA650}">
      <dsp:nvSpPr>
        <dsp:cNvPr id="0" name=""/>
        <dsp:cNvSpPr/>
      </dsp:nvSpPr>
      <dsp:spPr>
        <a:xfrm>
          <a:off x="2703683" y="1616520"/>
          <a:ext cx="3103417" cy="3103417"/>
        </a:xfrm>
        <a:prstGeom prst="circularArrow">
          <a:avLst>
            <a:gd name="adj1" fmla="val 4688"/>
            <a:gd name="adj2" fmla="val 299029"/>
            <a:gd name="adj3" fmla="val 2521083"/>
            <a:gd name="adj4" fmla="val 1585072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1FFC-0B74-42EE-99FB-E74134F644FD}">
      <dsp:nvSpPr>
        <dsp:cNvPr id="0" name=""/>
        <dsp:cNvSpPr/>
      </dsp:nvSpPr>
      <dsp:spPr>
        <a:xfrm>
          <a:off x="1164840" y="1019573"/>
          <a:ext cx="2254827" cy="225482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BEA67-E289-4888-B62F-57AFF1053403}">
      <dsp:nvSpPr>
        <dsp:cNvPr id="0" name=""/>
        <dsp:cNvSpPr/>
      </dsp:nvSpPr>
      <dsp:spPr>
        <a:xfrm>
          <a:off x="2065119" y="-185201"/>
          <a:ext cx="2431157" cy="24311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CA87EF-9041-4DCA-ACF4-DF3A604A8DB3}">
      <dsp:nvSpPr>
        <dsp:cNvPr id="0" name=""/>
        <dsp:cNvSpPr/>
      </dsp:nvSpPr>
      <dsp:spPr>
        <a:xfrm>
          <a:off x="0" y="0"/>
          <a:ext cx="4248472" cy="4464496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756206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000" kern="1200" dirty="0" err="1" smtClean="0"/>
            <a:t>Pre-deployment</a:t>
          </a:r>
          <a:r>
            <a:rPr lang="pl-PL" sz="4000" kern="1200" dirty="0" smtClean="0"/>
            <a:t> </a:t>
          </a:r>
          <a:r>
            <a:rPr lang="pl-PL" sz="4000" kern="1200" dirty="0" err="1" smtClean="0"/>
            <a:t>evaluation</a:t>
          </a:r>
          <a:endParaRPr lang="pl-PL" sz="4000" kern="1200" dirty="0"/>
        </a:p>
      </dsp:txBody>
      <dsp:txXfrm>
        <a:off x="0" y="0"/>
        <a:ext cx="4248472" cy="4464496"/>
      </dsp:txXfrm>
    </dsp:sp>
    <dsp:sp modelId="{9B081F60-E5D3-434D-95F4-E000219DC6FE}">
      <dsp:nvSpPr>
        <dsp:cNvPr id="0" name=""/>
        <dsp:cNvSpPr/>
      </dsp:nvSpPr>
      <dsp:spPr>
        <a:xfrm>
          <a:off x="106211" y="1665861"/>
          <a:ext cx="2000287" cy="269534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Preliminary</a:t>
          </a:r>
          <a:r>
            <a:rPr lang="pl-PL" sz="2300" kern="1200" dirty="0" smtClean="0"/>
            <a:t> </a:t>
          </a:r>
          <a:r>
            <a:rPr lang="pl-PL" sz="2300" kern="1200" dirty="0" err="1" smtClean="0"/>
            <a:t>app</a:t>
          </a:r>
          <a:r>
            <a:rPr lang="pl-PL" sz="2300" kern="1200" dirty="0" smtClean="0"/>
            <a:t> </a:t>
          </a:r>
          <a:r>
            <a:rPr lang="pl-PL" sz="2300" kern="1200" dirty="0" err="1" smtClean="0"/>
            <a:t>review</a:t>
          </a:r>
          <a:endParaRPr lang="pl-PL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smtClean="0"/>
            <a:t>by </a:t>
          </a:r>
          <a:r>
            <a:rPr lang="pl-PL" sz="1800" kern="1200" dirty="0" err="1" smtClean="0"/>
            <a:t>the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therapists</a:t>
          </a:r>
          <a:endParaRPr lang="pl-P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dirty="0" err="1" smtClean="0"/>
            <a:t>Evaluation</a:t>
          </a:r>
          <a:r>
            <a:rPr lang="pl-PL" sz="1800" kern="1200" dirty="0" smtClean="0"/>
            <a:t> of </a:t>
          </a:r>
          <a:r>
            <a:rPr lang="pl-PL" sz="1800" kern="1200" dirty="0" err="1" smtClean="0"/>
            <a:t>functionality</a:t>
          </a:r>
          <a:endParaRPr lang="pl-P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dirty="0" err="1" smtClean="0"/>
            <a:t>Anticipated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child’s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experience</a:t>
          </a:r>
          <a:endParaRPr lang="pl-PL" sz="1800" kern="1200" dirty="0"/>
        </a:p>
      </dsp:txBody>
      <dsp:txXfrm>
        <a:off x="106211" y="1665861"/>
        <a:ext cx="2000287" cy="2695345"/>
      </dsp:txXfrm>
    </dsp:sp>
    <dsp:sp modelId="{B62DC804-78EE-4E9B-B13D-7CCD67C9FA74}">
      <dsp:nvSpPr>
        <dsp:cNvPr id="0" name=""/>
        <dsp:cNvSpPr/>
      </dsp:nvSpPr>
      <dsp:spPr>
        <a:xfrm>
          <a:off x="2138082" y="1665861"/>
          <a:ext cx="2000287" cy="269534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err="1" smtClean="0"/>
            <a:t>Evaluation</a:t>
          </a:r>
          <a:r>
            <a:rPr lang="pl-PL" sz="2200" kern="1200" dirty="0" smtClean="0"/>
            <a:t>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Step 2</a:t>
          </a:r>
          <a:endParaRPr lang="pl-P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700" kern="1200" dirty="0" err="1" smtClean="0"/>
            <a:t>Selected</a:t>
          </a:r>
          <a:r>
            <a:rPr lang="pl-PL" sz="1700" kern="1200" dirty="0" smtClean="0"/>
            <a:t> </a:t>
          </a:r>
          <a:r>
            <a:rPr lang="pl-PL" sz="1700" kern="1200" dirty="0" err="1" smtClean="0"/>
            <a:t>children</a:t>
          </a:r>
          <a:r>
            <a:rPr lang="pl-PL" sz="1700" kern="1200" dirty="0" smtClean="0"/>
            <a:t> </a:t>
          </a:r>
          <a:r>
            <a:rPr lang="pl-PL" sz="1700" kern="1200" dirty="0" err="1" smtClean="0"/>
            <a:t>interacting</a:t>
          </a:r>
          <a:endParaRPr lang="pl-P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700" kern="1200" dirty="0" err="1" smtClean="0"/>
            <a:t>Observations</a:t>
          </a:r>
          <a:r>
            <a:rPr lang="pl-PL" sz="1700" kern="1200" dirty="0" smtClean="0"/>
            <a:t> </a:t>
          </a:r>
          <a:r>
            <a:rPr lang="pl-PL" sz="1700" kern="1200" dirty="0" err="1" smtClean="0"/>
            <a:t>made</a:t>
          </a:r>
          <a:r>
            <a:rPr lang="pl-PL" sz="1700" kern="1200" dirty="0" smtClean="0"/>
            <a:t> by </a:t>
          </a:r>
          <a:r>
            <a:rPr lang="pl-PL" sz="1700" kern="1200" dirty="0" err="1" smtClean="0"/>
            <a:t>therapists</a:t>
          </a:r>
          <a:r>
            <a:rPr lang="pl-PL" sz="1700" kern="1200" dirty="0" smtClean="0"/>
            <a:t> and development team</a:t>
          </a:r>
          <a:endParaRPr lang="pl-PL" sz="1700" kern="1200" dirty="0"/>
        </a:p>
      </dsp:txBody>
      <dsp:txXfrm>
        <a:off x="2138082" y="1665861"/>
        <a:ext cx="2000287" cy="269534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CA87EF-9041-4DCA-ACF4-DF3A604A8DB3}">
      <dsp:nvSpPr>
        <dsp:cNvPr id="0" name=""/>
        <dsp:cNvSpPr/>
      </dsp:nvSpPr>
      <dsp:spPr>
        <a:xfrm>
          <a:off x="0" y="0"/>
          <a:ext cx="4499992" cy="4536504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800661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000" kern="1200" dirty="0" err="1" smtClean="0"/>
            <a:t>Post-deployment</a:t>
          </a:r>
          <a:r>
            <a:rPr lang="pl-PL" sz="4000" kern="1200" dirty="0" smtClean="0"/>
            <a:t> </a:t>
          </a:r>
          <a:r>
            <a:rPr lang="pl-PL" sz="4000" kern="1200" dirty="0" err="1" smtClean="0"/>
            <a:t>evaluation</a:t>
          </a:r>
          <a:endParaRPr lang="pl-PL" sz="4000" kern="1200" dirty="0"/>
        </a:p>
      </dsp:txBody>
      <dsp:txXfrm>
        <a:off x="0" y="0"/>
        <a:ext cx="4499992" cy="4536504"/>
      </dsp:txXfrm>
    </dsp:sp>
    <dsp:sp modelId="{76FFA3F0-FFB6-4CCA-95E8-6749B152CB43}">
      <dsp:nvSpPr>
        <dsp:cNvPr id="0" name=""/>
        <dsp:cNvSpPr/>
      </dsp:nvSpPr>
      <dsp:spPr>
        <a:xfrm>
          <a:off x="112499" y="1692730"/>
          <a:ext cx="2118709" cy="27388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err="1" smtClean="0"/>
            <a:t>Trial</a:t>
          </a:r>
          <a:r>
            <a:rPr lang="pl-PL" sz="2100" kern="1200" dirty="0" smtClean="0"/>
            <a:t> </a:t>
          </a:r>
          <a:r>
            <a:rPr lang="pl-PL" sz="2100" kern="1200" dirty="0" err="1" smtClean="0"/>
            <a:t>deployment</a:t>
          </a:r>
          <a:endParaRPr lang="pl-PL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Selected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children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have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the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app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introduced</a:t>
          </a:r>
          <a:r>
            <a:rPr lang="pl-PL" sz="1600" kern="1200" dirty="0" smtClean="0"/>
            <a:t> for a period of time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Video </a:t>
          </a:r>
          <a:r>
            <a:rPr lang="pl-PL" sz="1600" kern="1200" dirty="0" err="1" smtClean="0"/>
            <a:t>recording</a:t>
          </a:r>
          <a:r>
            <a:rPr lang="pl-PL" sz="1600" kern="1200" dirty="0" smtClean="0"/>
            <a:t> and </a:t>
          </a:r>
          <a:r>
            <a:rPr lang="pl-PL" sz="1600" kern="1200" dirty="0" err="1" smtClean="0"/>
            <a:t>tagging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children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interaction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Questionaire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among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therapists</a:t>
          </a:r>
          <a:endParaRPr lang="pl-PL" sz="1600" kern="1200" dirty="0"/>
        </a:p>
      </dsp:txBody>
      <dsp:txXfrm>
        <a:off x="112499" y="1692730"/>
        <a:ext cx="2118709" cy="2738819"/>
      </dsp:txXfrm>
    </dsp:sp>
    <dsp:sp modelId="{D2864C8C-DF78-4EAA-9710-608AA74686F7}">
      <dsp:nvSpPr>
        <dsp:cNvPr id="0" name=""/>
        <dsp:cNvSpPr/>
      </dsp:nvSpPr>
      <dsp:spPr>
        <a:xfrm>
          <a:off x="2264662" y="1692730"/>
          <a:ext cx="2118709" cy="27388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err="1" smtClean="0"/>
            <a:t>Actual</a:t>
          </a:r>
          <a:r>
            <a:rPr lang="pl-PL" sz="2100" kern="1200" dirty="0" smtClean="0"/>
            <a:t> </a:t>
          </a:r>
          <a:r>
            <a:rPr lang="pl-PL" sz="2100" kern="1200" dirty="0" err="1" smtClean="0"/>
            <a:t>Deployment</a:t>
          </a:r>
          <a:endParaRPr lang="pl-PL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All </a:t>
          </a:r>
          <a:r>
            <a:rPr lang="pl-PL" sz="1600" kern="1200" dirty="0" err="1" smtClean="0"/>
            <a:t>children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are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introduced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with</a:t>
          </a:r>
          <a:r>
            <a:rPr lang="pl-PL" sz="1600" kern="1200" dirty="0" smtClean="0"/>
            <a:t> an </a:t>
          </a:r>
          <a:r>
            <a:rPr lang="pl-PL" sz="1600" kern="1200" dirty="0" err="1" smtClean="0"/>
            <a:t>app</a:t>
          </a:r>
          <a:endParaRPr lang="pl-P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Application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is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made</a:t>
          </a:r>
          <a:r>
            <a:rPr lang="pl-PL" sz="1600" kern="1200" dirty="0" smtClean="0"/>
            <a:t> </a:t>
          </a:r>
          <a:r>
            <a:rPr lang="pl-PL" sz="1600" kern="1200" dirty="0" err="1" smtClean="0"/>
            <a:t>available</a:t>
          </a:r>
          <a:r>
            <a:rPr lang="pl-PL" sz="1600" kern="1200" dirty="0" smtClean="0"/>
            <a:t> to public</a:t>
          </a:r>
          <a:endParaRPr lang="pl-PL" sz="1600" kern="1200" dirty="0"/>
        </a:p>
      </dsp:txBody>
      <dsp:txXfrm>
        <a:off x="2264662" y="1692730"/>
        <a:ext cx="2118709" cy="2738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4FF34-4237-44AC-950B-DEEC80E15FD2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6219-770D-4FA0-B698-AD641D3DEFB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pl-PL" smtClean="0"/>
          </a:p>
        </p:txBody>
      </p:sp>
      <p:sp>
        <p:nvSpPr>
          <p:cNvPr id="2355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D899EE-A11F-4A48-995B-423723D963E8}" type="slidenum">
              <a:rPr lang="pl-PL" smtClean="0"/>
              <a:pPr/>
              <a:t>2</a:t>
            </a:fld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12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86479" tIns="86479" rIns="86479" bIns="86479"/>
          <a:lstStyle/>
          <a:p>
            <a:pPr>
              <a:spcBef>
                <a:spcPct val="0"/>
              </a:spcBef>
            </a:pPr>
            <a:endParaRPr lang="pl-PL" smtClean="0"/>
          </a:p>
        </p:txBody>
      </p:sp>
      <p:sp>
        <p:nvSpPr>
          <p:cNvPr id="24579" name="Shape 123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2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86479" tIns="86479" rIns="86479" bIns="86479"/>
          <a:lstStyle/>
          <a:p>
            <a:pPr>
              <a:spcBef>
                <a:spcPct val="0"/>
              </a:spcBef>
            </a:pPr>
            <a:endParaRPr lang="pl-PL" smtClean="0"/>
          </a:p>
        </p:txBody>
      </p:sp>
      <p:sp>
        <p:nvSpPr>
          <p:cNvPr id="31747" name="Shape 123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2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86479" tIns="86479" rIns="86479" bIns="86479"/>
          <a:lstStyle/>
          <a:p>
            <a:pPr>
              <a:spcBef>
                <a:spcPct val="0"/>
              </a:spcBef>
            </a:pPr>
            <a:endParaRPr lang="pl-PL" smtClean="0"/>
          </a:p>
        </p:txBody>
      </p:sp>
      <p:sp>
        <p:nvSpPr>
          <p:cNvPr id="31747" name="Shape 123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2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86479" tIns="86479" rIns="86479" bIns="86479"/>
          <a:lstStyle/>
          <a:p>
            <a:pPr>
              <a:spcBef>
                <a:spcPct val="0"/>
              </a:spcBef>
            </a:pPr>
            <a:endParaRPr lang="pl-PL" smtClean="0"/>
          </a:p>
        </p:txBody>
      </p:sp>
      <p:sp>
        <p:nvSpPr>
          <p:cNvPr id="30723" name="Shape 123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2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86479" tIns="86479" rIns="86479" bIns="86479"/>
          <a:lstStyle/>
          <a:p>
            <a:pPr>
              <a:spcBef>
                <a:spcPct val="0"/>
              </a:spcBef>
            </a:pPr>
            <a:endParaRPr lang="pl-PL" smtClean="0"/>
          </a:p>
        </p:txBody>
      </p:sp>
      <p:sp>
        <p:nvSpPr>
          <p:cNvPr id="30723" name="Shape 123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2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86479" tIns="86479" rIns="86479" bIns="86479"/>
          <a:lstStyle/>
          <a:p>
            <a:pPr>
              <a:spcBef>
                <a:spcPct val="0"/>
              </a:spcBef>
            </a:pPr>
            <a:endParaRPr lang="pl-PL" smtClean="0"/>
          </a:p>
        </p:txBody>
      </p:sp>
      <p:sp>
        <p:nvSpPr>
          <p:cNvPr id="30723" name="Shape 123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E6F08-D210-4AAE-B769-E48D88B8912B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7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873" y="1268760"/>
            <a:ext cx="4768254" cy="338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2643025" cy="187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Łącznik prosty 7"/>
          <p:cNvCxnSpPr/>
          <p:nvPr userDrawn="1"/>
        </p:nvCxnSpPr>
        <p:spPr>
          <a:xfrm>
            <a:off x="3042045" y="692696"/>
            <a:ext cx="1" cy="424582"/>
          </a:xfrm>
          <a:prstGeom prst="line">
            <a:avLst/>
          </a:prstGeom>
          <a:ln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2643025" cy="187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Łącznik prosty 7"/>
          <p:cNvCxnSpPr/>
          <p:nvPr userDrawn="1"/>
        </p:nvCxnSpPr>
        <p:spPr>
          <a:xfrm>
            <a:off x="3042045" y="692696"/>
            <a:ext cx="1" cy="424582"/>
          </a:xfrm>
          <a:prstGeom prst="line">
            <a:avLst/>
          </a:prstGeom>
          <a:ln>
            <a:solidFill>
              <a:srgbClr val="003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pic>
        <p:nvPicPr>
          <p:cNvPr id="7" name="picture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51520" y="260648"/>
            <a:ext cx="1008112" cy="936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B8F0A2-14DA-4AC6-80C4-7ABAF417E829}" type="datetimeFigureOut">
              <a:rPr lang="pl-PL" smtClean="0"/>
              <a:pPr/>
              <a:t>2016-10-27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B897549-CB02-47A9-AFED-C9AA9E89B50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3649" r:id="rId12"/>
    <p:sldLayoutId id="2147483660" r:id="rId13"/>
    <p:sldLayoutId id="2147483661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\Desktop\_2_accepted_ECEL_Competition_AL_IWRD\Presentation\FilmShort.mp4" TargetMode="Externa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188640"/>
            <a:ext cx="6172200" cy="1152128"/>
          </a:xfrm>
        </p:spPr>
        <p:txBody>
          <a:bodyPr>
            <a:normAutofit/>
          </a:bodyPr>
          <a:lstStyle/>
          <a:p>
            <a:r>
              <a:rPr lang="pl-PL" sz="1400" dirty="0" err="1" smtClean="0">
                <a:latin typeface="Arial Rounded MT Bold" pitchFamily="34" charset="0"/>
              </a:rPr>
              <a:t>October</a:t>
            </a:r>
            <a:r>
              <a:rPr lang="pl-PL" sz="1400" dirty="0" smtClean="0">
                <a:latin typeface="Arial Rounded MT Bold" pitchFamily="34" charset="0"/>
              </a:rPr>
              <a:t> 27-28th 2016, </a:t>
            </a:r>
            <a:r>
              <a:rPr lang="pl-PL" sz="1400" dirty="0" err="1" smtClean="0">
                <a:latin typeface="Arial Rounded MT Bold" pitchFamily="34" charset="0"/>
              </a:rPr>
              <a:t>Praque</a:t>
            </a:r>
            <a:endParaRPr lang="pl-PL" sz="1400" dirty="0" smtClean="0">
              <a:latin typeface="Arial Rounded MT Bold" pitchFamily="34" charset="0"/>
            </a:endParaRPr>
          </a:p>
          <a:p>
            <a:pPr algn="ctr"/>
            <a:r>
              <a:rPr lang="pl-PL" sz="1800" dirty="0" err="1" smtClean="0">
                <a:latin typeface="Arial Rounded MT Bold" pitchFamily="34" charset="0"/>
              </a:rPr>
              <a:t>European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Conference</a:t>
            </a:r>
            <a:r>
              <a:rPr lang="pl-PL" sz="1800" dirty="0" smtClean="0">
                <a:latin typeface="Arial Rounded MT Bold" pitchFamily="34" charset="0"/>
              </a:rPr>
              <a:t> on E-Learning</a:t>
            </a: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27584" y="1246606"/>
            <a:ext cx="8116416" cy="1894362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Chiller" pitchFamily="82" charset="0"/>
              </a:rPr>
              <a:t>FRIENDLY APPLICATIONS </a:t>
            </a:r>
            <a:r>
              <a:rPr lang="pl-PL" dirty="0" smtClean="0">
                <a:latin typeface="Chiller" pitchFamily="82" charset="0"/>
              </a:rPr>
              <a:t/>
            </a:r>
            <a:br>
              <a:rPr lang="pl-PL" dirty="0" smtClean="0">
                <a:latin typeface="Chiller" pitchFamily="82" charset="0"/>
              </a:rPr>
            </a:br>
            <a:r>
              <a:rPr lang="en-GB" dirty="0" smtClean="0">
                <a:latin typeface="Chiller" pitchFamily="82" charset="0"/>
              </a:rPr>
              <a:t>supporting education of children with autism</a:t>
            </a:r>
            <a:endParaRPr lang="pl-PL" dirty="0">
              <a:latin typeface="Chiller" pitchFamily="82" charset="0"/>
            </a:endParaRPr>
          </a:p>
        </p:txBody>
      </p:sp>
      <p:pic>
        <p:nvPicPr>
          <p:cNvPr id="11" name="Picture 6" descr="pg_logo_k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5805264"/>
            <a:ext cx="1201805" cy="8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odtytuł 2"/>
          <p:cNvSpPr txBox="1">
            <a:spLocks/>
          </p:cNvSpPr>
          <p:nvPr/>
        </p:nvSpPr>
        <p:spPr>
          <a:xfrm>
            <a:off x="2699792" y="4221088"/>
            <a:ext cx="6172200" cy="115212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l-PL" dirty="0" smtClean="0">
                <a:solidFill>
                  <a:schemeClr val="tx2"/>
                </a:solidFill>
                <a:latin typeface="Arial Rounded MT Bold" pitchFamily="34" charset="0"/>
              </a:rPr>
              <a:t>Agnieszka Landowska, Michał Wróbel 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l-PL" sz="1200" dirty="0" err="1" smtClean="0">
                <a:solidFill>
                  <a:schemeClr val="tx2"/>
                </a:solidFill>
                <a:latin typeface="Arial Rounded MT Bold" pitchFamily="34" charset="0"/>
              </a:rPr>
              <a:t>Gdansk</a:t>
            </a:r>
            <a:r>
              <a:rPr lang="pl-PL" sz="12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pl-PL" sz="1200" dirty="0" err="1" smtClean="0">
                <a:solidFill>
                  <a:schemeClr val="tx2"/>
                </a:solidFill>
                <a:latin typeface="Arial Rounded MT Bold" pitchFamily="34" charset="0"/>
              </a:rPr>
              <a:t>University</a:t>
            </a:r>
            <a:r>
              <a:rPr lang="pl-PL" sz="1200" dirty="0" smtClean="0">
                <a:solidFill>
                  <a:schemeClr val="tx2"/>
                </a:solidFill>
                <a:latin typeface="Arial Rounded MT Bold" pitchFamily="34" charset="0"/>
              </a:rPr>
              <a:t> of Technology, Poland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l-PL" dirty="0" smtClean="0">
                <a:solidFill>
                  <a:schemeClr val="tx2"/>
                </a:solidFill>
                <a:latin typeface="Arial Rounded MT Bold" pitchFamily="34" charset="0"/>
              </a:rPr>
              <a:t>Anna Budzińska, Iwona Ruta-Sominka 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l-PL" sz="1200" dirty="0" err="1" smtClean="0">
                <a:solidFill>
                  <a:schemeClr val="tx2"/>
                </a:solidFill>
                <a:latin typeface="Arial Rounded MT Bold" pitchFamily="34" charset="0"/>
              </a:rPr>
              <a:t>Institute</a:t>
            </a:r>
            <a:r>
              <a:rPr lang="pl-PL" sz="1200" dirty="0" smtClean="0">
                <a:solidFill>
                  <a:schemeClr val="tx2"/>
                </a:solidFill>
                <a:latin typeface="Arial Rounded MT Bold" pitchFamily="34" charset="0"/>
              </a:rPr>
              <a:t> for </a:t>
            </a:r>
            <a:r>
              <a:rPr lang="pl-PL" sz="1200" dirty="0" err="1" smtClean="0">
                <a:solidFill>
                  <a:schemeClr val="tx2"/>
                </a:solidFill>
                <a:latin typeface="Arial Rounded MT Bold" pitchFamily="34" charset="0"/>
              </a:rPr>
              <a:t>Child</a:t>
            </a:r>
            <a:r>
              <a:rPr lang="pl-PL" sz="1200" dirty="0" smtClean="0">
                <a:solidFill>
                  <a:schemeClr val="tx2"/>
                </a:solidFill>
                <a:latin typeface="Arial Rounded MT Bold" pitchFamily="34" charset="0"/>
              </a:rPr>
              <a:t> Development, </a:t>
            </a:r>
            <a:r>
              <a:rPr lang="pl-PL" sz="1200" dirty="0" err="1" smtClean="0">
                <a:solidFill>
                  <a:schemeClr val="tx2"/>
                </a:solidFill>
                <a:latin typeface="Arial Rounded MT Bold" pitchFamily="34" charset="0"/>
              </a:rPr>
              <a:t>Gdansk</a:t>
            </a:r>
            <a:endParaRPr lang="pl-PL" sz="1200" dirty="0" smtClean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18" name="Shape 91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372200" y="6093296"/>
            <a:ext cx="2376264" cy="36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95536" y="1628800"/>
            <a:ext cx="1296144" cy="1224136"/>
          </a:xfrm>
          <a:prstGeom prst="rect">
            <a:avLst/>
          </a:prstGeom>
        </p:spPr>
      </p:pic>
      <p:pic>
        <p:nvPicPr>
          <p:cNvPr id="16" name="Picture 6" descr="Znalezione obrazy dla zapytania dziecko autyz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717032"/>
            <a:ext cx="2592288" cy="24119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19"/>
          <p:cNvSpPr>
            <a:spLocks noGrp="1"/>
          </p:cNvSpPr>
          <p:nvPr>
            <p:ph type="title"/>
          </p:nvPr>
        </p:nvSpPr>
        <p:spPr>
          <a:xfrm>
            <a:off x="1331639" y="190500"/>
            <a:ext cx="6782073" cy="1143000"/>
          </a:xfrm>
        </p:spPr>
        <p:txBody>
          <a:bodyPr/>
          <a:lstStyle/>
          <a:p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Evaluation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and </a:t>
            </a: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Deployment</a:t>
            </a:r>
            <a:endParaRPr lang="pl-PL" sz="3600" dirty="0" smtClean="0">
              <a:latin typeface="Arial Rounded MT Bold" pitchFamily="34" charset="0"/>
              <a:sym typeface="Trebuchet MS" pitchFamily="34" charset="0"/>
            </a:endParaRPr>
          </a:p>
        </p:txBody>
      </p:sp>
      <p:sp>
        <p:nvSpPr>
          <p:cNvPr id="19459" name="Shape 126"/>
          <p:cNvSpPr>
            <a:spLocks noGrp="1"/>
          </p:cNvSpPr>
          <p:nvPr>
            <p:ph sz="quarter" idx="1"/>
          </p:nvPr>
        </p:nvSpPr>
        <p:spPr>
          <a:xfrm>
            <a:off x="512763" y="1495425"/>
            <a:ext cx="8255000" cy="5008563"/>
          </a:xfrm>
        </p:spPr>
        <p:txBody>
          <a:bodyPr>
            <a:normAutofit/>
          </a:bodyPr>
          <a:lstStyle/>
          <a:p>
            <a:r>
              <a:rPr lang="pl-PL" sz="2000" dirty="0" err="1" smtClean="0">
                <a:latin typeface="Arial Rounded MT Bold" pitchFamily="34" charset="0"/>
              </a:rPr>
              <a:t>Evaluation</a:t>
            </a:r>
            <a:r>
              <a:rPr lang="pl-PL" sz="2000" dirty="0" smtClean="0">
                <a:latin typeface="Arial Rounded MT Bold" pitchFamily="34" charset="0"/>
              </a:rPr>
              <a:t>: </a:t>
            </a:r>
          </a:p>
          <a:p>
            <a:pPr lvl="1"/>
            <a:r>
              <a:rPr lang="pl-PL" sz="1800" dirty="0" smtClean="0">
                <a:latin typeface="Arial Rounded MT Bold" pitchFamily="34" charset="0"/>
              </a:rPr>
              <a:t>4 </a:t>
            </a:r>
            <a:r>
              <a:rPr lang="pl-PL" sz="1800" dirty="0" err="1" smtClean="0">
                <a:latin typeface="Arial Rounded MT Bold" pitchFamily="34" charset="0"/>
              </a:rPr>
              <a:t>stages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</a:p>
          <a:p>
            <a:pPr lvl="1"/>
            <a:r>
              <a:rPr lang="pl-PL" sz="1800" dirty="0" smtClean="0">
                <a:latin typeface="Arial Rounded MT Bold" pitchFamily="34" charset="0"/>
              </a:rPr>
              <a:t>3 </a:t>
            </a:r>
            <a:r>
              <a:rPr lang="pl-PL" sz="1800" dirty="0" err="1" smtClean="0">
                <a:latin typeface="Arial Rounded MT Bold" pitchFamily="34" charset="0"/>
              </a:rPr>
              <a:t>perspectives</a:t>
            </a:r>
            <a:endParaRPr lang="pl-PL" sz="1800" dirty="0" smtClean="0">
              <a:latin typeface="Arial Rounded MT Bold" pitchFamily="34" charset="0"/>
            </a:endParaRPr>
          </a:p>
          <a:p>
            <a:r>
              <a:rPr lang="pl-PL" sz="2000" dirty="0" err="1" smtClean="0">
                <a:latin typeface="Arial Rounded MT Bold" pitchFamily="34" charset="0"/>
              </a:rPr>
              <a:t>Deployment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</a:p>
          <a:p>
            <a:pPr lvl="1"/>
            <a:r>
              <a:rPr lang="pl-PL" sz="1800" dirty="0" smtClean="0">
                <a:latin typeface="Arial Rounded MT Bold" pitchFamily="34" charset="0"/>
              </a:rPr>
              <a:t>2-phase </a:t>
            </a:r>
          </a:p>
          <a:p>
            <a:pPr lvl="1">
              <a:buNone/>
            </a:pPr>
            <a:endParaRPr lang="pl-PL" sz="1800" dirty="0" smtClean="0">
              <a:latin typeface="Arial Rounded MT Bold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216352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5940152" y="1844824"/>
            <a:ext cx="1728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functionality</a:t>
            </a:r>
            <a:endParaRPr lang="pl-PL" sz="1600" dirty="0" smtClean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dependability</a:t>
            </a:r>
            <a:endParaRPr lang="pl-PL" sz="1600" dirty="0" smtClean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Arial Rounded MT Bold" pitchFamily="34" charset="0"/>
              </a:rPr>
              <a:t> performance</a:t>
            </a:r>
            <a:endParaRPr lang="pl-PL" sz="1600" dirty="0">
              <a:latin typeface="Arial Rounded MT Bold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547664" y="436510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work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reduction</a:t>
            </a:r>
            <a:endParaRPr lang="pl-PL" sz="1600" dirty="0" smtClean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Arial Rounded MT Bold" pitchFamily="34" charset="0"/>
              </a:rPr>
              <a:t> learning </a:t>
            </a:r>
            <a:r>
              <a:rPr lang="pl-PL" sz="1600" dirty="0" err="1" smtClean="0">
                <a:latin typeface="Arial Rounded MT Bold" pitchFamily="34" charset="0"/>
              </a:rPr>
              <a:t>outcome</a:t>
            </a:r>
            <a:endParaRPr lang="pl-PL" sz="1600" dirty="0">
              <a:latin typeface="Arial Rounded MT Bold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6444208" y="5661248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understanding</a:t>
            </a:r>
            <a:endParaRPr lang="pl-PL" sz="1600" dirty="0" smtClean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Arial Rounded MT Bold" pitchFamily="34" charset="0"/>
              </a:rPr>
              <a:t> engagement</a:t>
            </a: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enjoyment</a:t>
            </a:r>
            <a:endParaRPr lang="pl-PL" sz="16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19"/>
          <p:cNvSpPr>
            <a:spLocks noGrp="1"/>
          </p:cNvSpPr>
          <p:nvPr>
            <p:ph type="title"/>
          </p:nvPr>
        </p:nvSpPr>
        <p:spPr>
          <a:xfrm>
            <a:off x="1331639" y="190500"/>
            <a:ext cx="6782073" cy="1143000"/>
          </a:xfrm>
        </p:spPr>
        <p:txBody>
          <a:bodyPr>
            <a:normAutofit/>
          </a:bodyPr>
          <a:lstStyle/>
          <a:p>
            <a:r>
              <a:rPr lang="pl-PL" sz="2800" dirty="0" err="1" smtClean="0">
                <a:latin typeface="Arial Rounded MT Bold" pitchFamily="34" charset="0"/>
                <a:sym typeface="Trebuchet MS" pitchFamily="34" charset="0"/>
              </a:rPr>
              <a:t>Evaluation</a:t>
            </a:r>
            <a:r>
              <a:rPr lang="pl-PL" sz="2800" dirty="0" smtClean="0">
                <a:latin typeface="Arial Rounded MT Bold" pitchFamily="34" charset="0"/>
                <a:sym typeface="Trebuchet MS" pitchFamily="34" charset="0"/>
              </a:rPr>
              <a:t> and </a:t>
            </a:r>
            <a:r>
              <a:rPr lang="pl-PL" sz="2800" dirty="0" err="1" smtClean="0">
                <a:latin typeface="Arial Rounded MT Bold" pitchFamily="34" charset="0"/>
                <a:sym typeface="Trebuchet MS" pitchFamily="34" charset="0"/>
              </a:rPr>
              <a:t>Deployment</a:t>
            </a:r>
            <a:r>
              <a:rPr lang="pl-PL" sz="2800" dirty="0" smtClean="0">
                <a:latin typeface="Arial Rounded MT Bold" pitchFamily="34" charset="0"/>
                <a:sym typeface="Trebuchet MS" pitchFamily="34" charset="0"/>
              </a:rPr>
              <a:t> - </a:t>
            </a:r>
            <a:r>
              <a:rPr lang="pl-PL" sz="2800" dirty="0" err="1" smtClean="0">
                <a:latin typeface="Arial Rounded MT Bold" pitchFamily="34" charset="0"/>
                <a:sym typeface="Trebuchet MS" pitchFamily="34" charset="0"/>
              </a:rPr>
              <a:t>Stages</a:t>
            </a:r>
            <a:endParaRPr lang="pl-PL" sz="2800" dirty="0" smtClean="0">
              <a:latin typeface="Arial Rounded MT Bold" pitchFamily="34" charset="0"/>
              <a:sym typeface="Trebuchet MS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9512" y="1484784"/>
          <a:ext cx="424847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ymbol zastępczy zawartości 4"/>
          <p:cNvSpPr>
            <a:spLocks noGrp="1"/>
          </p:cNvSpPr>
          <p:nvPr>
            <p:ph sz="quarter" idx="1"/>
          </p:nvPr>
        </p:nvSpPr>
        <p:spPr>
          <a:xfrm>
            <a:off x="7020272" y="1447800"/>
            <a:ext cx="1666528" cy="4572000"/>
          </a:xfrm>
        </p:spPr>
        <p:txBody>
          <a:bodyPr/>
          <a:lstStyle/>
          <a:p>
            <a:endParaRPr lang="pl-PL"/>
          </a:p>
        </p:txBody>
      </p:sp>
      <p:graphicFrame>
        <p:nvGraphicFramePr>
          <p:cNvPr id="6" name="Diagram 5"/>
          <p:cNvGraphicFramePr/>
          <p:nvPr/>
        </p:nvGraphicFramePr>
        <p:xfrm>
          <a:off x="4427984" y="1988840"/>
          <a:ext cx="4499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6995120" cy="720080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latin typeface="Arial Rounded MT Bold" pitchFamily="34" charset="0"/>
              </a:rPr>
              <a:t>Stakeholders</a:t>
            </a:r>
            <a:r>
              <a:rPr lang="pl-PL" dirty="0" smtClean="0">
                <a:latin typeface="Arial Rounded MT Bold" pitchFamily="34" charset="0"/>
              </a:rPr>
              <a:t>’ </a:t>
            </a:r>
            <a:r>
              <a:rPr lang="pl-PL" dirty="0" err="1" smtClean="0">
                <a:latin typeface="Arial Rounded MT Bold" pitchFamily="34" charset="0"/>
              </a:rPr>
              <a:t>perspective</a:t>
            </a:r>
            <a:endParaRPr lang="pl-PL" dirty="0">
              <a:latin typeface="Arial Rounded MT Bol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859216" cy="4773144"/>
          </a:xfrm>
        </p:spPr>
        <p:txBody>
          <a:bodyPr>
            <a:normAutofit fontScale="70000" lnSpcReduction="20000"/>
          </a:bodyPr>
          <a:lstStyle/>
          <a:p>
            <a:r>
              <a:rPr lang="en-GB" b="1" i="1" dirty="0" smtClean="0">
                <a:latin typeface="Arial Rounded MT Bold" pitchFamily="34" charset="0"/>
              </a:rPr>
              <a:t>Therapists</a:t>
            </a:r>
            <a:endParaRPr lang="pl-PL" dirty="0" smtClean="0">
              <a:latin typeface="Arial Rounded MT Bold" pitchFamily="34" charset="0"/>
            </a:endParaRPr>
          </a:p>
          <a:p>
            <a:pPr lvl="1"/>
            <a:r>
              <a:rPr lang="pl-PL" dirty="0" smtClean="0">
                <a:latin typeface="Arial Rounded MT Bold" pitchFamily="34" charset="0"/>
              </a:rPr>
              <a:t>t</a:t>
            </a:r>
            <a:r>
              <a:rPr lang="en-GB" dirty="0" err="1" smtClean="0">
                <a:latin typeface="Arial Rounded MT Bold" pitchFamily="34" charset="0"/>
              </a:rPr>
              <a:t>herapists</a:t>
            </a:r>
            <a:r>
              <a:rPr lang="en-GB" dirty="0" smtClean="0">
                <a:latin typeface="Arial Rounded MT Bold" pitchFamily="34" charset="0"/>
              </a:rPr>
              <a:t> </a:t>
            </a:r>
            <a:r>
              <a:rPr lang="en-GB" dirty="0" err="1" smtClean="0">
                <a:latin typeface="Arial Rounded MT Bold" pitchFamily="34" charset="0"/>
              </a:rPr>
              <a:t>initiat</a:t>
            </a:r>
            <a:r>
              <a:rPr lang="pl-PL" dirty="0" err="1" smtClean="0">
                <a:latin typeface="Arial Rounded MT Bold" pitchFamily="34" charset="0"/>
              </a:rPr>
              <a:t>ed</a:t>
            </a:r>
            <a:r>
              <a:rPr lang="en-GB" dirty="0" smtClean="0">
                <a:latin typeface="Arial Rounded MT Bold" pitchFamily="34" charset="0"/>
              </a:rPr>
              <a:t> </a:t>
            </a:r>
            <a:r>
              <a:rPr lang="pl-PL" dirty="0" smtClean="0">
                <a:latin typeface="Arial Rounded MT Bold" pitchFamily="34" charset="0"/>
              </a:rPr>
              <a:t>and </a:t>
            </a:r>
            <a:r>
              <a:rPr lang="pl-PL" dirty="0" err="1" smtClean="0">
                <a:latin typeface="Arial Rounded MT Bold" pitchFamily="34" charset="0"/>
              </a:rPr>
              <a:t>engaged</a:t>
            </a:r>
            <a:r>
              <a:rPr lang="pl-PL" dirty="0" smtClean="0">
                <a:latin typeface="Arial Rounded MT Bold" pitchFamily="34" charset="0"/>
              </a:rPr>
              <a:t> to </a:t>
            </a:r>
            <a:r>
              <a:rPr lang="pl-PL" dirty="0" err="1" smtClean="0">
                <a:latin typeface="Arial Rounded MT Bold" pitchFamily="34" charset="0"/>
              </a:rPr>
              <a:t>have</a:t>
            </a:r>
            <a:r>
              <a:rPr lang="pl-PL" dirty="0" smtClean="0">
                <a:latin typeface="Arial Rounded MT Bold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</a:rPr>
              <a:t>the</a:t>
            </a:r>
            <a:r>
              <a:rPr lang="pl-PL" dirty="0" smtClean="0">
                <a:latin typeface="Arial Rounded MT Bold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</a:rPr>
              <a:t>apps</a:t>
            </a:r>
            <a:endParaRPr lang="pl-PL" dirty="0" smtClean="0">
              <a:latin typeface="Arial Rounded MT Bold" pitchFamily="34" charset="0"/>
            </a:endParaRPr>
          </a:p>
          <a:p>
            <a:pPr lvl="1"/>
            <a:r>
              <a:rPr lang="pl-PL" dirty="0" smtClean="0">
                <a:latin typeface="Arial Rounded MT Bold" pitchFamily="34" charset="0"/>
              </a:rPr>
              <a:t>a</a:t>
            </a:r>
            <a:r>
              <a:rPr lang="en-GB" dirty="0" smtClean="0">
                <a:latin typeface="Arial Rounded MT Bold" pitchFamily="34" charset="0"/>
              </a:rPr>
              <a:t>re among main participants and beneficiaries of the project</a:t>
            </a:r>
            <a:endParaRPr lang="pl-PL" dirty="0" smtClean="0">
              <a:latin typeface="Arial Rounded MT Bold" pitchFamily="34" charset="0"/>
            </a:endParaRPr>
          </a:p>
          <a:p>
            <a:pPr lvl="1"/>
            <a:r>
              <a:rPr lang="pl-PL" dirty="0" smtClean="0">
                <a:latin typeface="Arial Rounded MT Bold" pitchFamily="34" charset="0"/>
              </a:rPr>
              <a:t>most </a:t>
            </a:r>
            <a:r>
              <a:rPr lang="pl-PL" dirty="0" err="1" smtClean="0">
                <a:latin typeface="Arial Rounded MT Bold" pitchFamily="34" charset="0"/>
              </a:rPr>
              <a:t>important</a:t>
            </a:r>
            <a:r>
              <a:rPr lang="pl-PL" dirty="0" smtClean="0">
                <a:latin typeface="Arial Rounded MT Bold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</a:rPr>
              <a:t>features</a:t>
            </a:r>
            <a:r>
              <a:rPr lang="pl-PL" dirty="0" smtClean="0">
                <a:latin typeface="Arial Rounded MT Bold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</a:rPr>
              <a:t>from</a:t>
            </a:r>
            <a:r>
              <a:rPr lang="pl-PL" dirty="0" smtClean="0">
                <a:latin typeface="Arial Rounded MT Bold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</a:rPr>
              <a:t>their</a:t>
            </a:r>
            <a:r>
              <a:rPr lang="pl-PL" dirty="0" smtClean="0">
                <a:latin typeface="Arial Rounded MT Bold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</a:rPr>
              <a:t>perspective</a:t>
            </a:r>
            <a:r>
              <a:rPr lang="pl-PL" dirty="0" smtClean="0">
                <a:latin typeface="Arial Rounded MT Bold" pitchFamily="34" charset="0"/>
              </a:rPr>
              <a:t>: </a:t>
            </a:r>
          </a:p>
          <a:p>
            <a:pPr lvl="2"/>
            <a:r>
              <a:rPr lang="en-GB" dirty="0" err="1" smtClean="0">
                <a:latin typeface="Arial Rounded MT Bold" pitchFamily="34" charset="0"/>
              </a:rPr>
              <a:t>Personaliz</a:t>
            </a:r>
            <a:r>
              <a:rPr lang="pl-PL" dirty="0" err="1" smtClean="0">
                <a:latin typeface="Arial Rounded MT Bold" pitchFamily="34" charset="0"/>
              </a:rPr>
              <a:t>ation</a:t>
            </a:r>
            <a:r>
              <a:rPr lang="pl-PL" dirty="0" smtClean="0">
                <a:latin typeface="Arial Rounded MT Bold" pitchFamily="34" charset="0"/>
              </a:rPr>
              <a:t> of</a:t>
            </a:r>
            <a:r>
              <a:rPr lang="en-GB" dirty="0" smtClean="0">
                <a:latin typeface="Arial Rounded MT Bold" pitchFamily="34" charset="0"/>
              </a:rPr>
              <a:t> a learning path</a:t>
            </a:r>
            <a:endParaRPr lang="pl-PL" dirty="0" smtClean="0">
              <a:latin typeface="Arial Rounded MT Bold" pitchFamily="34" charset="0"/>
            </a:endParaRPr>
          </a:p>
          <a:p>
            <a:pPr lvl="2"/>
            <a:r>
              <a:rPr lang="pl-PL" dirty="0" err="1" smtClean="0">
                <a:latin typeface="Arial Rounded MT Bold" pitchFamily="34" charset="0"/>
              </a:rPr>
              <a:t>Adaptability</a:t>
            </a:r>
            <a:r>
              <a:rPr lang="pl-PL" dirty="0" smtClean="0">
                <a:latin typeface="Arial Rounded MT Bold" pitchFamily="34" charset="0"/>
              </a:rPr>
              <a:t> of learning </a:t>
            </a:r>
            <a:r>
              <a:rPr lang="pl-PL" dirty="0" err="1" smtClean="0">
                <a:latin typeface="Arial Rounded MT Bold" pitchFamily="34" charset="0"/>
              </a:rPr>
              <a:t>path</a:t>
            </a:r>
            <a:r>
              <a:rPr lang="pl-PL" dirty="0" smtClean="0">
                <a:latin typeface="Arial Rounded MT Bold" pitchFamily="34" charset="0"/>
              </a:rPr>
              <a:t> and </a:t>
            </a:r>
            <a:r>
              <a:rPr lang="pl-PL" dirty="0" err="1" smtClean="0">
                <a:latin typeface="Arial Rounded MT Bold" pitchFamily="34" charset="0"/>
              </a:rPr>
              <a:t>difficulty</a:t>
            </a:r>
            <a:r>
              <a:rPr lang="pl-PL" dirty="0" smtClean="0">
                <a:latin typeface="Arial Rounded MT Bold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</a:rPr>
              <a:t>level</a:t>
            </a:r>
            <a:endParaRPr lang="pl-PL" dirty="0" smtClean="0">
              <a:latin typeface="Arial Rounded MT Bold" pitchFamily="34" charset="0"/>
            </a:endParaRPr>
          </a:p>
          <a:p>
            <a:pPr lvl="2"/>
            <a:r>
              <a:rPr lang="pl-PL" dirty="0" smtClean="0">
                <a:latin typeface="Arial Rounded MT Bold" pitchFamily="34" charset="0"/>
              </a:rPr>
              <a:t>R</a:t>
            </a:r>
            <a:r>
              <a:rPr lang="en-GB" dirty="0" smtClean="0">
                <a:latin typeface="Arial Rounded MT Bold" pitchFamily="34" charset="0"/>
              </a:rPr>
              <a:t>e-use the resources and activity instructions</a:t>
            </a:r>
            <a:endParaRPr lang="pl-PL" dirty="0" smtClean="0">
              <a:latin typeface="Arial Rounded MT Bold" pitchFamily="34" charset="0"/>
            </a:endParaRPr>
          </a:p>
          <a:p>
            <a:pPr lvl="2"/>
            <a:r>
              <a:rPr lang="pl-PL" dirty="0" smtClean="0">
                <a:latin typeface="Arial Rounded MT Bold" pitchFamily="34" charset="0"/>
              </a:rPr>
              <a:t>E</a:t>
            </a:r>
            <a:r>
              <a:rPr lang="en-GB" dirty="0" err="1" smtClean="0">
                <a:latin typeface="Arial Rounded MT Bold" pitchFamily="34" charset="0"/>
              </a:rPr>
              <a:t>asy</a:t>
            </a:r>
            <a:r>
              <a:rPr lang="en-GB" dirty="0" smtClean="0">
                <a:latin typeface="Arial Rounded MT Bold" pitchFamily="34" charset="0"/>
              </a:rPr>
              <a:t> transfer from slide view to list view</a:t>
            </a:r>
            <a:r>
              <a:rPr lang="pl-PL" dirty="0" smtClean="0">
                <a:latin typeface="Arial Rounded MT Bold" pitchFamily="34" charset="0"/>
              </a:rPr>
              <a:t> (</a:t>
            </a:r>
            <a:r>
              <a:rPr lang="pl-PL" dirty="0" err="1" smtClean="0">
                <a:latin typeface="Arial Rounded MT Bold" pitchFamily="34" charset="0"/>
              </a:rPr>
              <a:t>adaptation</a:t>
            </a:r>
            <a:r>
              <a:rPr lang="pl-PL" dirty="0" smtClean="0">
                <a:latin typeface="Arial Rounded MT Bold" pitchFamily="34" charset="0"/>
              </a:rPr>
              <a:t> to </a:t>
            </a:r>
            <a:r>
              <a:rPr lang="pl-PL" dirty="0" err="1" smtClean="0">
                <a:latin typeface="Arial Rounded MT Bold" pitchFamily="34" charset="0"/>
              </a:rPr>
              <a:t>child’s</a:t>
            </a:r>
            <a:r>
              <a:rPr lang="pl-PL" dirty="0" smtClean="0">
                <a:latin typeface="Arial Rounded MT Bold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</a:rPr>
              <a:t>progress</a:t>
            </a:r>
            <a:r>
              <a:rPr lang="pl-PL" dirty="0" smtClean="0">
                <a:latin typeface="Arial Rounded MT Bold" pitchFamily="34" charset="0"/>
              </a:rPr>
              <a:t>)</a:t>
            </a:r>
          </a:p>
          <a:p>
            <a:pPr lvl="1"/>
            <a:r>
              <a:rPr lang="pl-PL" dirty="0" smtClean="0">
                <a:latin typeface="Arial Rounded MT Bold" pitchFamily="34" charset="0"/>
              </a:rPr>
              <a:t>t</a:t>
            </a:r>
            <a:r>
              <a:rPr lang="en-GB" dirty="0" err="1" smtClean="0">
                <a:latin typeface="Arial Rounded MT Bold" pitchFamily="34" charset="0"/>
              </a:rPr>
              <a:t>ime</a:t>
            </a:r>
            <a:r>
              <a:rPr lang="en-GB" dirty="0" smtClean="0">
                <a:latin typeface="Arial Rounded MT Bold" pitchFamily="34" charset="0"/>
              </a:rPr>
              <a:t> reduction of the new resource production: over 50% time reduction (64%), 40% time reduction (27%) or between 10 and 30% time reduction (18%);</a:t>
            </a:r>
            <a:endParaRPr lang="pl-PL" dirty="0" smtClean="0">
              <a:latin typeface="Arial Rounded MT Bold" pitchFamily="34" charset="0"/>
            </a:endParaRPr>
          </a:p>
          <a:p>
            <a:pPr lvl="1"/>
            <a:r>
              <a:rPr lang="pl-PL" dirty="0" smtClean="0">
                <a:latin typeface="Arial Rounded MT Bold" pitchFamily="34" charset="0"/>
              </a:rPr>
              <a:t>t</a:t>
            </a:r>
            <a:r>
              <a:rPr lang="en-GB" dirty="0" err="1" smtClean="0">
                <a:latin typeface="Arial Rounded MT Bold" pitchFamily="34" charset="0"/>
              </a:rPr>
              <a:t>ime</a:t>
            </a:r>
            <a:r>
              <a:rPr lang="en-GB" dirty="0" smtClean="0">
                <a:latin typeface="Arial Rounded MT Bold" pitchFamily="34" charset="0"/>
              </a:rPr>
              <a:t> reduction of resource modification: over 50% time reduction (73%), 30% or 40% time reduction (37%).</a:t>
            </a:r>
            <a:endParaRPr lang="pl-PL" dirty="0" smtClean="0">
              <a:latin typeface="Arial Rounded MT Bold" pitchFamily="34" charset="0"/>
            </a:endParaRPr>
          </a:p>
          <a:p>
            <a:endParaRPr lang="pl-PL" dirty="0" smtClean="0">
              <a:latin typeface="Arial Rounded MT Bold" pitchFamily="34" charset="0"/>
            </a:endParaRPr>
          </a:p>
          <a:p>
            <a:r>
              <a:rPr lang="en-GB" b="1" i="1" dirty="0" smtClean="0">
                <a:latin typeface="Arial Rounded MT Bold" pitchFamily="34" charset="0"/>
              </a:rPr>
              <a:t>Students </a:t>
            </a:r>
            <a:endParaRPr lang="pl-PL" dirty="0" smtClean="0">
              <a:latin typeface="Arial Rounded MT Bold" pitchFamily="34" charset="0"/>
            </a:endParaRPr>
          </a:p>
          <a:p>
            <a:pPr lvl="1"/>
            <a:r>
              <a:rPr lang="pl-PL" dirty="0" err="1" smtClean="0">
                <a:latin typeface="Arial Rounded MT Bold" pitchFamily="34" charset="0"/>
              </a:rPr>
              <a:t>are</a:t>
            </a:r>
            <a:r>
              <a:rPr lang="pl-PL" dirty="0" smtClean="0">
                <a:latin typeface="Arial Rounded MT Bold" pitchFamily="34" charset="0"/>
              </a:rPr>
              <a:t> </a:t>
            </a:r>
            <a:r>
              <a:rPr lang="en-GB" dirty="0" smtClean="0">
                <a:latin typeface="Arial Rounded MT Bold" pitchFamily="34" charset="0"/>
              </a:rPr>
              <a:t>contributors to the project </a:t>
            </a:r>
            <a:endParaRPr lang="pl-PL" dirty="0" smtClean="0">
              <a:latin typeface="Arial Rounded MT Bold" pitchFamily="34" charset="0"/>
            </a:endParaRPr>
          </a:p>
          <a:p>
            <a:pPr lvl="1"/>
            <a:r>
              <a:rPr lang="pl-PL" dirty="0" smtClean="0">
                <a:latin typeface="Arial Rounded MT Bold" pitchFamily="34" charset="0"/>
              </a:rPr>
              <a:t>w</a:t>
            </a:r>
            <a:r>
              <a:rPr lang="en-GB" dirty="0" smtClean="0">
                <a:latin typeface="Arial Rounded MT Bold" pitchFamily="34" charset="0"/>
              </a:rPr>
              <a:t>e have observed the influence of the project on them too</a:t>
            </a:r>
            <a:r>
              <a:rPr lang="pl-PL" dirty="0" smtClean="0">
                <a:latin typeface="Arial Rounded MT Bold" pitchFamily="34" charset="0"/>
              </a:rPr>
              <a:t>:</a:t>
            </a:r>
          </a:p>
          <a:p>
            <a:pPr lvl="2"/>
            <a:r>
              <a:rPr lang="en-GB" dirty="0" smtClean="0">
                <a:latin typeface="Arial Rounded MT Bold" pitchFamily="34" charset="0"/>
              </a:rPr>
              <a:t>educational outcomes of improved social skills, raised motivation, ability to change perspective and willingness to help </a:t>
            </a:r>
            <a:endParaRPr lang="pl-PL" dirty="0" smtClean="0">
              <a:latin typeface="Arial Rounded MT Bold" pitchFamily="34" charset="0"/>
            </a:endParaRPr>
          </a:p>
          <a:p>
            <a:pPr lvl="1">
              <a:buNone/>
            </a:pPr>
            <a:endParaRPr lang="pl-PL" dirty="0" smtClean="0">
              <a:latin typeface="Arial Rounded MT Bold" pitchFamily="34" charset="0"/>
            </a:endParaRPr>
          </a:p>
          <a:p>
            <a:pPr lvl="1"/>
            <a:endParaRPr lang="pl-PL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19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854081" cy="1143000"/>
          </a:xfrm>
        </p:spPr>
        <p:txBody>
          <a:bodyPr/>
          <a:lstStyle/>
          <a:p>
            <a:r>
              <a:rPr lang="pl-PL" sz="3600" dirty="0" err="1" smtClean="0">
                <a:latin typeface="Arial Rounded MT Bold" pitchFamily="34" charset="0"/>
              </a:rPr>
              <a:t>Stakeholders</a:t>
            </a:r>
            <a:r>
              <a:rPr lang="pl-PL" sz="3600" dirty="0" smtClean="0">
                <a:latin typeface="Arial Rounded MT Bold" pitchFamily="34" charset="0"/>
              </a:rPr>
              <a:t>’ </a:t>
            </a:r>
            <a:r>
              <a:rPr lang="pl-PL" sz="3600" dirty="0" err="1" smtClean="0">
                <a:latin typeface="Arial Rounded MT Bold" pitchFamily="34" charset="0"/>
              </a:rPr>
              <a:t>perspective</a:t>
            </a:r>
            <a:endParaRPr lang="pl-PL" sz="3600" dirty="0" smtClean="0">
              <a:latin typeface="Arial Rounded MT Bold" pitchFamily="34" charset="0"/>
              <a:sym typeface="Trebuchet MS" pitchFamily="34" charset="0"/>
            </a:endParaRPr>
          </a:p>
        </p:txBody>
      </p:sp>
      <p:sp>
        <p:nvSpPr>
          <p:cNvPr id="18435" name="Shape 126"/>
          <p:cNvSpPr>
            <a:spLocks noGrp="1"/>
          </p:cNvSpPr>
          <p:nvPr>
            <p:ph sz="quarter" idx="1"/>
          </p:nvPr>
        </p:nvSpPr>
        <p:spPr>
          <a:xfrm>
            <a:off x="395536" y="1497012"/>
            <a:ext cx="8426450" cy="5360988"/>
          </a:xfrm>
        </p:spPr>
        <p:txBody>
          <a:bodyPr>
            <a:normAutofit/>
          </a:bodyPr>
          <a:lstStyle/>
          <a:p>
            <a:r>
              <a:rPr lang="en-GB" sz="1700" b="1" i="1" dirty="0" smtClean="0">
                <a:latin typeface="Arial Rounded MT Bold" pitchFamily="34" charset="0"/>
              </a:rPr>
              <a:t>Parents</a:t>
            </a:r>
            <a:endParaRPr lang="pl-PL" sz="1700" b="1" i="1" dirty="0" smtClean="0">
              <a:latin typeface="Arial Rounded MT Bold" pitchFamily="34" charset="0"/>
            </a:endParaRPr>
          </a:p>
          <a:p>
            <a:pPr lvl="1"/>
            <a:r>
              <a:rPr lang="en-GB" sz="1500" dirty="0" smtClean="0">
                <a:latin typeface="Arial Rounded MT Bold" pitchFamily="34" charset="0"/>
              </a:rPr>
              <a:t>are naturally involved in the education of their children, frequently continuing the process at home environment</a:t>
            </a:r>
            <a:endParaRPr lang="pl-PL" sz="1500" dirty="0" smtClean="0">
              <a:latin typeface="Arial Rounded MT Bold" pitchFamily="34" charset="0"/>
            </a:endParaRPr>
          </a:p>
          <a:p>
            <a:pPr lvl="1"/>
            <a:r>
              <a:rPr lang="pl-PL" sz="1500" dirty="0" smtClean="0">
                <a:latin typeface="Arial Rounded MT Bold" pitchFamily="34" charset="0"/>
              </a:rPr>
              <a:t>s</a:t>
            </a:r>
            <a:r>
              <a:rPr lang="en-GB" sz="1500" dirty="0" err="1" smtClean="0">
                <a:latin typeface="Arial Rounded MT Bold" pitchFamily="34" charset="0"/>
              </a:rPr>
              <a:t>ome</a:t>
            </a:r>
            <a:r>
              <a:rPr lang="en-GB" sz="1500" dirty="0" smtClean="0">
                <a:latin typeface="Arial Rounded MT Bold" pitchFamily="34" charset="0"/>
              </a:rPr>
              <a:t> parents have made an investment of buying a tablet for home use</a:t>
            </a:r>
            <a:endParaRPr lang="pl-PL" sz="1500" dirty="0" smtClean="0">
              <a:latin typeface="Arial Rounded MT Bold" pitchFamily="34" charset="0"/>
            </a:endParaRPr>
          </a:p>
          <a:p>
            <a:pPr lvl="1"/>
            <a:r>
              <a:rPr lang="pl-PL" sz="1500" dirty="0" smtClean="0">
                <a:latin typeface="Arial Rounded MT Bold" pitchFamily="34" charset="0"/>
              </a:rPr>
              <a:t>o</a:t>
            </a:r>
            <a:r>
              <a:rPr lang="en-GB" sz="1500" dirty="0" err="1" smtClean="0">
                <a:latin typeface="Arial Rounded MT Bold" pitchFamily="34" charset="0"/>
              </a:rPr>
              <a:t>nce</a:t>
            </a:r>
            <a:r>
              <a:rPr lang="en-GB" sz="1500" dirty="0" smtClean="0">
                <a:latin typeface="Arial Rounded MT Bold" pitchFamily="34" charset="0"/>
              </a:rPr>
              <a:t> a child was introduced to using the Friendly Schedule application at the kindergarten (ICD), he/she continued with home activities</a:t>
            </a:r>
            <a:endParaRPr lang="pl-PL" sz="1500" dirty="0" smtClean="0">
              <a:latin typeface="Arial Rounded MT Bold" pitchFamily="34" charset="0"/>
            </a:endParaRPr>
          </a:p>
          <a:p>
            <a:pPr lvl="1"/>
            <a:r>
              <a:rPr lang="en-GB" sz="1500" dirty="0" smtClean="0">
                <a:latin typeface="Arial Rounded MT Bold" pitchFamily="34" charset="0"/>
              </a:rPr>
              <a:t>parents were emphasizing self-service activities made easy as well as free time spending on constructive play using tablet applications</a:t>
            </a:r>
            <a:endParaRPr lang="pl-PL" sz="1500" dirty="0" smtClean="0">
              <a:latin typeface="Arial Rounded MT Bold" pitchFamily="34" charset="0"/>
            </a:endParaRPr>
          </a:p>
          <a:p>
            <a:pPr>
              <a:buNone/>
            </a:pPr>
            <a:endParaRPr lang="pl-PL" sz="1700" dirty="0" smtClean="0">
              <a:latin typeface="Arial Rounded MT Bold" pitchFamily="34" charset="0"/>
            </a:endParaRPr>
          </a:p>
          <a:p>
            <a:r>
              <a:rPr lang="en-GB" sz="1700" b="1" i="1" dirty="0" smtClean="0">
                <a:latin typeface="Arial Rounded MT Bold" pitchFamily="34" charset="0"/>
              </a:rPr>
              <a:t>Children with autism</a:t>
            </a:r>
            <a:endParaRPr lang="pl-PL" sz="1700" b="1" i="1" dirty="0" smtClean="0">
              <a:latin typeface="Arial Rounded MT Bold" pitchFamily="34" charset="0"/>
            </a:endParaRPr>
          </a:p>
          <a:p>
            <a:pPr lvl="1"/>
            <a:r>
              <a:rPr lang="pl-PL" sz="1500" dirty="0" smtClean="0">
                <a:latin typeface="Arial Rounded MT Bold" pitchFamily="34" charset="0"/>
              </a:rPr>
              <a:t>t</a:t>
            </a:r>
            <a:r>
              <a:rPr lang="en-GB" sz="1500" dirty="0" smtClean="0">
                <a:latin typeface="Arial Rounded MT Bold" pitchFamily="34" charset="0"/>
              </a:rPr>
              <a:t>he children with autism are direct users of the applications </a:t>
            </a:r>
            <a:endParaRPr lang="pl-PL" sz="1500" dirty="0" smtClean="0">
              <a:latin typeface="Arial Rounded MT Bold" pitchFamily="34" charset="0"/>
            </a:endParaRPr>
          </a:p>
          <a:p>
            <a:pPr lvl="1"/>
            <a:r>
              <a:rPr lang="en-GB" sz="1500" dirty="0" smtClean="0">
                <a:latin typeface="Arial Rounded MT Bold" pitchFamily="34" charset="0"/>
              </a:rPr>
              <a:t>aged 3 to 8</a:t>
            </a:r>
            <a:r>
              <a:rPr lang="pl-PL" sz="1500" dirty="0" smtClean="0">
                <a:latin typeface="Arial Rounded MT Bold" pitchFamily="34" charset="0"/>
              </a:rPr>
              <a:t>, </a:t>
            </a:r>
            <a:r>
              <a:rPr lang="en-GB" sz="1500" dirty="0" smtClean="0">
                <a:latin typeface="Arial Rounded MT Bold" pitchFamily="34" charset="0"/>
              </a:rPr>
              <a:t>most of them are non-verbal</a:t>
            </a:r>
            <a:endParaRPr lang="pl-PL" sz="1500" dirty="0" smtClean="0">
              <a:latin typeface="Arial Rounded MT Bold" pitchFamily="34" charset="0"/>
            </a:endParaRPr>
          </a:p>
          <a:p>
            <a:pPr lvl="1"/>
            <a:r>
              <a:rPr lang="en-GB" sz="1500" dirty="0" smtClean="0">
                <a:latin typeface="Arial Rounded MT Bold" pitchFamily="34" charset="0"/>
              </a:rPr>
              <a:t>we have relied on behavioural observations in hearing the children’s voice </a:t>
            </a:r>
            <a:r>
              <a:rPr lang="pl-PL" sz="1500" dirty="0" smtClean="0">
                <a:latin typeface="Arial Rounded MT Bold" pitchFamily="34" charset="0"/>
              </a:rPr>
              <a:t>(</a:t>
            </a:r>
            <a:r>
              <a:rPr lang="pl-PL" sz="1500" dirty="0" err="1" smtClean="0">
                <a:latin typeface="Arial Rounded MT Bold" pitchFamily="34" charset="0"/>
              </a:rPr>
              <a:t>therapists</a:t>
            </a:r>
            <a:r>
              <a:rPr lang="pl-PL" sz="1500" dirty="0" smtClean="0">
                <a:latin typeface="Arial Rounded MT Bold" pitchFamily="34" charset="0"/>
              </a:rPr>
              <a:t> </a:t>
            </a:r>
            <a:r>
              <a:rPr lang="pl-PL" sz="1500" dirty="0" err="1" smtClean="0">
                <a:latin typeface="Arial Rounded MT Bold" pitchFamily="34" charset="0"/>
              </a:rPr>
              <a:t>observations</a:t>
            </a:r>
            <a:r>
              <a:rPr lang="pl-PL" sz="1500" dirty="0" smtClean="0">
                <a:latin typeface="Arial Rounded MT Bold" pitchFamily="34" charset="0"/>
              </a:rPr>
              <a:t> and </a:t>
            </a:r>
            <a:r>
              <a:rPr lang="pl-PL" sz="1500" dirty="0" err="1" smtClean="0">
                <a:latin typeface="Arial Rounded MT Bold" pitchFamily="34" charset="0"/>
              </a:rPr>
              <a:t>manual</a:t>
            </a:r>
            <a:r>
              <a:rPr lang="pl-PL" sz="1500" dirty="0" smtClean="0">
                <a:latin typeface="Arial Rounded MT Bold" pitchFamily="34" charset="0"/>
              </a:rPr>
              <a:t> </a:t>
            </a:r>
            <a:r>
              <a:rPr lang="pl-PL" sz="1500" dirty="0" err="1" smtClean="0">
                <a:latin typeface="Arial Rounded MT Bold" pitchFamily="34" charset="0"/>
              </a:rPr>
              <a:t>tagging</a:t>
            </a:r>
            <a:r>
              <a:rPr lang="pl-PL" sz="1500" dirty="0" smtClean="0">
                <a:latin typeface="Arial Rounded MT Bold" pitchFamily="34" charset="0"/>
              </a:rPr>
              <a:t> of </a:t>
            </a:r>
            <a:r>
              <a:rPr lang="pl-PL" sz="1500" dirty="0" err="1" smtClean="0">
                <a:latin typeface="Arial Rounded MT Bold" pitchFamily="34" charset="0"/>
              </a:rPr>
              <a:t>videos</a:t>
            </a:r>
            <a:r>
              <a:rPr lang="pl-PL" sz="1500" dirty="0" smtClean="0">
                <a:latin typeface="Arial Rounded MT Bold" pitchFamily="34" charset="0"/>
              </a:rPr>
              <a:t>)</a:t>
            </a:r>
          </a:p>
          <a:p>
            <a:pPr lvl="2"/>
            <a:r>
              <a:rPr lang="en-GB" sz="1100" dirty="0" smtClean="0">
                <a:latin typeface="Arial Rounded MT Bold" pitchFamily="34" charset="0"/>
              </a:rPr>
              <a:t>applications on tablet were very attractive for children</a:t>
            </a:r>
            <a:endParaRPr lang="pl-PL" sz="1100" dirty="0" smtClean="0">
              <a:latin typeface="Arial Rounded MT Bold" pitchFamily="34" charset="0"/>
            </a:endParaRPr>
          </a:p>
          <a:p>
            <a:pPr lvl="2"/>
            <a:r>
              <a:rPr lang="en-GB" sz="1100" dirty="0" smtClean="0">
                <a:latin typeface="Arial Rounded MT Bold" pitchFamily="34" charset="0"/>
              </a:rPr>
              <a:t>started and continued educational activities more eagerly</a:t>
            </a:r>
            <a:endParaRPr lang="pl-PL" sz="1100" dirty="0" smtClean="0">
              <a:latin typeface="Arial Rounded MT Bold" pitchFamily="34" charset="0"/>
            </a:endParaRPr>
          </a:p>
          <a:p>
            <a:pPr lvl="2"/>
            <a:r>
              <a:rPr lang="pl-PL" sz="1100" dirty="0" smtClean="0">
                <a:latin typeface="Arial Rounded MT Bold" pitchFamily="34" charset="0"/>
              </a:rPr>
              <a:t>s</a:t>
            </a:r>
            <a:r>
              <a:rPr lang="en-GB" sz="1100" dirty="0" err="1" smtClean="0">
                <a:latin typeface="Arial Rounded MT Bold" pitchFamily="34" charset="0"/>
              </a:rPr>
              <a:t>ome</a:t>
            </a:r>
            <a:r>
              <a:rPr lang="en-GB" sz="1100" dirty="0" smtClean="0">
                <a:latin typeface="Arial Rounded MT Bold" pitchFamily="34" charset="0"/>
              </a:rPr>
              <a:t> have directly expressed positive attitude by laughing, smiling, jumping around or clapping hands </a:t>
            </a:r>
            <a:r>
              <a:rPr lang="en-GB" sz="1500" dirty="0" smtClean="0">
                <a:latin typeface="Arial Rounded MT Bold" pitchFamily="34" charset="0"/>
              </a:rPr>
              <a:t> </a:t>
            </a:r>
            <a:endParaRPr lang="pl-PL" sz="1500" dirty="0" smtClean="0">
              <a:latin typeface="Arial Rounded MT Bold" pitchFamily="34" charset="0"/>
            </a:endParaRPr>
          </a:p>
          <a:p>
            <a:pPr>
              <a:buNone/>
            </a:pPr>
            <a:endParaRPr lang="pl-PL" sz="1700" dirty="0" smtClean="0">
              <a:latin typeface="Arial Rounded MT Bold" pitchFamily="34" charset="0"/>
              <a:sym typeface="Trebuchet MS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19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854081" cy="1143000"/>
          </a:xfrm>
        </p:spPr>
        <p:txBody>
          <a:bodyPr/>
          <a:lstStyle/>
          <a:p>
            <a:r>
              <a:rPr lang="pl-PL" sz="3600" dirty="0" err="1" smtClean="0">
                <a:latin typeface="Arial Rounded MT Bold" pitchFamily="34" charset="0"/>
              </a:rPr>
              <a:t>Stakeholders</a:t>
            </a:r>
            <a:r>
              <a:rPr lang="pl-PL" sz="3600" dirty="0" smtClean="0">
                <a:latin typeface="Arial Rounded MT Bold" pitchFamily="34" charset="0"/>
              </a:rPr>
              <a:t>’ </a:t>
            </a:r>
            <a:r>
              <a:rPr lang="pl-PL" sz="3600" dirty="0" err="1" smtClean="0">
                <a:latin typeface="Arial Rounded MT Bold" pitchFamily="34" charset="0"/>
              </a:rPr>
              <a:t>perspective</a:t>
            </a:r>
            <a:endParaRPr lang="pl-PL" sz="3600" dirty="0" smtClean="0">
              <a:latin typeface="Arial Rounded MT Bold" pitchFamily="34" charset="0"/>
              <a:sym typeface="Trebuchet MS" pitchFamily="34" charset="0"/>
            </a:endParaRPr>
          </a:p>
        </p:txBody>
      </p:sp>
      <p:pic>
        <p:nvPicPr>
          <p:cNvPr id="4" name="FilmShor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15616" y="1340768"/>
            <a:ext cx="6996608" cy="524745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19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854081" cy="1143000"/>
          </a:xfrm>
        </p:spPr>
        <p:txBody>
          <a:bodyPr>
            <a:normAutofit/>
          </a:bodyPr>
          <a:lstStyle/>
          <a:p>
            <a:r>
              <a:rPr lang="pl-PL" sz="2800" dirty="0" smtClean="0">
                <a:latin typeface="Arial Rounded MT Bold" pitchFamily="34" charset="0"/>
              </a:rPr>
              <a:t>E-learning </a:t>
            </a:r>
            <a:r>
              <a:rPr lang="pl-PL" sz="2800" dirty="0" err="1" smtClean="0">
                <a:latin typeface="Arial Rounded MT Bold" pitchFamily="34" charset="0"/>
              </a:rPr>
              <a:t>introduced</a:t>
            </a:r>
            <a:r>
              <a:rPr lang="pl-PL" sz="2800" dirty="0" smtClean="0">
                <a:latin typeface="Arial Rounded MT Bold" pitchFamily="34" charset="0"/>
              </a:rPr>
              <a:t> for a </a:t>
            </a:r>
            <a:r>
              <a:rPr lang="pl-PL" sz="2800" dirty="0" err="1" smtClean="0">
                <a:latin typeface="Arial Rounded MT Bold" pitchFamily="34" charset="0"/>
              </a:rPr>
              <a:t>reason</a:t>
            </a:r>
            <a:endParaRPr lang="pl-PL" sz="2800" dirty="0" smtClean="0">
              <a:latin typeface="Arial Rounded MT Bold" pitchFamily="34" charset="0"/>
              <a:sym typeface="Trebuchet MS" pitchFamily="34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2852936"/>
            <a:ext cx="2160644" cy="1620483"/>
          </a:xfrm>
          <a:prstGeom prst="rect">
            <a:avLst/>
          </a:prstGeom>
        </p:spPr>
      </p:pic>
      <p:pic>
        <p:nvPicPr>
          <p:cNvPr id="6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4780453"/>
            <a:ext cx="2597741" cy="1948306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4725144"/>
            <a:ext cx="2582862" cy="1937147"/>
          </a:xfrm>
          <a:prstGeom prst="rect">
            <a:avLst/>
          </a:prstGeom>
        </p:spPr>
      </p:pic>
      <p:pic>
        <p:nvPicPr>
          <p:cNvPr id="11" name="Picture 9" descr="http://iwrd.pl/20151026_18005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2936"/>
            <a:ext cx="3024336" cy="170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9040"/>
            <a:ext cx="2830623" cy="21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611560" y="155679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School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year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2015/2016: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only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3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children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in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ICD 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NOT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use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apps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in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daily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therapy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;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cooperation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with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an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ther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9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centers</a:t>
            </a:r>
            <a:endParaRPr lang="pl-PL" dirty="0" smtClean="0">
              <a:latin typeface="Arial Rounded MT Bold" pitchFamily="34" charset="0"/>
              <a:sym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School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year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2016/2017 – 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3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apps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are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in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Google Play for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free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download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b</a:t>
            </a:r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y </a:t>
            </a:r>
            <a:r>
              <a:rPr lang="pl-PL" dirty="0" err="1" smtClean="0">
                <a:latin typeface="Arial Rounded MT Bold" pitchFamily="34" charset="0"/>
                <a:sym typeface="Trebuchet MS" pitchFamily="34" charset="0"/>
              </a:rPr>
              <a:t>anybody</a:t>
            </a:r>
            <a:endParaRPr lang="pl-PL" dirty="0" smtClean="0">
              <a:latin typeface="Arial Rounded MT Bold" pitchFamily="34" charset="0"/>
              <a:sym typeface="Trebuchet MS" pitchFamily="34" charset="0"/>
            </a:endParaRPr>
          </a:p>
          <a:p>
            <a:endParaRPr lang="pl-PL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dtytuł 7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8064896" cy="1752600"/>
          </a:xfrm>
        </p:spPr>
        <p:txBody>
          <a:bodyPr>
            <a:normAutofit fontScale="70000" lnSpcReduction="20000"/>
          </a:bodyPr>
          <a:lstStyle/>
          <a:p>
            <a:r>
              <a:rPr lang="pl-PL" sz="2000" dirty="0" smtClean="0">
                <a:latin typeface="Arial Rounded MT Bold" pitchFamily="34" charset="0"/>
              </a:rPr>
              <a:t>						      Agnieszka Landowska</a:t>
            </a:r>
          </a:p>
          <a:p>
            <a:pPr algn="l"/>
            <a:r>
              <a:rPr lang="pl-PL" sz="2000" dirty="0" err="1" smtClean="0">
                <a:latin typeface="Arial Rounded MT Bold" pitchFamily="34" charset="0"/>
              </a:rPr>
              <a:t>Friendly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Applications</a:t>
            </a:r>
            <a:r>
              <a:rPr lang="pl-PL" sz="2000" dirty="0" smtClean="0">
                <a:latin typeface="Arial Rounded MT Bold" pitchFamily="34" charset="0"/>
              </a:rPr>
              <a:t> Project		         		            </a:t>
            </a:r>
            <a:r>
              <a:rPr lang="pl-PL" sz="2000" dirty="0" err="1" smtClean="0">
                <a:latin typeface="Arial Rounded MT Bold" pitchFamily="34" charset="0"/>
              </a:rPr>
              <a:t>nailie@eti.pg.gda.pl</a:t>
            </a:r>
            <a:endParaRPr lang="pl-PL" sz="2000" dirty="0" smtClean="0">
              <a:latin typeface="Arial Rounded MT Bold" pitchFamily="34" charset="0"/>
            </a:endParaRPr>
          </a:p>
          <a:p>
            <a:pPr lvl="0" algn="l"/>
            <a:r>
              <a:rPr lang="pl-PL" sz="2000" u="sng" dirty="0" smtClean="0">
                <a:latin typeface="Arial Rounded MT Bold" pitchFamily="34" charset="0"/>
                <a:ea typeface="Trebuchet MS"/>
                <a:cs typeface="Trebuchet MS"/>
                <a:sym typeface="Trebuchet MS"/>
              </a:rPr>
              <a:t>http://autyzm.eti.pg.gda.pl/</a:t>
            </a:r>
            <a:endParaRPr lang="pl-PL" sz="2000" dirty="0" smtClean="0">
              <a:latin typeface="Arial Rounded MT Bold" pitchFamily="34" charset="0"/>
              <a:ea typeface="Trebuchet MS"/>
              <a:cs typeface="Trebuchet MS"/>
              <a:sym typeface="Trebuchet MS"/>
            </a:endParaRPr>
          </a:p>
          <a:p>
            <a:pPr lvl="0" algn="l"/>
            <a:r>
              <a:rPr lang="pl-PL" sz="2000" dirty="0" smtClean="0">
                <a:latin typeface="Arial Rounded MT Bold" pitchFamily="34" charset="0"/>
                <a:ea typeface="Trebuchet MS"/>
                <a:cs typeface="Trebuchet MS"/>
                <a:sym typeface="Trebuchet MS"/>
              </a:rPr>
              <a:t>autyzmpg@gmail.com</a:t>
            </a:r>
          </a:p>
          <a:p>
            <a:pPr lvl="1" algn="r"/>
            <a:endParaRPr lang="pl-PL" sz="1800" dirty="0" smtClean="0">
              <a:latin typeface="Arial Rounded MT Bold" pitchFamily="34" charset="0"/>
              <a:ea typeface="Trebuchet MS"/>
              <a:cs typeface="Trebuchet MS"/>
              <a:sym typeface="Trebuchet MS"/>
            </a:endParaRPr>
          </a:p>
          <a:p>
            <a:pPr lvl="1" algn="r"/>
            <a:r>
              <a:rPr lang="pl-PL" sz="2000" u="sng" dirty="0" smtClean="0">
                <a:solidFill>
                  <a:schemeClr val="tx2"/>
                </a:solidFill>
                <a:latin typeface="Arial Rounded MT Bold" pitchFamily="34" charset="0"/>
                <a:sym typeface="Trebuchet MS"/>
              </a:rPr>
              <a:t>http://iwrd.pl/</a:t>
            </a:r>
          </a:p>
          <a:p>
            <a:pPr algn="l"/>
            <a:endParaRPr lang="pl-PL" sz="2400" dirty="0" smtClean="0">
              <a:latin typeface="Arial Rounded MT Bold" pitchFamily="34" charset="0"/>
            </a:endParaRPr>
          </a:p>
          <a:p>
            <a:pPr algn="l"/>
            <a:endParaRPr lang="pl-PL" sz="2400" dirty="0">
              <a:latin typeface="Arial Rounded MT Bold" pitchFamily="34" charset="0"/>
            </a:endParaRPr>
          </a:p>
        </p:txBody>
      </p:sp>
      <p:sp>
        <p:nvSpPr>
          <p:cNvPr id="7" name="Tytuł 6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772400" cy="1008112"/>
          </a:xfrm>
        </p:spPr>
        <p:txBody>
          <a:bodyPr>
            <a:normAutofit/>
          </a:bodyPr>
          <a:lstStyle/>
          <a:p>
            <a:r>
              <a:rPr lang="pl-PL" sz="3600" dirty="0" err="1" smtClean="0">
                <a:solidFill>
                  <a:schemeClr val="tx2"/>
                </a:solidFill>
                <a:latin typeface="Arial Rounded MT Bold" pitchFamily="34" charset="0"/>
              </a:rPr>
              <a:t>Thank</a:t>
            </a:r>
            <a:r>
              <a:rPr lang="pl-PL" sz="36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pl-PL" sz="3600" dirty="0" err="1" smtClean="0">
                <a:solidFill>
                  <a:schemeClr val="tx2"/>
                </a:solidFill>
                <a:latin typeface="Arial Rounded MT Bold" pitchFamily="34" charset="0"/>
              </a:rPr>
              <a:t>you</a:t>
            </a:r>
            <a:r>
              <a:rPr lang="pl-PL" sz="3600" dirty="0" smtClean="0">
                <a:solidFill>
                  <a:schemeClr val="tx2"/>
                </a:solidFill>
                <a:latin typeface="Arial Rounded MT Bold" pitchFamily="34" charset="0"/>
              </a:rPr>
              <a:t> for </a:t>
            </a:r>
            <a:r>
              <a:rPr lang="pl-PL" sz="3600" dirty="0" err="1" smtClean="0">
                <a:solidFill>
                  <a:schemeClr val="tx2"/>
                </a:solidFill>
                <a:latin typeface="Arial Rounded MT Bold" pitchFamily="34" charset="0"/>
              </a:rPr>
              <a:t>listening</a:t>
            </a:r>
            <a:r>
              <a:rPr lang="pl-PL" sz="3600" dirty="0" smtClean="0">
                <a:solidFill>
                  <a:schemeClr val="tx2"/>
                </a:solidFill>
                <a:latin typeface="Arial Rounded MT Bold" pitchFamily="34" charset="0"/>
              </a:rPr>
              <a:t>!</a:t>
            </a:r>
            <a:endParaRPr lang="pl-PL" sz="36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17" name="Shape 91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228184" y="5517232"/>
            <a:ext cx="2520280" cy="506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ytuł 1"/>
          <p:cNvSpPr txBox="1">
            <a:spLocks/>
          </p:cNvSpPr>
          <p:nvPr/>
        </p:nvSpPr>
        <p:spPr>
          <a:xfrm>
            <a:off x="1027584" y="1246606"/>
            <a:ext cx="8116416" cy="1894362"/>
          </a:xfrm>
          <a:prstGeom prst="rect">
            <a:avLst/>
          </a:prstGeom>
        </p:spPr>
        <p:txBody>
          <a:bodyPr bIns="9144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ller" pitchFamily="82" charset="0"/>
                <a:ea typeface="+mj-ea"/>
                <a:cs typeface="+mj-cs"/>
              </a:rPr>
              <a:t>FRIENDLY APPLICATIONS </a:t>
            </a:r>
            <a: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ller" pitchFamily="82" charset="0"/>
                <a:ea typeface="+mj-ea"/>
                <a:cs typeface="+mj-cs"/>
              </a:rPr>
              <a:t/>
            </a:r>
            <a:b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ller" pitchFamily="82" charset="0"/>
                <a:ea typeface="+mj-ea"/>
                <a:cs typeface="+mj-cs"/>
              </a:rPr>
            </a:b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iller" pitchFamily="82" charset="0"/>
                <a:ea typeface="+mj-ea"/>
                <a:cs typeface="+mj-cs"/>
              </a:rPr>
              <a:t>supporting education of children with autism</a:t>
            </a:r>
            <a:endParaRPr kumimoji="0" lang="pl-PL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iller" pitchFamily="82" charset="0"/>
              <a:ea typeface="+mj-ea"/>
              <a:cs typeface="+mj-cs"/>
            </a:endParaRPr>
          </a:p>
        </p:txBody>
      </p:sp>
      <p:pic>
        <p:nvPicPr>
          <p:cNvPr id="19" name="picture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95536" y="1628800"/>
            <a:ext cx="1296144" cy="1224136"/>
          </a:xfrm>
          <a:prstGeom prst="rect">
            <a:avLst/>
          </a:prstGeom>
        </p:spPr>
      </p:pic>
      <p:pic>
        <p:nvPicPr>
          <p:cNvPr id="21" name="Picture 6" descr="pg_logo_k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5373216"/>
            <a:ext cx="1201805" cy="8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ytuł 1"/>
          <p:cNvSpPr>
            <a:spLocks noGrp="1"/>
          </p:cNvSpPr>
          <p:nvPr>
            <p:ph type="title"/>
          </p:nvPr>
        </p:nvSpPr>
        <p:spPr>
          <a:xfrm>
            <a:off x="1331639" y="274638"/>
            <a:ext cx="6945585" cy="1066130"/>
          </a:xfrm>
        </p:spPr>
        <p:txBody>
          <a:bodyPr/>
          <a:lstStyle/>
          <a:p>
            <a:r>
              <a:rPr lang="pl-PL" sz="3600" dirty="0" err="1" smtClean="0">
                <a:latin typeface="Arial Rounded MT Bold" pitchFamily="34" charset="0"/>
              </a:rPr>
              <a:t>Autism</a:t>
            </a:r>
            <a:endParaRPr lang="pl-PL" sz="3600" dirty="0" smtClean="0">
              <a:latin typeface="Arial Rounded MT Bold" pitchFamily="34" charset="0"/>
            </a:endParaRPr>
          </a:p>
        </p:txBody>
      </p:sp>
      <p:sp>
        <p:nvSpPr>
          <p:cNvPr id="7172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4825" y="1556793"/>
            <a:ext cx="7772400" cy="4588420"/>
          </a:xfrm>
        </p:spPr>
        <p:txBody>
          <a:bodyPr>
            <a:normAutofit fontScale="92500"/>
          </a:bodyPr>
          <a:lstStyle/>
          <a:p>
            <a:r>
              <a:rPr lang="pl-PL" sz="2000" dirty="0" err="1" smtClean="0">
                <a:latin typeface="Arial Rounded MT Bold" pitchFamily="34" charset="0"/>
              </a:rPr>
              <a:t>complex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developmental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disorder</a:t>
            </a:r>
            <a:endParaRPr lang="pl-PL" sz="2000" dirty="0" smtClean="0">
              <a:latin typeface="Arial Rounded MT Bold" pitchFamily="34" charset="0"/>
            </a:endParaRPr>
          </a:p>
          <a:p>
            <a:pPr lvl="1"/>
            <a:r>
              <a:rPr lang="pl-PL" sz="2000" dirty="0" err="1" smtClean="0">
                <a:latin typeface="Arial Rounded MT Bold" pitchFamily="34" charset="0"/>
              </a:rPr>
              <a:t>challenges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in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social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relations</a:t>
            </a:r>
            <a:endParaRPr lang="pl-PL" sz="2000" dirty="0" smtClean="0">
              <a:latin typeface="Arial Rounded MT Bold" pitchFamily="34" charset="0"/>
            </a:endParaRPr>
          </a:p>
          <a:p>
            <a:pPr lvl="1"/>
            <a:r>
              <a:rPr lang="pl-PL" sz="2000" dirty="0" err="1" smtClean="0">
                <a:latin typeface="Arial Rounded MT Bold" pitchFamily="34" charset="0"/>
              </a:rPr>
              <a:t>low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communication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skills</a:t>
            </a:r>
            <a:endParaRPr lang="pl-PL" sz="2000" dirty="0" smtClean="0">
              <a:latin typeface="Arial Rounded MT Bold" pitchFamily="34" charset="0"/>
            </a:endParaRPr>
          </a:p>
          <a:p>
            <a:pPr lvl="1"/>
            <a:r>
              <a:rPr lang="pl-PL" sz="2000" b="1" u="sng" dirty="0" smtClean="0">
                <a:latin typeface="Arial Rounded MT Bold" pitchFamily="34" charset="0"/>
              </a:rPr>
              <a:t>no learning by </a:t>
            </a:r>
            <a:r>
              <a:rPr lang="pl-PL" sz="2000" b="1" u="sng" dirty="0" err="1" smtClean="0">
                <a:latin typeface="Arial Rounded MT Bold" pitchFamily="34" charset="0"/>
              </a:rPr>
              <a:t>imitation</a:t>
            </a:r>
            <a:endParaRPr lang="pl-PL" sz="2000" b="1" u="sng" dirty="0" smtClean="0">
              <a:latin typeface="Arial Rounded MT Bold" pitchFamily="34" charset="0"/>
            </a:endParaRPr>
          </a:p>
          <a:p>
            <a:pPr lvl="1"/>
            <a:r>
              <a:rPr lang="pl-PL" sz="2000" dirty="0" err="1" smtClean="0">
                <a:latin typeface="Arial Rounded MT Bold" pitchFamily="34" charset="0"/>
              </a:rPr>
              <a:t>repetitive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behaviour</a:t>
            </a:r>
            <a:endParaRPr lang="pl-PL" sz="2000" dirty="0" smtClean="0">
              <a:latin typeface="Arial Rounded MT Bold" pitchFamily="34" charset="0"/>
            </a:endParaRPr>
          </a:p>
          <a:p>
            <a:pPr lvl="1"/>
            <a:r>
              <a:rPr lang="pl-PL" sz="2000" dirty="0" err="1" smtClean="0">
                <a:latin typeface="Arial Rounded MT Bold" pitchFamily="34" charset="0"/>
              </a:rPr>
              <a:t>routines</a:t>
            </a:r>
            <a:r>
              <a:rPr lang="pl-PL" sz="2000" dirty="0" smtClean="0">
                <a:latin typeface="Arial Rounded MT Bold" pitchFamily="34" charset="0"/>
              </a:rPr>
              <a:t> and </a:t>
            </a:r>
            <a:r>
              <a:rPr lang="pl-PL" sz="2000" dirty="0" err="1" smtClean="0">
                <a:latin typeface="Arial Rounded MT Bold" pitchFamily="34" charset="0"/>
              </a:rPr>
              <a:t>schemas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are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welcomed</a:t>
            </a:r>
            <a:r>
              <a:rPr lang="pl-PL" sz="2000" dirty="0" smtClean="0">
                <a:latin typeface="Arial Rounded MT Bold" pitchFamily="34" charset="0"/>
              </a:rPr>
              <a:t> and </a:t>
            </a:r>
            <a:r>
              <a:rPr lang="pl-PL" sz="2000" dirty="0" err="1" smtClean="0">
                <a:latin typeface="Arial Rounded MT Bold" pitchFamily="34" charset="0"/>
              </a:rPr>
              <a:t>easily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followed</a:t>
            </a:r>
            <a:endParaRPr lang="pl-PL" sz="2000" dirty="0" smtClean="0">
              <a:latin typeface="Arial Rounded MT Bold" pitchFamily="34" charset="0"/>
            </a:endParaRPr>
          </a:p>
          <a:p>
            <a:pPr lvl="1"/>
            <a:r>
              <a:rPr lang="pl-PL" sz="2000" dirty="0" err="1" smtClean="0">
                <a:latin typeface="Arial Rounded MT Bold" pitchFamily="34" charset="0"/>
              </a:rPr>
              <a:t>influences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cognitive</a:t>
            </a:r>
            <a:r>
              <a:rPr lang="pl-PL" sz="2000" dirty="0" smtClean="0">
                <a:latin typeface="Arial Rounded MT Bold" pitchFamily="34" charset="0"/>
              </a:rPr>
              <a:t> and </a:t>
            </a:r>
            <a:r>
              <a:rPr lang="pl-PL" sz="2000" dirty="0" err="1" smtClean="0">
                <a:latin typeface="Arial Rounded MT Bold" pitchFamily="34" charset="0"/>
              </a:rPr>
              <a:t>educational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processes</a:t>
            </a:r>
            <a:endParaRPr lang="pl-PL" sz="2000" dirty="0" smtClean="0">
              <a:latin typeface="Arial Rounded MT Bold" pitchFamily="34" charset="0"/>
            </a:endParaRPr>
          </a:p>
          <a:p>
            <a:r>
              <a:rPr lang="pl-PL" sz="2000" dirty="0" err="1" smtClean="0">
                <a:latin typeface="Arial Rounded MT Bold" pitchFamily="34" charset="0"/>
              </a:rPr>
              <a:t>individual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level</a:t>
            </a:r>
            <a:r>
              <a:rPr lang="pl-PL" sz="2000" dirty="0" smtClean="0">
                <a:latin typeface="Arial Rounded MT Bold" pitchFamily="34" charset="0"/>
              </a:rPr>
              <a:t> of </a:t>
            </a:r>
            <a:r>
              <a:rPr lang="pl-PL" sz="2000" dirty="0" err="1" smtClean="0">
                <a:latin typeface="Arial Rounded MT Bold" pitchFamily="34" charset="0"/>
              </a:rPr>
              <a:t>deficits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smtClean="0">
                <a:latin typeface="Arial Rounded MT Bold" pitchFamily="34" charset="0"/>
                <a:sym typeface="Wingdings" pitchFamily="2" charset="2"/>
              </a:rPr>
              <a:t> </a:t>
            </a:r>
            <a:r>
              <a:rPr lang="pl-PL" sz="2000" b="1" u="sng" dirty="0" smtClean="0">
                <a:latin typeface="Arial Rounded MT Bold" pitchFamily="34" charset="0"/>
                <a:sym typeface="Wingdings" pitchFamily="2" charset="2"/>
              </a:rPr>
              <a:t>high </a:t>
            </a:r>
            <a:r>
              <a:rPr lang="pl-PL" sz="2000" b="1" u="sng" dirty="0" err="1" smtClean="0">
                <a:latin typeface="Arial Rounded MT Bold" pitchFamily="34" charset="0"/>
                <a:sym typeface="Wingdings" pitchFamily="2" charset="2"/>
              </a:rPr>
              <a:t>demand</a:t>
            </a:r>
            <a:r>
              <a:rPr lang="pl-PL" sz="2000" b="1" u="sng" dirty="0" smtClean="0">
                <a:latin typeface="Arial Rounded MT Bold" pitchFamily="34" charset="0"/>
                <a:sym typeface="Wingdings" pitchFamily="2" charset="2"/>
              </a:rPr>
              <a:t> for </a:t>
            </a:r>
            <a:r>
              <a:rPr lang="pl-PL" sz="2000" b="1" u="sng" dirty="0" err="1" smtClean="0">
                <a:latin typeface="Arial Rounded MT Bold" pitchFamily="34" charset="0"/>
                <a:sym typeface="Wingdings" pitchFamily="2" charset="2"/>
              </a:rPr>
              <a:t>personalisation</a:t>
            </a:r>
            <a:endParaRPr lang="pl-PL" sz="2000" b="1" u="sng" dirty="0" smtClean="0">
              <a:latin typeface="Arial Rounded MT Bold" pitchFamily="34" charset="0"/>
            </a:endParaRPr>
          </a:p>
          <a:p>
            <a:pPr lvl="1"/>
            <a:r>
              <a:rPr lang="pl-PL" sz="2000" dirty="0" err="1" smtClean="0">
                <a:latin typeface="Arial Rounded MT Bold" pitchFamily="34" charset="0"/>
              </a:rPr>
              <a:t>low</a:t>
            </a:r>
            <a:r>
              <a:rPr lang="pl-PL" sz="2000" dirty="0" smtClean="0">
                <a:latin typeface="Arial Rounded MT Bold" pitchFamily="34" charset="0"/>
              </a:rPr>
              <a:t>-/high- </a:t>
            </a:r>
            <a:r>
              <a:rPr lang="pl-PL" sz="2000" dirty="0" err="1" smtClean="0">
                <a:latin typeface="Arial Rounded MT Bold" pitchFamily="34" charset="0"/>
              </a:rPr>
              <a:t>functioning</a:t>
            </a:r>
            <a:endParaRPr lang="pl-PL" sz="2000" dirty="0" smtClean="0">
              <a:latin typeface="Arial Rounded MT Bold" pitchFamily="34" charset="0"/>
            </a:endParaRPr>
          </a:p>
          <a:p>
            <a:pPr lvl="1"/>
            <a:r>
              <a:rPr lang="pl-PL" sz="2000" dirty="0" err="1" smtClean="0">
                <a:latin typeface="Arial Rounded MT Bold" pitchFamily="34" charset="0"/>
              </a:rPr>
              <a:t>Asperger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syndrome</a:t>
            </a:r>
            <a:endParaRPr lang="pl-PL" sz="2000" dirty="0" smtClean="0">
              <a:latin typeface="Arial Rounded MT Bold" pitchFamily="34" charset="0"/>
            </a:endParaRPr>
          </a:p>
          <a:p>
            <a:r>
              <a:rPr lang="pl-PL" sz="2000" dirty="0" smtClean="0">
                <a:latin typeface="Arial Rounded MT Bold" pitchFamily="34" charset="0"/>
              </a:rPr>
              <a:t>90’ies XX:    4/10000 </a:t>
            </a:r>
            <a:r>
              <a:rPr lang="pl-PL" sz="2000" dirty="0" err="1" smtClean="0">
                <a:latin typeface="Arial Rounded MT Bold" pitchFamily="34" charset="0"/>
              </a:rPr>
              <a:t>children</a:t>
            </a:r>
            <a:endParaRPr lang="pl-PL" sz="2000" dirty="0" smtClean="0">
              <a:latin typeface="Arial Rounded MT Bold" pitchFamily="34" charset="0"/>
            </a:endParaRPr>
          </a:p>
          <a:p>
            <a:r>
              <a:rPr lang="pl-PL" sz="2000" dirty="0" err="1" smtClean="0">
                <a:latin typeface="Arial Rounded MT Bold" pitchFamily="34" charset="0"/>
              </a:rPr>
              <a:t>now</a:t>
            </a:r>
            <a:r>
              <a:rPr lang="pl-PL" sz="2000" dirty="0" smtClean="0">
                <a:latin typeface="Arial Rounded MT Bold" pitchFamily="34" charset="0"/>
              </a:rPr>
              <a:t>:          1-2/1000 </a:t>
            </a:r>
            <a:r>
              <a:rPr lang="pl-PL" sz="2000" dirty="0" err="1" smtClean="0">
                <a:latin typeface="Arial Rounded MT Bold" pitchFamily="34" charset="0"/>
              </a:rPr>
              <a:t>children</a:t>
            </a:r>
            <a:endParaRPr lang="pl-PL" sz="2000" dirty="0" smtClean="0">
              <a:latin typeface="Arial Rounded MT Bold" pitchFamily="34" charset="0"/>
            </a:endParaRPr>
          </a:p>
          <a:p>
            <a:r>
              <a:rPr lang="pl-PL" sz="2000" dirty="0" err="1" smtClean="0">
                <a:latin typeface="Arial Rounded MT Bold" pitchFamily="34" charset="0"/>
              </a:rPr>
              <a:t>in</a:t>
            </a:r>
            <a:r>
              <a:rPr lang="pl-PL" sz="2000" dirty="0" smtClean="0">
                <a:latin typeface="Arial Rounded MT Bold" pitchFamily="34" charset="0"/>
              </a:rPr>
              <a:t> Poland ~ 30 </a:t>
            </a:r>
            <a:r>
              <a:rPr lang="pl-PL" sz="2000" dirty="0" err="1" smtClean="0">
                <a:latin typeface="Arial Rounded MT Bold" pitchFamily="34" charset="0"/>
              </a:rPr>
              <a:t>thousands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9804" y="260649"/>
            <a:ext cx="3476095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pole tekstowe 6"/>
          <p:cNvSpPr txBox="1"/>
          <p:nvPr/>
        </p:nvSpPr>
        <p:spPr>
          <a:xfrm rot="445412">
            <a:off x="5220584" y="4847618"/>
            <a:ext cx="3096344" cy="132343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rgbClr val="FF0000"/>
                </a:solidFill>
                <a:latin typeface="Arial Rounded MT Bold" pitchFamily="34" charset="0"/>
              </a:rPr>
              <a:t>AUTISM </a:t>
            </a:r>
          </a:p>
          <a:p>
            <a:pPr algn="ctr"/>
            <a:r>
              <a:rPr lang="pl-PL" sz="1600" dirty="0" err="1" smtClean="0">
                <a:solidFill>
                  <a:schemeClr val="accent6"/>
                </a:solidFill>
                <a:latin typeface="Arial Rounded MT Bold" pitchFamily="34" charset="0"/>
              </a:rPr>
              <a:t>is</a:t>
            </a:r>
            <a:r>
              <a:rPr lang="pl-PL" sz="1600" dirty="0" smtClean="0">
                <a:solidFill>
                  <a:schemeClr val="accent6"/>
                </a:solidFill>
                <a:latin typeface="Arial Rounded MT Bold" pitchFamily="34" charset="0"/>
              </a:rPr>
              <a:t> </a:t>
            </a:r>
            <a:r>
              <a:rPr lang="pl-PL" sz="1600" dirty="0" err="1" smtClean="0">
                <a:solidFill>
                  <a:schemeClr val="accent6"/>
                </a:solidFill>
                <a:latin typeface="Arial Rounded MT Bold" pitchFamily="34" charset="0"/>
              </a:rPr>
              <a:t>like</a:t>
            </a:r>
            <a:r>
              <a:rPr lang="pl-PL" sz="1600" dirty="0" smtClean="0">
                <a:solidFill>
                  <a:schemeClr val="accent6"/>
                </a:solidFill>
                <a:latin typeface="Arial Rounded MT Bold" pitchFamily="34" charset="0"/>
              </a:rPr>
              <a:t> a puzzle </a:t>
            </a:r>
            <a:r>
              <a:rPr lang="pl-PL" sz="1600" dirty="0" err="1" smtClean="0">
                <a:solidFill>
                  <a:schemeClr val="accent6"/>
                </a:solidFill>
                <a:latin typeface="Arial Rounded MT Bold" pitchFamily="34" charset="0"/>
              </a:rPr>
              <a:t>with</a:t>
            </a:r>
            <a:r>
              <a:rPr lang="pl-PL" sz="1600" dirty="0" smtClean="0">
                <a:solidFill>
                  <a:schemeClr val="accent6"/>
                </a:solidFill>
                <a:latin typeface="Arial Rounded MT Bold" pitchFamily="34" charset="0"/>
              </a:rPr>
              <a:t> </a:t>
            </a:r>
            <a:r>
              <a:rPr lang="pl-PL" sz="1600" dirty="0" err="1" smtClean="0">
                <a:solidFill>
                  <a:schemeClr val="accent6"/>
                </a:solidFill>
                <a:latin typeface="Arial Rounded MT Bold" pitchFamily="34" charset="0"/>
              </a:rPr>
              <a:t>missing</a:t>
            </a:r>
            <a:r>
              <a:rPr lang="pl-PL" sz="1600" dirty="0" smtClean="0">
                <a:solidFill>
                  <a:schemeClr val="accent6"/>
                </a:solidFill>
                <a:latin typeface="Arial Rounded MT Bold" pitchFamily="34" charset="0"/>
              </a:rPr>
              <a:t> </a:t>
            </a:r>
            <a:r>
              <a:rPr lang="pl-PL" sz="1600" dirty="0" err="1" smtClean="0">
                <a:solidFill>
                  <a:schemeClr val="accent6"/>
                </a:solidFill>
                <a:latin typeface="Arial Rounded MT Bold" pitchFamily="34" charset="0"/>
              </a:rPr>
              <a:t>pieces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</a:p>
          <a:p>
            <a:pPr algn="ctr"/>
            <a:r>
              <a:rPr lang="pl-PL" sz="1600" dirty="0" smtClean="0">
                <a:solidFill>
                  <a:srgbClr val="7030A0"/>
                </a:solidFill>
                <a:latin typeface="Arial Rounded MT Bold" pitchFamily="34" charset="0"/>
              </a:rPr>
              <a:t>no </a:t>
            </a:r>
            <a:r>
              <a:rPr lang="pl-PL" sz="1600" dirty="0" err="1" smtClean="0">
                <a:solidFill>
                  <a:srgbClr val="7030A0"/>
                </a:solidFill>
                <a:latin typeface="Arial Rounded MT Bold" pitchFamily="34" charset="0"/>
              </a:rPr>
              <a:t>way</a:t>
            </a:r>
            <a:r>
              <a:rPr lang="pl-PL" sz="1600" dirty="0" smtClean="0">
                <a:solidFill>
                  <a:srgbClr val="7030A0"/>
                </a:solidFill>
                <a:latin typeface="Arial Rounded MT Bold" pitchFamily="34" charset="0"/>
              </a:rPr>
              <a:t> to </a:t>
            </a:r>
            <a:r>
              <a:rPr lang="pl-PL" sz="1600" dirty="0" err="1" smtClean="0">
                <a:solidFill>
                  <a:srgbClr val="7030A0"/>
                </a:solidFill>
                <a:latin typeface="Arial Rounded MT Bold" pitchFamily="34" charset="0"/>
              </a:rPr>
              <a:t>solve</a:t>
            </a:r>
            <a:r>
              <a:rPr lang="pl-PL" sz="1600" dirty="0" smtClean="0">
                <a:solidFill>
                  <a:srgbClr val="7030A0"/>
                </a:solidFill>
                <a:latin typeface="Arial Rounded MT Bold" pitchFamily="34" charset="0"/>
              </a:rPr>
              <a:t> </a:t>
            </a:r>
            <a:r>
              <a:rPr lang="pl-PL" sz="1600" dirty="0" err="1" smtClean="0">
                <a:solidFill>
                  <a:srgbClr val="7030A0"/>
                </a:solidFill>
                <a:latin typeface="Arial Rounded MT Bold" pitchFamily="34" charset="0"/>
              </a:rPr>
              <a:t>it</a:t>
            </a:r>
            <a:r>
              <a:rPr lang="pl-PL" sz="1600" dirty="0" smtClean="0">
                <a:solidFill>
                  <a:srgbClr val="7030A0"/>
                </a:solidFill>
                <a:latin typeface="Arial Rounded MT Bold" pitchFamily="34" charset="0"/>
              </a:rPr>
              <a:t>, </a:t>
            </a:r>
          </a:p>
          <a:p>
            <a:pPr algn="ctr"/>
            <a:r>
              <a:rPr lang="pl-PL" sz="1600" dirty="0" smtClean="0">
                <a:solidFill>
                  <a:srgbClr val="FFC000"/>
                </a:solidFill>
                <a:latin typeface="Arial Rounded MT Bold" pitchFamily="34" charset="0"/>
              </a:rPr>
              <a:t>but to live </a:t>
            </a:r>
            <a:r>
              <a:rPr lang="pl-PL" sz="1600" dirty="0" err="1" smtClean="0">
                <a:solidFill>
                  <a:srgbClr val="FFC000"/>
                </a:solidFill>
                <a:latin typeface="Arial Rounded MT Bold" pitchFamily="34" charset="0"/>
              </a:rPr>
              <a:t>with</a:t>
            </a:r>
            <a:r>
              <a:rPr lang="pl-PL" sz="1600" dirty="0" smtClean="0">
                <a:solidFill>
                  <a:srgbClr val="FFC000"/>
                </a:solidFill>
                <a:latin typeface="Arial Rounded MT Bold" pitchFamily="34" charset="0"/>
              </a:rPr>
              <a:t> </a:t>
            </a:r>
            <a:r>
              <a:rPr lang="pl-PL" sz="1600" dirty="0" err="1" smtClean="0">
                <a:solidFill>
                  <a:srgbClr val="FFC000"/>
                </a:solidFill>
                <a:latin typeface="Arial Rounded MT Bold" pitchFamily="34" charset="0"/>
              </a:rPr>
              <a:t>it</a:t>
            </a:r>
            <a:endParaRPr lang="pl-PL" sz="1600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4680520" cy="1143000"/>
          </a:xfrm>
        </p:spPr>
        <p:txBody>
          <a:bodyPr>
            <a:normAutofit fontScale="90000"/>
          </a:bodyPr>
          <a:lstStyle/>
          <a:p>
            <a:r>
              <a:rPr lang="pl-PL" sz="3600" dirty="0" err="1" smtClean="0">
                <a:latin typeface="Arial Rounded MT Bold" pitchFamily="34" charset="0"/>
              </a:rPr>
              <a:t>Why</a:t>
            </a:r>
            <a:r>
              <a:rPr lang="pl-PL" sz="3600" dirty="0" smtClean="0">
                <a:latin typeface="Arial Rounded MT Bold" pitchFamily="34" charset="0"/>
              </a:rPr>
              <a:t> e-technologies?</a:t>
            </a:r>
          </a:p>
        </p:txBody>
      </p:sp>
      <p:sp>
        <p:nvSpPr>
          <p:cNvPr id="1024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98450" y="2366962"/>
            <a:ext cx="7772400" cy="4086373"/>
          </a:xfrm>
        </p:spPr>
        <p:txBody>
          <a:bodyPr>
            <a:normAutofit fontScale="92500" lnSpcReduction="20000"/>
          </a:bodyPr>
          <a:lstStyle/>
          <a:p>
            <a:r>
              <a:rPr lang="pl-PL" sz="2000" dirty="0" err="1" smtClean="0">
                <a:latin typeface="Arial Rounded MT Bold" pitchFamily="34" charset="0"/>
              </a:rPr>
              <a:t>autistic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children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usually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b="1" u="sng" dirty="0" err="1" smtClean="0">
                <a:latin typeface="Arial Rounded MT Bold" pitchFamily="34" charset="0"/>
              </a:rPr>
              <a:t>like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interacting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with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b="1" u="sng" dirty="0" err="1" smtClean="0">
                <a:latin typeface="Arial Rounded MT Bold" pitchFamily="34" charset="0"/>
              </a:rPr>
              <a:t>computers</a:t>
            </a:r>
            <a:r>
              <a:rPr lang="pl-PL" sz="2000" b="1" u="sng" dirty="0" smtClean="0">
                <a:latin typeface="Arial Rounded MT Bold" pitchFamily="34" charset="0"/>
              </a:rPr>
              <a:t> and </a:t>
            </a:r>
            <a:r>
              <a:rPr lang="pl-PL" sz="2000" b="1" u="sng" dirty="0" err="1" smtClean="0">
                <a:latin typeface="Arial Rounded MT Bold" pitchFamily="34" charset="0"/>
              </a:rPr>
              <a:t>tablets</a:t>
            </a:r>
            <a:r>
              <a:rPr lang="pl-PL" sz="2000" dirty="0" smtClean="0">
                <a:latin typeface="Arial Rounded MT Bold" pitchFamily="34" charset="0"/>
              </a:rPr>
              <a:t>,</a:t>
            </a:r>
          </a:p>
          <a:p>
            <a:r>
              <a:rPr lang="pl-PL" sz="2000" dirty="0" smtClean="0">
                <a:latin typeface="Arial Rounded MT Bold" pitchFamily="34" charset="0"/>
              </a:rPr>
              <a:t>devices and </a:t>
            </a:r>
            <a:r>
              <a:rPr lang="pl-PL" sz="2000" dirty="0" err="1" smtClean="0">
                <a:latin typeface="Arial Rounded MT Bold" pitchFamily="34" charset="0"/>
              </a:rPr>
              <a:t>applications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are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predictable</a:t>
            </a:r>
            <a:r>
              <a:rPr lang="pl-PL" sz="2000" dirty="0" smtClean="0">
                <a:latin typeface="Arial Rounded MT Bold" pitchFamily="34" charset="0"/>
              </a:rPr>
              <a:t> and do not </a:t>
            </a:r>
            <a:r>
              <a:rPr lang="pl-PL" sz="2000" dirty="0" err="1" smtClean="0">
                <a:latin typeface="Arial Rounded MT Bold" pitchFamily="34" charset="0"/>
              </a:rPr>
              <a:t>change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with</a:t>
            </a:r>
            <a:r>
              <a:rPr lang="pl-PL" sz="2000" dirty="0" smtClean="0">
                <a:latin typeface="Arial Rounded MT Bold" pitchFamily="34" charset="0"/>
              </a:rPr>
              <a:t> time,</a:t>
            </a:r>
          </a:p>
          <a:p>
            <a:r>
              <a:rPr lang="pl-PL" sz="2000" dirty="0" smtClean="0">
                <a:latin typeface="Arial Rounded MT Bold" pitchFamily="34" charset="0"/>
              </a:rPr>
              <a:t>devices and </a:t>
            </a:r>
            <a:r>
              <a:rPr lang="pl-PL" sz="2000" dirty="0" err="1" smtClean="0">
                <a:latin typeface="Arial Rounded MT Bold" pitchFamily="34" charset="0"/>
              </a:rPr>
              <a:t>applications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might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create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safe</a:t>
            </a:r>
            <a:r>
              <a:rPr lang="pl-PL" sz="2000" dirty="0" smtClean="0">
                <a:latin typeface="Arial Rounded MT Bold" pitchFamily="34" charset="0"/>
              </a:rPr>
              <a:t> environment to </a:t>
            </a:r>
            <a:r>
              <a:rPr lang="pl-PL" sz="2000" dirty="0" err="1" smtClean="0">
                <a:latin typeface="Arial Rounded MT Bold" pitchFamily="34" charset="0"/>
              </a:rPr>
              <a:t>develop</a:t>
            </a:r>
            <a:r>
              <a:rPr lang="pl-PL" sz="2000" dirty="0" smtClean="0">
                <a:latin typeface="Arial Rounded MT Bold" pitchFamily="34" charset="0"/>
              </a:rPr>
              <a:t> a </a:t>
            </a:r>
            <a:r>
              <a:rPr lang="pl-PL" sz="2000" dirty="0" err="1" smtClean="0">
                <a:latin typeface="Arial Rounded MT Bold" pitchFamily="34" charset="0"/>
              </a:rPr>
              <a:t>sense</a:t>
            </a:r>
            <a:r>
              <a:rPr lang="pl-PL" sz="2000" dirty="0" smtClean="0">
                <a:latin typeface="Arial Rounded MT Bold" pitchFamily="34" charset="0"/>
              </a:rPr>
              <a:t> of </a:t>
            </a:r>
            <a:r>
              <a:rPr lang="pl-PL" sz="2000" dirty="0" err="1" smtClean="0">
                <a:latin typeface="Arial Rounded MT Bold" pitchFamily="34" charset="0"/>
              </a:rPr>
              <a:t>control</a:t>
            </a:r>
            <a:r>
              <a:rPr lang="pl-PL" sz="2000" dirty="0" smtClean="0">
                <a:latin typeface="Arial Rounded MT Bold" pitchFamily="34" charset="0"/>
              </a:rPr>
              <a:t>,</a:t>
            </a:r>
          </a:p>
          <a:p>
            <a:r>
              <a:rPr lang="pl-PL" sz="2000" dirty="0" err="1" smtClean="0">
                <a:latin typeface="Arial Rounded MT Bold" pitchFamily="34" charset="0"/>
              </a:rPr>
              <a:t>tablets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are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more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b="1" u="sng" dirty="0" err="1" smtClean="0">
                <a:latin typeface="Arial Rounded MT Bold" pitchFamily="34" charset="0"/>
              </a:rPr>
              <a:t>intuitive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than</a:t>
            </a:r>
            <a:r>
              <a:rPr lang="pl-PL" sz="2000" dirty="0" smtClean="0">
                <a:latin typeface="Arial Rounded MT Bold" pitchFamily="34" charset="0"/>
              </a:rPr>
              <a:t> keyboard and </a:t>
            </a:r>
            <a:r>
              <a:rPr lang="pl-PL" sz="2000" dirty="0" err="1" smtClean="0">
                <a:latin typeface="Arial Rounded MT Bold" pitchFamily="34" charset="0"/>
              </a:rPr>
              <a:t>mouse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usage</a:t>
            </a:r>
            <a:r>
              <a:rPr lang="pl-PL" sz="2000" dirty="0" smtClean="0">
                <a:latin typeface="Arial Rounded MT Bold" pitchFamily="34" charset="0"/>
              </a:rPr>
              <a:t>,</a:t>
            </a:r>
          </a:p>
          <a:p>
            <a:r>
              <a:rPr lang="pl-PL" sz="2000" dirty="0" err="1" smtClean="0">
                <a:latin typeface="Arial Rounded MT Bold" pitchFamily="34" charset="0"/>
              </a:rPr>
              <a:t>tablets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were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used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in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autistics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education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in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about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half</a:t>
            </a:r>
            <a:r>
              <a:rPr lang="pl-PL" sz="2000" dirty="0" smtClean="0">
                <a:latin typeface="Arial Rounded MT Bold" pitchFamily="34" charset="0"/>
              </a:rPr>
              <a:t> of </a:t>
            </a:r>
            <a:r>
              <a:rPr lang="pl-PL" sz="2000" dirty="0" err="1" smtClean="0">
                <a:latin typeface="Arial Rounded MT Bold" pitchFamily="34" charset="0"/>
              </a:rPr>
              <a:t>the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centers</a:t>
            </a:r>
            <a:r>
              <a:rPr lang="pl-PL" sz="2000" dirty="0" smtClean="0">
                <a:latin typeface="Arial Rounded MT Bold" pitchFamily="34" charset="0"/>
              </a:rPr>
              <a:t>,</a:t>
            </a:r>
          </a:p>
          <a:p>
            <a:r>
              <a:rPr lang="pl-PL" sz="2000" b="1" u="sng" dirty="0" err="1" smtClean="0">
                <a:latin typeface="Arial Rounded MT Bold" pitchFamily="34" charset="0"/>
                <a:cs typeface="Arial" charset="0"/>
              </a:rPr>
              <a:t>proper</a:t>
            </a:r>
            <a:r>
              <a:rPr lang="pl-PL" sz="2000" b="1" dirty="0" smtClean="0">
                <a:latin typeface="Arial Rounded MT Bold" pitchFamily="34" charset="0"/>
                <a:cs typeface="Arial" charset="0"/>
              </a:rPr>
              <a:t>  </a:t>
            </a:r>
            <a:r>
              <a:rPr lang="pl-PL" sz="2000" b="1" u="sng" dirty="0" err="1" smtClean="0">
                <a:latin typeface="Arial Rounded MT Bold" pitchFamily="34" charset="0"/>
                <a:cs typeface="Arial" charset="0"/>
              </a:rPr>
              <a:t>support</a:t>
            </a:r>
            <a:r>
              <a:rPr lang="pl-PL" sz="2000" b="1" u="sng" dirty="0" smtClean="0">
                <a:latin typeface="Arial Rounded MT Bold" pitchFamily="34" charset="0"/>
                <a:cs typeface="Arial" charset="0"/>
              </a:rPr>
              <a:t> </a:t>
            </a:r>
            <a:r>
              <a:rPr lang="pl-PL" sz="2000" b="1" dirty="0" smtClean="0">
                <a:latin typeface="Arial Rounded MT Bold" pitchFamily="34" charset="0"/>
                <a:cs typeface="Arial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  <a:cs typeface="Arial" charset="0"/>
              </a:rPr>
              <a:t>from</a:t>
            </a:r>
            <a:r>
              <a:rPr lang="pl-PL" sz="2000" dirty="0" smtClean="0">
                <a:latin typeface="Arial Rounded MT Bold" pitchFamily="34" charset="0"/>
                <a:cs typeface="Arial" charset="0"/>
              </a:rPr>
              <a:t> e-technologies:</a:t>
            </a:r>
          </a:p>
          <a:p>
            <a:pPr lvl="1"/>
            <a:r>
              <a:rPr lang="pl-PL" sz="1800" dirty="0" err="1" smtClean="0">
                <a:latin typeface="Arial Rounded MT Bold" pitchFamily="34" charset="0"/>
              </a:rPr>
              <a:t>is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available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also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outside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the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special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care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centers</a:t>
            </a:r>
            <a:endParaRPr lang="pl-PL" sz="1800" dirty="0" smtClean="0">
              <a:latin typeface="Arial Rounded MT Bold" pitchFamily="34" charset="0"/>
            </a:endParaRPr>
          </a:p>
          <a:p>
            <a:pPr lvl="1"/>
            <a:r>
              <a:rPr lang="pl-PL" sz="1800" dirty="0" err="1" smtClean="0">
                <a:latin typeface="Arial Rounded MT Bold" pitchFamily="34" charset="0"/>
              </a:rPr>
              <a:t>can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support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families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in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supporting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their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children</a:t>
            </a:r>
            <a:endParaRPr lang="pl-PL" sz="1800" dirty="0" smtClean="0">
              <a:latin typeface="Arial Rounded MT Bold" pitchFamily="34" charset="0"/>
            </a:endParaRPr>
          </a:p>
          <a:p>
            <a:pPr lvl="1"/>
            <a:r>
              <a:rPr lang="pl-PL" sz="1800" dirty="0" err="1" smtClean="0">
                <a:latin typeface="Arial Rounded MT Bold" pitchFamily="34" charset="0"/>
              </a:rPr>
              <a:t>might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stimulate</a:t>
            </a:r>
            <a:r>
              <a:rPr lang="pl-PL" sz="1800" dirty="0" smtClean="0">
                <a:latin typeface="Arial Rounded MT Bold" pitchFamily="34" charset="0"/>
              </a:rPr>
              <a:t> of development of </a:t>
            </a:r>
            <a:r>
              <a:rPr lang="pl-PL" sz="1800" dirty="0" err="1" smtClean="0">
                <a:latin typeface="Arial Rounded MT Bold" pitchFamily="34" charset="0"/>
              </a:rPr>
              <a:t>self-service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skills</a:t>
            </a:r>
            <a:r>
              <a:rPr lang="pl-PL" sz="1800" dirty="0" smtClean="0">
                <a:latin typeface="Arial Rounded MT Bold" pitchFamily="34" charset="0"/>
              </a:rPr>
              <a:t> and </a:t>
            </a:r>
            <a:r>
              <a:rPr lang="pl-PL" sz="1800" dirty="0" err="1" smtClean="0">
                <a:latin typeface="Arial Rounded MT Bold" pitchFamily="34" charset="0"/>
              </a:rPr>
              <a:t>work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abilities</a:t>
            </a:r>
            <a:endParaRPr lang="pl-PL" sz="1800" dirty="0" smtClean="0">
              <a:latin typeface="Arial Rounded MT Bold" pitchFamily="34" charset="0"/>
            </a:endParaRPr>
          </a:p>
          <a:p>
            <a:endParaRPr lang="pl-PL" sz="2000" dirty="0" smtClean="0">
              <a:latin typeface="Arial Rounded MT Bold" pitchFamily="34" charset="0"/>
            </a:endParaRPr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32656"/>
            <a:ext cx="2580635" cy="1607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Obraz 5" descr="IMG_65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96952"/>
            <a:ext cx="2074724" cy="32661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az 6" descr="IMG_647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3429000"/>
            <a:ext cx="2378385" cy="20599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292" name="Shape 119"/>
          <p:cNvSpPr>
            <a:spLocks noGrp="1"/>
          </p:cNvSpPr>
          <p:nvPr>
            <p:ph type="title"/>
          </p:nvPr>
        </p:nvSpPr>
        <p:spPr>
          <a:xfrm>
            <a:off x="1371600" y="188640"/>
            <a:ext cx="7772400" cy="1143001"/>
          </a:xfrm>
        </p:spPr>
        <p:txBody>
          <a:bodyPr>
            <a:normAutofit/>
          </a:bodyPr>
          <a:lstStyle/>
          <a:p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Friendly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Applications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Project</a:t>
            </a:r>
          </a:p>
        </p:txBody>
      </p:sp>
      <p:sp>
        <p:nvSpPr>
          <p:cNvPr id="12293" name="Shape 126"/>
          <p:cNvSpPr>
            <a:spLocks noGrp="1"/>
          </p:cNvSpPr>
          <p:nvPr>
            <p:ph sz="quarter" idx="1"/>
          </p:nvPr>
        </p:nvSpPr>
        <p:spPr>
          <a:xfrm>
            <a:off x="255588" y="1340767"/>
            <a:ext cx="7772400" cy="2188245"/>
          </a:xfrm>
        </p:spPr>
        <p:txBody>
          <a:bodyPr>
            <a:normAutofit/>
          </a:bodyPr>
          <a:lstStyle/>
          <a:p>
            <a:r>
              <a:rPr lang="pl-PL" sz="1800" dirty="0" smtClean="0">
                <a:latin typeface="Arial Rounded MT Bold" pitchFamily="34" charset="0"/>
              </a:rPr>
              <a:t>Idea: </a:t>
            </a:r>
            <a:r>
              <a:rPr lang="pl-PL" sz="1800" dirty="0" err="1" smtClean="0">
                <a:latin typeface="Arial Rounded MT Bold" pitchFamily="34" charset="0"/>
              </a:rPr>
              <a:t>support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educational</a:t>
            </a:r>
            <a:r>
              <a:rPr lang="pl-PL" sz="1800" dirty="0" smtClean="0">
                <a:latin typeface="Arial Rounded MT Bold" pitchFamily="34" charset="0"/>
              </a:rPr>
              <a:t> learning </a:t>
            </a:r>
            <a:r>
              <a:rPr lang="pl-PL" sz="1800" dirty="0" err="1" smtClean="0">
                <a:latin typeface="Arial Rounded MT Bold" pitchFamily="34" charset="0"/>
              </a:rPr>
              <a:t>path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with</a:t>
            </a:r>
            <a:r>
              <a:rPr lang="pl-PL" sz="1800" dirty="0" smtClean="0">
                <a:latin typeface="Arial Rounded MT Bold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</a:rPr>
              <a:t>apps</a:t>
            </a:r>
            <a:r>
              <a:rPr lang="pl-PL" sz="1800" dirty="0" smtClean="0">
                <a:latin typeface="Arial Rounded MT Bold" pitchFamily="34" charset="0"/>
              </a:rPr>
              <a:t> for </a:t>
            </a:r>
            <a:r>
              <a:rPr lang="pl-PL" sz="1800" dirty="0" err="1" smtClean="0">
                <a:latin typeface="Arial Rounded MT Bold" pitchFamily="34" charset="0"/>
              </a:rPr>
              <a:t>tablets</a:t>
            </a:r>
            <a:endParaRPr lang="pl-PL" sz="1800" dirty="0" smtClean="0">
              <a:latin typeface="Arial Rounded MT Bold" pitchFamily="34" charset="0"/>
            </a:endParaRPr>
          </a:p>
          <a:p>
            <a:pPr lvl="1"/>
            <a:r>
              <a:rPr lang="pl-PL" sz="1600" dirty="0" smtClean="0">
                <a:latin typeface="Arial Rounded MT Bold" pitchFamily="34" charset="0"/>
              </a:rPr>
              <a:t>Start of </a:t>
            </a:r>
            <a:r>
              <a:rPr lang="pl-PL" sz="1600" dirty="0" err="1" smtClean="0">
                <a:latin typeface="Arial Rounded MT Bold" pitchFamily="34" charset="0"/>
              </a:rPr>
              <a:t>the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project</a:t>
            </a:r>
            <a:r>
              <a:rPr lang="pl-PL" sz="1600" dirty="0" smtClean="0">
                <a:latin typeface="Arial Rounded MT Bold" pitchFamily="34" charset="0"/>
              </a:rPr>
              <a:t>: </a:t>
            </a:r>
            <a:r>
              <a:rPr lang="pl-PL" sz="1600" dirty="0" err="1" smtClean="0">
                <a:latin typeface="Arial Rounded MT Bold" pitchFamily="34" charset="0"/>
              </a:rPr>
              <a:t>large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shelves</a:t>
            </a:r>
            <a:r>
              <a:rPr lang="pl-PL" sz="1600" dirty="0" smtClean="0">
                <a:latin typeface="Arial Rounded MT Bold" pitchFamily="34" charset="0"/>
              </a:rPr>
              <a:t> of </a:t>
            </a:r>
            <a:r>
              <a:rPr lang="pl-PL" sz="1600" dirty="0" err="1" smtClean="0">
                <a:latin typeface="Arial Rounded MT Bold" pitchFamily="34" charset="0"/>
              </a:rPr>
              <a:t>binders</a:t>
            </a:r>
            <a:r>
              <a:rPr lang="pl-PL" sz="1600" dirty="0" smtClean="0">
                <a:latin typeface="Arial Rounded MT Bold" pitchFamily="34" charset="0"/>
              </a:rPr>
              <a:t> (paper </a:t>
            </a:r>
            <a:r>
              <a:rPr lang="pl-PL" sz="1600" dirty="0" err="1" smtClean="0">
                <a:latin typeface="Arial Rounded MT Bold" pitchFamily="34" charset="0"/>
              </a:rPr>
              <a:t>activity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schedules</a:t>
            </a:r>
            <a:r>
              <a:rPr lang="pl-PL" sz="1600" dirty="0" smtClean="0">
                <a:latin typeface="Arial Rounded MT Bold" pitchFamily="34" charset="0"/>
              </a:rPr>
              <a:t>) for </a:t>
            </a:r>
            <a:r>
              <a:rPr lang="pl-PL" sz="1600" dirty="0" err="1" smtClean="0">
                <a:latin typeface="Arial Rounded MT Bold" pitchFamily="34" charset="0"/>
              </a:rPr>
              <a:t>each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child</a:t>
            </a:r>
            <a:endParaRPr lang="pl-PL" sz="1600" dirty="0" smtClean="0">
              <a:latin typeface="Arial Rounded MT Bold" pitchFamily="34" charset="0"/>
            </a:endParaRPr>
          </a:p>
          <a:p>
            <a:pPr lvl="1"/>
            <a:r>
              <a:rPr lang="pl-PL" sz="1600" dirty="0" err="1" smtClean="0">
                <a:latin typeface="Arial Rounded MT Bold" pitchFamily="34" charset="0"/>
              </a:rPr>
              <a:t>Goal</a:t>
            </a:r>
            <a:r>
              <a:rPr lang="pl-PL" sz="1600" dirty="0" smtClean="0">
                <a:latin typeface="Arial Rounded MT Bold" pitchFamily="34" charset="0"/>
              </a:rPr>
              <a:t> of </a:t>
            </a:r>
            <a:r>
              <a:rPr lang="pl-PL" sz="1600" dirty="0" err="1" smtClean="0">
                <a:latin typeface="Arial Rounded MT Bold" pitchFamily="34" charset="0"/>
              </a:rPr>
              <a:t>the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project</a:t>
            </a:r>
            <a:r>
              <a:rPr lang="pl-PL" sz="1600" dirty="0" smtClean="0">
                <a:latin typeface="Arial Rounded MT Bold" pitchFamily="34" charset="0"/>
              </a:rPr>
              <a:t>: </a:t>
            </a:r>
            <a:r>
              <a:rPr lang="pl-PL" sz="1600" dirty="0" err="1" smtClean="0">
                <a:latin typeface="Arial Rounded MT Bold" pitchFamily="34" charset="0"/>
              </a:rPr>
              <a:t>personalized</a:t>
            </a:r>
            <a:r>
              <a:rPr lang="pl-PL" sz="1600" dirty="0" smtClean="0">
                <a:latin typeface="Arial Rounded MT Bold" pitchFamily="34" charset="0"/>
              </a:rPr>
              <a:t> learning </a:t>
            </a:r>
            <a:r>
              <a:rPr lang="pl-PL" sz="1600" dirty="0" err="1" smtClean="0">
                <a:latin typeface="Arial Rounded MT Bold" pitchFamily="34" charset="0"/>
              </a:rPr>
              <a:t>activity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schedule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prepared</a:t>
            </a:r>
            <a:r>
              <a:rPr lang="pl-PL" sz="1600" dirty="0" smtClean="0">
                <a:latin typeface="Arial Rounded MT Bold" pitchFamily="34" charset="0"/>
              </a:rPr>
              <a:t> by </a:t>
            </a:r>
            <a:r>
              <a:rPr lang="pl-PL" sz="1600" dirty="0" err="1" smtClean="0">
                <a:latin typeface="Arial Rounded MT Bold" pitchFamily="34" charset="0"/>
              </a:rPr>
              <a:t>the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therapist</a:t>
            </a:r>
            <a:r>
              <a:rPr lang="pl-PL" sz="1600" dirty="0" smtClean="0">
                <a:latin typeface="Arial Rounded MT Bold" pitchFamily="34" charset="0"/>
              </a:rPr>
              <a:t> on </a:t>
            </a:r>
            <a:r>
              <a:rPr lang="pl-PL" sz="1600" dirty="0" err="1" smtClean="0">
                <a:latin typeface="Arial Rounded MT Bold" pitchFamily="34" charset="0"/>
              </a:rPr>
              <a:t>child’s</a:t>
            </a:r>
            <a:r>
              <a:rPr lang="pl-PL" sz="1600" dirty="0" smtClean="0">
                <a:latin typeface="Arial Rounded MT Bold" pitchFamily="34" charset="0"/>
              </a:rPr>
              <a:t> tablet</a:t>
            </a:r>
          </a:p>
        </p:txBody>
      </p:sp>
      <p:pic>
        <p:nvPicPr>
          <p:cNvPr id="9" name="Shape 138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7236296" y="3501008"/>
            <a:ext cx="1333772" cy="28784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Shape 144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1403648" y="4869160"/>
            <a:ext cx="1641185" cy="16844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Shape 91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5949280"/>
            <a:ext cx="2335213" cy="6842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az 4" descr="IMG_6464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284984"/>
            <a:ext cx="1873027" cy="18730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95536" y="1556793"/>
            <a:ext cx="8229600" cy="3312367"/>
          </a:xfrm>
        </p:spPr>
        <p:txBody>
          <a:bodyPr>
            <a:normAutofit lnSpcReduction="10000"/>
          </a:bodyPr>
          <a:lstStyle/>
          <a:p>
            <a:r>
              <a:rPr lang="pl-PL" sz="2000" dirty="0" smtClean="0">
                <a:latin typeface="Arial Rounded MT Bold" pitchFamily="34" charset="0"/>
              </a:rPr>
              <a:t>Project: joint </a:t>
            </a:r>
            <a:r>
              <a:rPr lang="pl-PL" sz="2000" dirty="0" err="1" smtClean="0">
                <a:latin typeface="Arial Rounded MT Bold" pitchFamily="34" charset="0"/>
              </a:rPr>
              <a:t>initiative</a:t>
            </a:r>
            <a:r>
              <a:rPr lang="pl-PL" sz="2000" dirty="0" smtClean="0">
                <a:latin typeface="Arial Rounded MT Bold" pitchFamily="34" charset="0"/>
              </a:rPr>
              <a:t> of GUT and </a:t>
            </a:r>
            <a:r>
              <a:rPr lang="pl-PL" sz="2000" dirty="0" err="1" smtClean="0">
                <a:latin typeface="Arial Rounded MT Bold" pitchFamily="34" charset="0"/>
              </a:rPr>
              <a:t>Institute</a:t>
            </a:r>
            <a:r>
              <a:rPr lang="pl-PL" sz="2000" dirty="0" smtClean="0">
                <a:latin typeface="Arial Rounded MT Bold" pitchFamily="34" charset="0"/>
              </a:rPr>
              <a:t> for </a:t>
            </a:r>
            <a:r>
              <a:rPr lang="pl-PL" sz="2000" dirty="0" err="1" smtClean="0">
                <a:latin typeface="Arial Rounded MT Bold" pitchFamily="34" charset="0"/>
              </a:rPr>
              <a:t>Child</a:t>
            </a:r>
            <a:r>
              <a:rPr lang="pl-PL" sz="2000" dirty="0" smtClean="0">
                <a:latin typeface="Arial Rounded MT Bold" pitchFamily="34" charset="0"/>
              </a:rPr>
              <a:t> Development</a:t>
            </a:r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err="1" smtClean="0">
                <a:latin typeface="Arial Rounded MT Bold" pitchFamily="34" charset="0"/>
              </a:rPr>
              <a:t>Friendly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Applications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is</a:t>
            </a:r>
            <a:r>
              <a:rPr lang="pl-PL" sz="2000" dirty="0" smtClean="0">
                <a:latin typeface="Arial Rounded MT Bold" pitchFamily="34" charset="0"/>
              </a:rPr>
              <a:t> a </a:t>
            </a:r>
            <a:r>
              <a:rPr lang="pl-PL" sz="2000" dirty="0" err="1" smtClean="0">
                <a:latin typeface="Arial Rounded MT Bold" pitchFamily="34" charset="0"/>
              </a:rPr>
              <a:t>composite</a:t>
            </a:r>
            <a:r>
              <a:rPr lang="pl-PL" sz="2000" dirty="0" smtClean="0">
                <a:latin typeface="Arial Rounded MT Bold" pitchFamily="34" charset="0"/>
              </a:rPr>
              <a:t> set of </a:t>
            </a:r>
            <a:r>
              <a:rPr lang="pl-PL" sz="2000" dirty="0" err="1" smtClean="0">
                <a:latin typeface="Arial Rounded MT Bold" pitchFamily="34" charset="0"/>
              </a:rPr>
              <a:t>applications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suporting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education</a:t>
            </a:r>
            <a:r>
              <a:rPr lang="pl-PL" sz="2000" dirty="0" smtClean="0">
                <a:latin typeface="Arial Rounded MT Bold" pitchFamily="34" charset="0"/>
              </a:rPr>
              <a:t> of </a:t>
            </a:r>
            <a:r>
              <a:rPr lang="pl-PL" sz="2000" dirty="0" err="1" smtClean="0">
                <a:latin typeface="Arial Rounded MT Bold" pitchFamily="34" charset="0"/>
              </a:rPr>
              <a:t>autistics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at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kindergarten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</a:rPr>
              <a:t>level</a:t>
            </a:r>
            <a:r>
              <a:rPr lang="pl-PL" sz="2000" dirty="0" smtClean="0">
                <a:latin typeface="Arial Rounded MT Bold" pitchFamily="34" charset="0"/>
              </a:rPr>
              <a:t> </a:t>
            </a:r>
          </a:p>
          <a:p>
            <a:pPr lvl="1"/>
            <a:r>
              <a:rPr lang="pl-PL" sz="1600" dirty="0" err="1" smtClean="0">
                <a:latin typeface="Arial Rounded MT Bold" pitchFamily="34" charset="0"/>
              </a:rPr>
              <a:t>Apps</a:t>
            </a:r>
            <a:r>
              <a:rPr lang="pl-PL" sz="1600" dirty="0" smtClean="0">
                <a:latin typeface="Arial Rounded MT Bold" pitchFamily="34" charset="0"/>
              </a:rPr>
              <a:t> for </a:t>
            </a:r>
            <a:r>
              <a:rPr lang="pl-PL" sz="1600" dirty="0" err="1" smtClean="0">
                <a:latin typeface="Arial Rounded MT Bold" pitchFamily="34" charset="0"/>
              </a:rPr>
              <a:t>children</a:t>
            </a:r>
            <a:r>
              <a:rPr lang="pl-PL" sz="1600" dirty="0" smtClean="0">
                <a:latin typeface="Arial Rounded MT Bold" pitchFamily="34" charset="0"/>
              </a:rPr>
              <a:t> – </a:t>
            </a:r>
            <a:r>
              <a:rPr lang="pl-PL" sz="1600" dirty="0" err="1" smtClean="0">
                <a:latin typeface="Arial Rounded MT Bold" pitchFamily="34" charset="0"/>
              </a:rPr>
              <a:t>adjusted</a:t>
            </a:r>
            <a:r>
              <a:rPr lang="pl-PL" sz="1600" dirty="0" smtClean="0">
                <a:latin typeface="Arial Rounded MT Bold" pitchFamily="34" charset="0"/>
              </a:rPr>
              <a:t> to </a:t>
            </a:r>
            <a:r>
              <a:rPr lang="pl-PL" sz="1600" dirty="0" err="1" smtClean="0">
                <a:latin typeface="Arial Rounded MT Bold" pitchFamily="34" charset="0"/>
              </a:rPr>
              <a:t>deficits</a:t>
            </a:r>
            <a:r>
              <a:rPr lang="pl-PL" sz="1600" dirty="0" smtClean="0">
                <a:latin typeface="Arial Rounded MT Bold" pitchFamily="34" charset="0"/>
              </a:rPr>
              <a:t> and </a:t>
            </a:r>
            <a:r>
              <a:rPr lang="pl-PL" sz="1600" dirty="0" err="1" smtClean="0">
                <a:latin typeface="Arial Rounded MT Bold" pitchFamily="34" charset="0"/>
              </a:rPr>
              <a:t>needs</a:t>
            </a:r>
            <a:r>
              <a:rPr lang="pl-PL" sz="1600" dirty="0" smtClean="0">
                <a:latin typeface="Arial Rounded MT Bold" pitchFamily="34" charset="0"/>
              </a:rPr>
              <a:t> of </a:t>
            </a:r>
            <a:r>
              <a:rPr lang="pl-PL" sz="1600" dirty="0" err="1" smtClean="0">
                <a:latin typeface="Arial Rounded MT Bold" pitchFamily="34" charset="0"/>
              </a:rPr>
              <a:t>the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children</a:t>
            </a:r>
            <a:endParaRPr lang="pl-PL" sz="1600" dirty="0" smtClean="0">
              <a:latin typeface="Arial Rounded MT Bold" pitchFamily="34" charset="0"/>
            </a:endParaRPr>
          </a:p>
          <a:p>
            <a:pPr lvl="1"/>
            <a:r>
              <a:rPr lang="pl-PL" sz="1600" dirty="0" err="1" smtClean="0">
                <a:latin typeface="Arial Rounded MT Bold" pitchFamily="34" charset="0"/>
              </a:rPr>
              <a:t>Apps</a:t>
            </a:r>
            <a:r>
              <a:rPr lang="pl-PL" sz="1600" dirty="0" smtClean="0">
                <a:latin typeface="Arial Rounded MT Bold" pitchFamily="34" charset="0"/>
              </a:rPr>
              <a:t> for </a:t>
            </a:r>
            <a:r>
              <a:rPr lang="pl-PL" sz="1600" dirty="0" err="1" smtClean="0">
                <a:latin typeface="Arial Rounded MT Bold" pitchFamily="34" charset="0"/>
              </a:rPr>
              <a:t>teachers</a:t>
            </a:r>
            <a:r>
              <a:rPr lang="pl-PL" sz="1600" dirty="0" smtClean="0">
                <a:latin typeface="Arial Rounded MT Bold" pitchFamily="34" charset="0"/>
              </a:rPr>
              <a:t> – </a:t>
            </a:r>
            <a:r>
              <a:rPr lang="pl-PL" sz="1600" dirty="0" err="1" smtClean="0">
                <a:latin typeface="Arial Rounded MT Bold" pitchFamily="34" charset="0"/>
              </a:rPr>
              <a:t>allowing</a:t>
            </a:r>
            <a:r>
              <a:rPr lang="pl-PL" sz="1600" dirty="0" smtClean="0">
                <a:latin typeface="Arial Rounded MT Bold" pitchFamily="34" charset="0"/>
              </a:rPr>
              <a:t> to </a:t>
            </a:r>
            <a:r>
              <a:rPr lang="pl-PL" sz="1600" dirty="0" err="1" smtClean="0">
                <a:latin typeface="Arial Rounded MT Bold" pitchFamily="34" charset="0"/>
              </a:rPr>
              <a:t>adjust</a:t>
            </a:r>
            <a:r>
              <a:rPr lang="pl-PL" sz="1600" dirty="0" smtClean="0">
                <a:latin typeface="Arial Rounded MT Bold" pitchFamily="34" charset="0"/>
              </a:rPr>
              <a:t> learning </a:t>
            </a:r>
            <a:r>
              <a:rPr lang="pl-PL" sz="1600" dirty="0" err="1" smtClean="0">
                <a:latin typeface="Arial Rounded MT Bold" pitchFamily="34" charset="0"/>
              </a:rPr>
              <a:t>path</a:t>
            </a:r>
            <a:r>
              <a:rPr lang="pl-PL" sz="1600" dirty="0" smtClean="0">
                <a:latin typeface="Arial Rounded MT Bold" pitchFamily="34" charset="0"/>
              </a:rPr>
              <a:t> to </a:t>
            </a:r>
            <a:r>
              <a:rPr lang="pl-PL" sz="1600" dirty="0" err="1" smtClean="0">
                <a:latin typeface="Arial Rounded MT Bold" pitchFamily="34" charset="0"/>
              </a:rPr>
              <a:t>individual</a:t>
            </a:r>
            <a:r>
              <a:rPr lang="pl-PL" sz="1600" dirty="0" smtClean="0">
                <a:latin typeface="Arial Rounded MT Bold" pitchFamily="34" charset="0"/>
              </a:rPr>
              <a:t> </a:t>
            </a:r>
            <a:r>
              <a:rPr lang="pl-PL" sz="1600" dirty="0" err="1" smtClean="0">
                <a:latin typeface="Arial Rounded MT Bold" pitchFamily="34" charset="0"/>
              </a:rPr>
              <a:t>progress</a:t>
            </a:r>
            <a:endParaRPr lang="pl-PL" sz="1600" dirty="0" smtClean="0">
              <a:latin typeface="Arial Rounded MT Bold" pitchFamily="34" charset="0"/>
            </a:endParaRPr>
          </a:p>
          <a:p>
            <a:pPr lvl="1"/>
            <a:r>
              <a:rPr lang="pl-PL" sz="1600" dirty="0" err="1" smtClean="0">
                <a:latin typeface="Arial Rounded MT Bold" pitchFamily="34" charset="0"/>
              </a:rPr>
              <a:t>Mostly</a:t>
            </a:r>
            <a:r>
              <a:rPr lang="pl-PL" sz="1600" dirty="0" smtClean="0">
                <a:latin typeface="Arial Rounded MT Bold" pitchFamily="34" charset="0"/>
              </a:rPr>
              <a:t> for mobile devices </a:t>
            </a:r>
            <a:r>
              <a:rPr lang="pl-PL" sz="1600" dirty="0" err="1" smtClean="0">
                <a:latin typeface="Arial Rounded MT Bold" pitchFamily="34" charset="0"/>
              </a:rPr>
              <a:t>with</a:t>
            </a:r>
            <a:r>
              <a:rPr lang="pl-PL" sz="1600" dirty="0" smtClean="0">
                <a:latin typeface="Arial Rounded MT Bold" pitchFamily="34" charset="0"/>
              </a:rPr>
              <a:t> Android system </a:t>
            </a:r>
          </a:p>
        </p:txBody>
      </p:sp>
      <p:pic>
        <p:nvPicPr>
          <p:cNvPr id="17410" name="Picture 2" descr="http://autyzm.eti.pg.gda.pl/wp-content/uploads/2015/10/logo_przyjaz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6872"/>
            <a:ext cx="4509939" cy="786817"/>
          </a:xfrm>
          <a:prstGeom prst="rect">
            <a:avLst/>
          </a:prstGeom>
          <a:noFill/>
        </p:spPr>
      </p:pic>
      <p:sp>
        <p:nvSpPr>
          <p:cNvPr id="6" name="Shape 119"/>
          <p:cNvSpPr txBox="1">
            <a:spLocks/>
          </p:cNvSpPr>
          <p:nvPr/>
        </p:nvSpPr>
        <p:spPr>
          <a:xfrm>
            <a:off x="1371600" y="188640"/>
            <a:ext cx="7772400" cy="1143001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  <a:sym typeface="Trebuchet MS" pitchFamily="34" charset="0"/>
              </a:rPr>
              <a:t>Friendly</a:t>
            </a:r>
            <a:r>
              <a:rPr kumimoji="0" lang="pl-P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  <a:sym typeface="Trebuchet MS" pitchFamily="34" charset="0"/>
              </a:rPr>
              <a:t> </a:t>
            </a:r>
            <a:r>
              <a:rPr kumimoji="0" lang="pl-P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  <a:sym typeface="Trebuchet MS" pitchFamily="34" charset="0"/>
              </a:rPr>
              <a:t>Applications</a:t>
            </a:r>
            <a:r>
              <a:rPr kumimoji="0" lang="pl-P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  <a:sym typeface="Trebuchet MS" pitchFamily="34" charset="0"/>
              </a:rPr>
              <a:t> Project</a:t>
            </a:r>
          </a:p>
        </p:txBody>
      </p:sp>
      <p:sp>
        <p:nvSpPr>
          <p:cNvPr id="7" name="pole tekstowe 6"/>
          <p:cNvSpPr txBox="1"/>
          <p:nvPr/>
        </p:nvSpPr>
        <p:spPr>
          <a:xfrm rot="445412">
            <a:off x="5220584" y="4991634"/>
            <a:ext cx="3096344" cy="132343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dirty="0" err="1" smtClean="0">
                <a:solidFill>
                  <a:srgbClr val="FF0000"/>
                </a:solidFill>
                <a:latin typeface="Arial Rounded MT Bold" pitchFamily="34" charset="0"/>
              </a:rPr>
              <a:t>Adjusted</a:t>
            </a:r>
            <a:r>
              <a:rPr lang="pl-PL" sz="1600" dirty="0" smtClean="0">
                <a:solidFill>
                  <a:srgbClr val="FF0000"/>
                </a:solidFill>
                <a:latin typeface="Arial Rounded MT Bold" pitchFamily="34" charset="0"/>
              </a:rPr>
              <a:t> to </a:t>
            </a:r>
            <a:r>
              <a:rPr lang="pl-PL" sz="1600" dirty="0" err="1" smtClean="0">
                <a:solidFill>
                  <a:srgbClr val="FF0000"/>
                </a:solidFill>
                <a:latin typeface="Arial Rounded MT Bold" pitchFamily="34" charset="0"/>
              </a:rPr>
              <a:t>children</a:t>
            </a:r>
            <a:r>
              <a:rPr lang="pl-PL" sz="16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Arial Rounded MT Bold" pitchFamily="34" charset="0"/>
              </a:rPr>
              <a:t>with</a:t>
            </a:r>
            <a:r>
              <a:rPr lang="pl-PL" sz="1600" dirty="0" smtClean="0">
                <a:solidFill>
                  <a:srgbClr val="FF0000"/>
                </a:solidFill>
                <a:latin typeface="Arial Rounded MT Bold" pitchFamily="34" charset="0"/>
              </a:rPr>
              <a:t> AUTISM </a:t>
            </a:r>
          </a:p>
          <a:p>
            <a:pPr algn="ctr"/>
            <a:r>
              <a:rPr lang="pl-PL" sz="1600" dirty="0" err="1" smtClean="0">
                <a:solidFill>
                  <a:schemeClr val="accent6"/>
                </a:solidFill>
                <a:latin typeface="Arial Rounded MT Bold" pitchFamily="34" charset="0"/>
              </a:rPr>
              <a:t>highly</a:t>
            </a:r>
            <a:r>
              <a:rPr lang="pl-PL" sz="1600" dirty="0" smtClean="0">
                <a:solidFill>
                  <a:schemeClr val="accent6"/>
                </a:solidFill>
                <a:latin typeface="Arial Rounded MT Bold" pitchFamily="34" charset="0"/>
              </a:rPr>
              <a:t> </a:t>
            </a:r>
            <a:r>
              <a:rPr lang="pl-PL" sz="1600" dirty="0" err="1" smtClean="0">
                <a:solidFill>
                  <a:schemeClr val="accent6"/>
                </a:solidFill>
                <a:latin typeface="Arial Rounded MT Bold" pitchFamily="34" charset="0"/>
              </a:rPr>
              <a:t>adaptable</a:t>
            </a:r>
            <a:r>
              <a:rPr lang="pl-PL" sz="1600" dirty="0" smtClean="0">
                <a:solidFill>
                  <a:schemeClr val="accent6"/>
                </a:solidFill>
                <a:latin typeface="Arial Rounded MT Bold" pitchFamily="34" charset="0"/>
              </a:rPr>
              <a:t> learning</a:t>
            </a:r>
            <a:endParaRPr lang="pl-PL" sz="1600" dirty="0" smtClean="0">
              <a:latin typeface="Arial Rounded MT Bold" pitchFamily="34" charset="0"/>
            </a:endParaRPr>
          </a:p>
          <a:p>
            <a:pPr algn="ctr"/>
            <a:r>
              <a:rPr lang="pl-PL" sz="1600" dirty="0" smtClean="0">
                <a:solidFill>
                  <a:srgbClr val="7030A0"/>
                </a:solidFill>
                <a:latin typeface="Arial Rounded MT Bold" pitchFamily="34" charset="0"/>
              </a:rPr>
              <a:t>NON PROFIT </a:t>
            </a:r>
          </a:p>
          <a:p>
            <a:pPr algn="ctr"/>
            <a:r>
              <a:rPr lang="pl-PL" sz="1600" dirty="0" smtClean="0">
                <a:solidFill>
                  <a:srgbClr val="FFC000"/>
                </a:solidFill>
                <a:latin typeface="Arial Rounded MT Bold" pitchFamily="34" charset="0"/>
              </a:rPr>
              <a:t>OPEN SOURCE</a:t>
            </a:r>
            <a:endParaRPr lang="pl-PL" sz="1600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Friendly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Applications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 </a:t>
            </a:r>
            <a:br>
              <a:rPr lang="pl-PL" sz="3600" dirty="0" smtClean="0">
                <a:latin typeface="Arial Rounded MT Bold" pitchFamily="34" charset="0"/>
                <a:sym typeface="Trebuchet MS" pitchFamily="34" charset="0"/>
              </a:rPr>
            </a:b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	- </a:t>
            </a: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educational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process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behind</a:t>
            </a:r>
            <a:endParaRPr lang="pl-PL" sz="3600" dirty="0" smtClean="0">
              <a:latin typeface="Arial Rounded MT Bold" pitchFamily="34" charset="0"/>
              <a:sym typeface="Trebuchet MS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07504" y="1556792"/>
          <a:ext cx="8280920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3568" y="4149080"/>
          <a:ext cx="828092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4283968" y="6093296"/>
            <a:ext cx="255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i="1" dirty="0" err="1" smtClean="0">
                <a:latin typeface="Arial Rounded MT Bold" pitchFamily="34" charset="0"/>
              </a:rPr>
              <a:t>if</a:t>
            </a:r>
            <a:r>
              <a:rPr lang="pl-PL" sz="1400" i="1" dirty="0" smtClean="0">
                <a:latin typeface="Arial Rounded MT Bold" pitchFamily="34" charset="0"/>
              </a:rPr>
              <a:t> </a:t>
            </a:r>
            <a:r>
              <a:rPr lang="pl-PL" sz="1400" i="1" dirty="0" err="1" smtClean="0">
                <a:latin typeface="Arial Rounded MT Bold" pitchFamily="34" charset="0"/>
              </a:rPr>
              <a:t>passed</a:t>
            </a:r>
            <a:endParaRPr lang="pl-PL" sz="1400" i="1" dirty="0" smtClean="0">
              <a:latin typeface="Arial Rounded MT Bold" pitchFamily="34" charset="0"/>
            </a:endParaRPr>
          </a:p>
          <a:p>
            <a:r>
              <a:rPr lang="pl-PL" sz="1400" i="1" dirty="0" err="1" smtClean="0">
                <a:latin typeface="Arial Rounded MT Bold" pitchFamily="34" charset="0"/>
              </a:rPr>
              <a:t>Skill</a:t>
            </a:r>
            <a:r>
              <a:rPr lang="pl-PL" sz="1400" i="1" dirty="0" smtClean="0">
                <a:latin typeface="Arial Rounded MT Bold" pitchFamily="34" charset="0"/>
              </a:rPr>
              <a:t>  #4 </a:t>
            </a:r>
            <a:r>
              <a:rPr lang="pl-PL" sz="1400" i="1" dirty="0" err="1" smtClean="0">
                <a:latin typeface="Arial Rounded MT Bold" pitchFamily="34" charset="0"/>
              </a:rPr>
              <a:t>is</a:t>
            </a:r>
            <a:r>
              <a:rPr lang="pl-PL" sz="1400" i="1" dirty="0" smtClean="0">
                <a:latin typeface="Arial Rounded MT Bold" pitchFamily="34" charset="0"/>
              </a:rPr>
              <a:t> not </a:t>
            </a:r>
            <a:r>
              <a:rPr lang="pl-PL" sz="1400" i="1" dirty="0" err="1" smtClean="0">
                <a:latin typeface="Arial Rounded MT Bold" pitchFamily="34" charset="0"/>
              </a:rPr>
              <a:t>trained</a:t>
            </a:r>
            <a:r>
              <a:rPr lang="pl-PL" sz="1400" i="1" dirty="0" smtClean="0">
                <a:latin typeface="Arial Rounded MT Bold" pitchFamily="34" charset="0"/>
              </a:rPr>
              <a:t> </a:t>
            </a:r>
            <a:r>
              <a:rPr lang="pl-PL" sz="1400" i="1" dirty="0" err="1" smtClean="0">
                <a:latin typeface="Arial Rounded MT Bold" pitchFamily="34" charset="0"/>
              </a:rPr>
              <a:t>again</a:t>
            </a:r>
            <a:endParaRPr lang="pl-PL" sz="1400" i="1" dirty="0">
              <a:latin typeface="Arial Rounded MT Bold" pitchFamily="34" charset="0"/>
            </a:endParaRPr>
          </a:p>
        </p:txBody>
      </p:sp>
      <p:cxnSp>
        <p:nvCxnSpPr>
          <p:cNvPr id="14" name="Łącznik prosty ze strzałką 13"/>
          <p:cNvCxnSpPr/>
          <p:nvPr/>
        </p:nvCxnSpPr>
        <p:spPr>
          <a:xfrm flipV="1">
            <a:off x="4427984" y="57332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475656" y="3356992"/>
            <a:ext cx="991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i="1" dirty="0" err="1" smtClean="0">
                <a:latin typeface="Arial Rounded MT Bold" pitchFamily="34" charset="0"/>
              </a:rPr>
              <a:t>if</a:t>
            </a:r>
            <a:r>
              <a:rPr lang="pl-PL" sz="1400" i="1" dirty="0" smtClean="0">
                <a:latin typeface="Arial Rounded MT Bold" pitchFamily="34" charset="0"/>
              </a:rPr>
              <a:t> </a:t>
            </a:r>
            <a:r>
              <a:rPr lang="pl-PL" sz="1400" i="1" dirty="0" err="1" smtClean="0">
                <a:latin typeface="Arial Rounded MT Bold" pitchFamily="34" charset="0"/>
              </a:rPr>
              <a:t>passed</a:t>
            </a:r>
            <a:endParaRPr lang="pl-PL" sz="1400" i="1" dirty="0" smtClean="0">
              <a:latin typeface="Arial Rounded MT Bold" pitchFamily="34" charset="0"/>
            </a:endParaRPr>
          </a:p>
        </p:txBody>
      </p:sp>
      <p:cxnSp>
        <p:nvCxnSpPr>
          <p:cNvPr id="16" name="Łącznik prosty ze strzałką 15"/>
          <p:cNvCxnSpPr/>
          <p:nvPr/>
        </p:nvCxnSpPr>
        <p:spPr>
          <a:xfrm flipV="1">
            <a:off x="1619672" y="29969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2555776" y="3356992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i="1" dirty="0" err="1" smtClean="0">
                <a:latin typeface="Arial Rounded MT Bold" pitchFamily="34" charset="0"/>
              </a:rPr>
              <a:t>if</a:t>
            </a:r>
            <a:r>
              <a:rPr lang="pl-PL" sz="1400" i="1" dirty="0" smtClean="0">
                <a:latin typeface="Arial Rounded MT Bold" pitchFamily="34" charset="0"/>
              </a:rPr>
              <a:t> not </a:t>
            </a:r>
            <a:r>
              <a:rPr lang="pl-PL" sz="1400" i="1" dirty="0" err="1" smtClean="0">
                <a:latin typeface="Arial Rounded MT Bold" pitchFamily="34" charset="0"/>
              </a:rPr>
              <a:t>passed</a:t>
            </a:r>
            <a:endParaRPr lang="pl-PL" sz="1400" i="1" dirty="0" smtClean="0">
              <a:latin typeface="Arial Rounded MT Bold" pitchFamily="34" charset="0"/>
            </a:endParaRPr>
          </a:p>
        </p:txBody>
      </p:sp>
      <p:cxnSp>
        <p:nvCxnSpPr>
          <p:cNvPr id="18" name="Łącznik prosty ze strzałką 17"/>
          <p:cNvCxnSpPr/>
          <p:nvPr/>
        </p:nvCxnSpPr>
        <p:spPr>
          <a:xfrm flipV="1">
            <a:off x="2699792" y="29969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/>
          <p:nvPr/>
        </p:nvCxnSpPr>
        <p:spPr>
          <a:xfrm flipH="1">
            <a:off x="2843808" y="2852936"/>
            <a:ext cx="3096344" cy="2232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H="1">
            <a:off x="5292080" y="2852936"/>
            <a:ext cx="720080" cy="2232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Friendly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Applications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Family</a:t>
            </a:r>
            <a:endParaRPr lang="pl-PL" sz="3600" dirty="0" smtClean="0">
              <a:latin typeface="Arial Rounded MT Bold" pitchFamily="34" charset="0"/>
              <a:sym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5080545"/>
            <a:ext cx="5832648" cy="130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5832648" cy="12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ole tekstowe 19"/>
          <p:cNvSpPr txBox="1"/>
          <p:nvPr/>
        </p:nvSpPr>
        <p:spPr>
          <a:xfrm>
            <a:off x="6156176" y="1772816"/>
            <a:ext cx="29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 err="1" smtClean="0">
                <a:latin typeface="Arial Rounded MT Bold" pitchFamily="34" charset="0"/>
              </a:rPr>
              <a:t>Friendly</a:t>
            </a:r>
            <a:r>
              <a:rPr lang="pl-PL" sz="1400" i="1" dirty="0" smtClean="0">
                <a:latin typeface="Arial Rounded MT Bold" pitchFamily="34" charset="0"/>
              </a:rPr>
              <a:t> Schedule  </a:t>
            </a:r>
            <a:r>
              <a:rPr lang="pl-PL" sz="1400" i="1" dirty="0" err="1" smtClean="0">
                <a:latin typeface="Arial Rounded MT Bold" pitchFamily="34" charset="0"/>
              </a:rPr>
              <a:t>Apps</a:t>
            </a:r>
            <a:endParaRPr lang="pl-PL" sz="1400" i="1" dirty="0" smtClean="0">
              <a:latin typeface="Arial Rounded MT Bold" pitchFamily="34" charset="0"/>
            </a:endParaRPr>
          </a:p>
        </p:txBody>
      </p:sp>
      <p:cxnSp>
        <p:nvCxnSpPr>
          <p:cNvPr id="21" name="Łącznik prosty ze strzałką 20"/>
          <p:cNvCxnSpPr/>
          <p:nvPr/>
        </p:nvCxnSpPr>
        <p:spPr>
          <a:xfrm flipH="1">
            <a:off x="5652120" y="21328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1245" y="2204864"/>
            <a:ext cx="1767219" cy="106498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6" name="pole tekstowe 25"/>
          <p:cNvSpPr txBox="1"/>
          <p:nvPr/>
        </p:nvSpPr>
        <p:spPr>
          <a:xfrm>
            <a:off x="6156176" y="4941168"/>
            <a:ext cx="29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 err="1" smtClean="0">
                <a:latin typeface="Arial Rounded MT Bold" pitchFamily="34" charset="0"/>
              </a:rPr>
              <a:t>Friendly</a:t>
            </a:r>
            <a:r>
              <a:rPr lang="pl-PL" sz="1400" i="1" dirty="0" smtClean="0">
                <a:latin typeface="Arial Rounded MT Bold" pitchFamily="34" charset="0"/>
              </a:rPr>
              <a:t> Data </a:t>
            </a:r>
            <a:r>
              <a:rPr lang="pl-PL" sz="1400" i="1" dirty="0" err="1" smtClean="0">
                <a:latin typeface="Arial Rounded MT Bold" pitchFamily="34" charset="0"/>
              </a:rPr>
              <a:t>Apps</a:t>
            </a:r>
            <a:endParaRPr lang="pl-PL" sz="1400" i="1" dirty="0" smtClean="0">
              <a:latin typeface="Arial Rounded MT Bold" pitchFamily="34" charset="0"/>
            </a:endParaRPr>
          </a:p>
        </p:txBody>
      </p:sp>
      <p:cxnSp>
        <p:nvCxnSpPr>
          <p:cNvPr id="27" name="Łącznik prosty ze strzałką 26"/>
          <p:cNvCxnSpPr/>
          <p:nvPr/>
        </p:nvCxnSpPr>
        <p:spPr>
          <a:xfrm flipH="1">
            <a:off x="5868144" y="53012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5301208"/>
            <a:ext cx="2016224" cy="1320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1" name="Łącznik prosty ze strzałką 30"/>
          <p:cNvCxnSpPr/>
          <p:nvPr/>
        </p:nvCxnSpPr>
        <p:spPr>
          <a:xfrm flipH="1" flipV="1">
            <a:off x="755576" y="2780928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11560" y="3429000"/>
            <a:ext cx="1800200" cy="100811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4" name="pole tekstowe 33"/>
          <p:cNvSpPr txBox="1"/>
          <p:nvPr/>
        </p:nvSpPr>
        <p:spPr>
          <a:xfrm>
            <a:off x="323528" y="4509120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 err="1" smtClean="0">
                <a:latin typeface="Arial Rounded MT Bold" pitchFamily="34" charset="0"/>
              </a:rPr>
              <a:t>Friendly</a:t>
            </a:r>
            <a:r>
              <a:rPr lang="pl-PL" sz="1400" i="1" dirty="0" smtClean="0">
                <a:latin typeface="Arial Rounded MT Bold" pitchFamily="34" charset="0"/>
              </a:rPr>
              <a:t> Lines </a:t>
            </a:r>
            <a:r>
              <a:rPr lang="pl-PL" sz="1400" i="1" dirty="0" err="1" smtClean="0">
                <a:latin typeface="Arial Rounded MT Bold" pitchFamily="34" charset="0"/>
              </a:rPr>
              <a:t>App</a:t>
            </a:r>
            <a:endParaRPr lang="pl-PL" sz="1400" i="1" dirty="0" smtClean="0">
              <a:latin typeface="Arial Rounded MT Bold" pitchFamily="34" charset="0"/>
            </a:endParaRPr>
          </a:p>
        </p:txBody>
      </p:sp>
      <p:pic>
        <p:nvPicPr>
          <p:cNvPr id="36" name="Picture 4"/>
          <p:cNvPicPr/>
          <p:nvPr/>
        </p:nvPicPr>
        <p:blipFill>
          <a:blip r:embed="rId7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771800" y="3573016"/>
            <a:ext cx="1872208" cy="100811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7" name="pole tekstowe 36"/>
          <p:cNvSpPr txBox="1"/>
          <p:nvPr/>
        </p:nvSpPr>
        <p:spPr>
          <a:xfrm>
            <a:off x="2555776" y="4653136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 err="1" smtClean="0">
                <a:latin typeface="Arial Rounded MT Bold" pitchFamily="34" charset="0"/>
              </a:rPr>
              <a:t>Friendly</a:t>
            </a:r>
            <a:r>
              <a:rPr lang="pl-PL" sz="1400" i="1" dirty="0" smtClean="0">
                <a:latin typeface="Arial Rounded MT Bold" pitchFamily="34" charset="0"/>
              </a:rPr>
              <a:t> </a:t>
            </a:r>
            <a:r>
              <a:rPr lang="pl-PL" sz="1400" i="1" dirty="0" err="1" smtClean="0">
                <a:latin typeface="Arial Rounded MT Bold" pitchFamily="34" charset="0"/>
              </a:rPr>
              <a:t>Words</a:t>
            </a:r>
            <a:r>
              <a:rPr lang="pl-PL" sz="1400" i="1" dirty="0" smtClean="0">
                <a:latin typeface="Arial Rounded MT Bold" pitchFamily="34" charset="0"/>
              </a:rPr>
              <a:t> </a:t>
            </a:r>
            <a:r>
              <a:rPr lang="pl-PL" sz="1400" i="1" dirty="0" err="1" smtClean="0">
                <a:latin typeface="Arial Rounded MT Bold" pitchFamily="34" charset="0"/>
              </a:rPr>
              <a:t>App</a:t>
            </a:r>
            <a:endParaRPr lang="pl-PL" sz="1400" i="1" dirty="0" smtClean="0">
              <a:latin typeface="Arial Rounded MT Bold" pitchFamily="34" charset="0"/>
            </a:endParaRPr>
          </a:p>
        </p:txBody>
      </p:sp>
      <p:cxnSp>
        <p:nvCxnSpPr>
          <p:cNvPr id="40" name="Łącznik prosty ze strzałką 39"/>
          <p:cNvCxnSpPr/>
          <p:nvPr/>
        </p:nvCxnSpPr>
        <p:spPr>
          <a:xfrm flipH="1" flipV="1">
            <a:off x="2915816" y="285293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356992"/>
            <a:ext cx="1837769" cy="105671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45" name="pole tekstowe 44"/>
          <p:cNvSpPr txBox="1"/>
          <p:nvPr/>
        </p:nvSpPr>
        <p:spPr>
          <a:xfrm>
            <a:off x="4932040" y="4509120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 err="1" smtClean="0">
                <a:latin typeface="Arial Rounded MT Bold" pitchFamily="34" charset="0"/>
              </a:rPr>
              <a:t>Friendly</a:t>
            </a:r>
            <a:r>
              <a:rPr lang="pl-PL" sz="1400" i="1" dirty="0" smtClean="0">
                <a:latin typeface="Arial Rounded MT Bold" pitchFamily="34" charset="0"/>
              </a:rPr>
              <a:t> </a:t>
            </a:r>
            <a:r>
              <a:rPr lang="pl-PL" sz="1400" i="1" dirty="0" err="1" smtClean="0">
                <a:latin typeface="Arial Rounded MT Bold" pitchFamily="34" charset="0"/>
              </a:rPr>
              <a:t>Emotions</a:t>
            </a:r>
            <a:r>
              <a:rPr lang="pl-PL" sz="1400" i="1" dirty="0" smtClean="0">
                <a:latin typeface="Arial Rounded MT Bold" pitchFamily="34" charset="0"/>
              </a:rPr>
              <a:t> </a:t>
            </a:r>
            <a:r>
              <a:rPr lang="pl-PL" sz="1400" i="1" dirty="0" err="1" smtClean="0">
                <a:latin typeface="Arial Rounded MT Bold" pitchFamily="34" charset="0"/>
              </a:rPr>
              <a:t>App</a:t>
            </a:r>
            <a:endParaRPr lang="pl-PL" sz="1400" i="1" dirty="0" smtClean="0">
              <a:latin typeface="Arial Rounded MT Bold" pitchFamily="34" charset="0"/>
            </a:endParaRPr>
          </a:p>
        </p:txBody>
      </p:sp>
      <p:cxnSp>
        <p:nvCxnSpPr>
          <p:cNvPr id="46" name="Łącznik prosty ze strzałką 45"/>
          <p:cNvCxnSpPr/>
          <p:nvPr/>
        </p:nvCxnSpPr>
        <p:spPr>
          <a:xfrm flipH="1" flipV="1">
            <a:off x="4067944" y="2780928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34" grpId="0"/>
      <p:bldP spid="37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Friendly</a:t>
            </a:r>
            <a:r>
              <a:rPr lang="pl-PL" sz="3600" dirty="0" smtClean="0">
                <a:latin typeface="Arial Rounded MT Bold" pitchFamily="34" charset="0"/>
                <a:sym typeface="Trebuchet MS" pitchFamily="34" charset="0"/>
              </a:rPr>
              <a:t> Schedule </a:t>
            </a:r>
            <a:r>
              <a:rPr lang="pl-PL" sz="3600" dirty="0" err="1" smtClean="0">
                <a:latin typeface="Arial Rounded MT Bold" pitchFamily="34" charset="0"/>
                <a:sym typeface="Trebuchet MS" pitchFamily="34" charset="0"/>
              </a:rPr>
              <a:t>Apps</a:t>
            </a:r>
            <a:endParaRPr lang="pl-PL" sz="3600" dirty="0" smtClean="0">
              <a:latin typeface="Arial Rounded MT Bold" pitchFamily="34" charset="0"/>
              <a:sym typeface="Trebuchet MS" pitchFamily="34" charset="0"/>
            </a:endParaRP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39552" y="1628800"/>
            <a:ext cx="4176464" cy="506916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Friendly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Schedule –</a:t>
            </a:r>
            <a:r>
              <a:rPr kumimoji="0" lang="pl-PL" sz="1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base</a:t>
            </a:r>
            <a:r>
              <a:rPr kumimoji="0" lang="pl-PL" sz="1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for </a:t>
            </a:r>
            <a:r>
              <a:rPr kumimoji="0" lang="pl-PL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all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Rounded MT Bold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1. Mobile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app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for a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Child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application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Friendly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Schedule,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that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enables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following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individual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activity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schedule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prpared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by a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therapist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</a:b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Rounded MT Bold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2. Mobile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app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for a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parent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therapist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application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Frieldly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Schedule Manager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that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enables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preparing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modification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schedule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b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</a:b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Rounded MT Bold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3.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Computer-based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app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named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Friendly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Schedule Link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that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enables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sharing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managing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distrubution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daily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scedules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and scripts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between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Times New Roman" panose="02020603050405020304" pitchFamily="18" charset="0"/>
              </a:rPr>
              <a:t> mobile devices.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Shape 21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860032" y="1656184"/>
            <a:ext cx="2304256" cy="1584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Shape 232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004048" y="5040560"/>
            <a:ext cx="2520280" cy="1628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2" descr="F:\Screenshot_2012-10-27-19-47-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384376"/>
            <a:ext cx="2479890" cy="14530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21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6588224" y="6093296"/>
            <a:ext cx="792088" cy="5314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Objaśnienie prostokątne zaokrąglone 7"/>
          <p:cNvSpPr/>
          <p:nvPr/>
        </p:nvSpPr>
        <p:spPr>
          <a:xfrm>
            <a:off x="5220072" y="404664"/>
            <a:ext cx="3744416" cy="5472608"/>
          </a:xfrm>
          <a:prstGeom prst="wedgeRoundRectCallout">
            <a:avLst>
              <a:gd name="adj1" fmla="val 5920"/>
              <a:gd name="adj2" fmla="val 5641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Shape 13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32240" y="764704"/>
            <a:ext cx="1951094" cy="27809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Arial Rounded MT Bold" pitchFamily="34" charset="0"/>
                <a:sym typeface="Trebuchet MS" pitchFamily="34" charset="0"/>
              </a:rPr>
              <a:t>Challenge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5544616" cy="4741987"/>
          </a:xfrm>
        </p:spPr>
        <p:txBody>
          <a:bodyPr>
            <a:normAutofit lnSpcReduction="10000"/>
          </a:bodyPr>
          <a:lstStyle/>
          <a:p>
            <a:r>
              <a:rPr lang="pl-PL" sz="2000" dirty="0" err="1" smtClean="0">
                <a:latin typeface="Arial Rounded MT Bold" pitchFamily="34" charset="0"/>
                <a:sym typeface="Trebuchet MS" pitchFamily="34" charset="0"/>
              </a:rPr>
              <a:t>At</a:t>
            </a:r>
            <a:r>
              <a:rPr lang="pl-PL" sz="20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  <a:sym typeface="Trebuchet MS" pitchFamily="34" charset="0"/>
              </a:rPr>
              <a:t>the</a:t>
            </a:r>
            <a:r>
              <a:rPr lang="pl-PL" sz="20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  <a:sym typeface="Trebuchet MS" pitchFamily="34" charset="0"/>
              </a:rPr>
              <a:t>beginning</a:t>
            </a:r>
            <a:r>
              <a:rPr lang="pl-PL" sz="2000" dirty="0" smtClean="0">
                <a:latin typeface="Arial Rounded MT Bold" pitchFamily="34" charset="0"/>
                <a:sym typeface="Trebuchet MS" pitchFamily="34" charset="0"/>
              </a:rPr>
              <a:t>…</a:t>
            </a:r>
          </a:p>
          <a:p>
            <a:pPr lvl="1"/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…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it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seemed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that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we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need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simple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</a:t>
            </a:r>
            <a:br>
              <a:rPr lang="pl-PL" sz="1800" dirty="0" smtClean="0">
                <a:latin typeface="Arial Rounded MT Bold" pitchFamily="34" charset="0"/>
                <a:sym typeface="Trebuchet MS" pitchFamily="34" charset="0"/>
              </a:rPr>
            </a:b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slide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show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with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sound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,</a:t>
            </a:r>
          </a:p>
          <a:p>
            <a:r>
              <a:rPr lang="pl-PL" sz="2000" dirty="0" smtClean="0">
                <a:latin typeface="Arial Rounded MT Bold" pitchFamily="34" charset="0"/>
                <a:sym typeface="Trebuchet MS" pitchFamily="34" charset="0"/>
              </a:rPr>
              <a:t>but </a:t>
            </a:r>
            <a:r>
              <a:rPr lang="pl-PL" sz="2000" dirty="0" err="1" smtClean="0">
                <a:latin typeface="Arial Rounded MT Bold" pitchFamily="34" charset="0"/>
                <a:sym typeface="Trebuchet MS" pitchFamily="34" charset="0"/>
              </a:rPr>
              <a:t>non-functional</a:t>
            </a:r>
            <a:r>
              <a:rPr lang="pl-PL" sz="20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2000" dirty="0" err="1" smtClean="0">
                <a:latin typeface="Arial Rounded MT Bold" pitchFamily="34" charset="0"/>
                <a:sym typeface="Trebuchet MS" pitchFamily="34" charset="0"/>
              </a:rPr>
              <a:t>requirements</a:t>
            </a:r>
            <a:endParaRPr lang="pl-PL" sz="2000" dirty="0" smtClean="0">
              <a:latin typeface="Arial Rounded MT Bold" pitchFamily="34" charset="0"/>
              <a:sym typeface="Trebuchet MS" pitchFamily="34" charset="0"/>
            </a:endParaRPr>
          </a:p>
          <a:p>
            <a:pPr lvl="1"/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…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made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the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project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challenging</a:t>
            </a:r>
            <a:endParaRPr lang="pl-PL" sz="1800" dirty="0" smtClean="0">
              <a:latin typeface="Arial Rounded MT Bold" pitchFamily="34" charset="0"/>
              <a:sym typeface="Trebuchet MS" pitchFamily="34" charset="0"/>
            </a:endParaRPr>
          </a:p>
          <a:p>
            <a:pPr lvl="1"/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simplicity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and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repeatability</a:t>
            </a:r>
            <a:endParaRPr lang="pl-PL" sz="1800" dirty="0" smtClean="0">
              <a:latin typeface="Arial Rounded MT Bold" pitchFamily="34" charset="0"/>
              <a:sym typeface="Trebuchet MS" pitchFamily="34" charset="0"/>
            </a:endParaRPr>
          </a:p>
          <a:p>
            <a:pPr lvl="2"/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repeatability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of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interaction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schemas</a:t>
            </a:r>
            <a:endParaRPr lang="pl-PL" sz="1400" dirty="0" smtClean="0">
              <a:latin typeface="Arial Rounded MT Bold" pitchFamily="34" charset="0"/>
              <a:sym typeface="Trebuchet MS" pitchFamily="34" charset="0"/>
            </a:endParaRPr>
          </a:p>
          <a:p>
            <a:pPr lvl="2"/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elimination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of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distractors</a:t>
            </a:r>
            <a:endParaRPr lang="pl-PL" sz="1400" dirty="0" smtClean="0">
              <a:latin typeface="Arial Rounded MT Bold" pitchFamily="34" charset="0"/>
              <a:sym typeface="Trebuchet MS" pitchFamily="34" charset="0"/>
            </a:endParaRPr>
          </a:p>
          <a:p>
            <a:pPr lvl="1"/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robustness</a:t>
            </a:r>
            <a:endParaRPr lang="pl-PL" sz="1800" dirty="0" smtClean="0">
              <a:latin typeface="Arial Rounded MT Bold" pitchFamily="34" charset="0"/>
              <a:sym typeface="Trebuchet MS" pitchFamily="34" charset="0"/>
            </a:endParaRPr>
          </a:p>
          <a:p>
            <a:pPr lvl="2"/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to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unintentional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changes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made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by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the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child</a:t>
            </a:r>
            <a:endParaRPr lang="pl-PL" sz="1400" dirty="0" smtClean="0">
              <a:latin typeface="Arial Rounded MT Bold" pitchFamily="34" charset="0"/>
              <a:sym typeface="Trebuchet MS" pitchFamily="34" charset="0"/>
            </a:endParaRPr>
          </a:p>
          <a:p>
            <a:pPr lvl="2"/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to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lack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of Internet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connection</a:t>
            </a:r>
            <a:endParaRPr lang="pl-PL" sz="1400" dirty="0" smtClean="0">
              <a:latin typeface="Arial Rounded MT Bold" pitchFamily="34" charset="0"/>
              <a:sym typeface="Trebuchet MS" pitchFamily="34" charset="0"/>
            </a:endParaRPr>
          </a:p>
          <a:p>
            <a:pPr lvl="1"/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personalisation</a:t>
            </a:r>
            <a:r>
              <a:rPr lang="pl-PL" sz="1800" dirty="0" smtClean="0">
                <a:latin typeface="Arial Rounded MT Bold" pitchFamily="34" charset="0"/>
                <a:sym typeface="Trebuchet MS" pitchFamily="34" charset="0"/>
              </a:rPr>
              <a:t> and learning </a:t>
            </a:r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support</a:t>
            </a:r>
            <a:endParaRPr lang="pl-PL" sz="1800" dirty="0" smtClean="0">
              <a:latin typeface="Arial Rounded MT Bold" pitchFamily="34" charset="0"/>
              <a:sym typeface="Trebuchet MS" pitchFamily="34" charset="0"/>
            </a:endParaRPr>
          </a:p>
          <a:p>
            <a:pPr lvl="2"/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personalized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plan for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every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child</a:t>
            </a:r>
            <a:endParaRPr lang="pl-PL" sz="1400" dirty="0" smtClean="0">
              <a:latin typeface="Arial Rounded MT Bold" pitchFamily="34" charset="0"/>
              <a:sym typeface="Trebuchet MS" pitchFamily="34" charset="0"/>
            </a:endParaRPr>
          </a:p>
          <a:p>
            <a:pPr lvl="2"/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modifiable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on a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daily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basis</a:t>
            </a:r>
            <a:endParaRPr lang="pl-PL" sz="1400" dirty="0" smtClean="0">
              <a:latin typeface="Arial Rounded MT Bold" pitchFamily="34" charset="0"/>
              <a:sym typeface="Trebuchet MS" pitchFamily="34" charset="0"/>
            </a:endParaRPr>
          </a:p>
          <a:p>
            <a:pPr lvl="1"/>
            <a:r>
              <a:rPr lang="pl-PL" sz="1800" dirty="0" err="1" smtClean="0">
                <a:latin typeface="Arial Rounded MT Bold" pitchFamily="34" charset="0"/>
                <a:sym typeface="Trebuchet MS" pitchFamily="34" charset="0"/>
              </a:rPr>
              <a:t>re-use</a:t>
            </a:r>
            <a:endParaRPr lang="pl-PL" sz="1800" dirty="0" smtClean="0">
              <a:latin typeface="Arial Rounded MT Bold" pitchFamily="34" charset="0"/>
              <a:sym typeface="Trebuchet MS" pitchFamily="34" charset="0"/>
            </a:endParaRPr>
          </a:p>
          <a:p>
            <a:pPr lvl="2"/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reduction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of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time-consuming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</a:t>
            </a:r>
            <a:r>
              <a:rPr lang="pl-PL" sz="1400" dirty="0" err="1" smtClean="0">
                <a:latin typeface="Arial Rounded MT Bold" pitchFamily="34" charset="0"/>
                <a:sym typeface="Trebuchet MS" pitchFamily="34" charset="0"/>
              </a:rPr>
              <a:t>preparation</a:t>
            </a:r>
            <a:r>
              <a:rPr lang="pl-PL" sz="1400" dirty="0" smtClean="0">
                <a:latin typeface="Arial Rounded MT Bold" pitchFamily="34" charset="0"/>
                <a:sym typeface="Trebuchet MS" pitchFamily="34" charset="0"/>
              </a:rPr>
              <a:t> of resources</a:t>
            </a:r>
          </a:p>
        </p:txBody>
      </p:sp>
      <p:pic>
        <p:nvPicPr>
          <p:cNvPr id="4" name="Shape 192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140968"/>
            <a:ext cx="2804444" cy="24702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Shape 91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60648"/>
            <a:ext cx="2335213" cy="6842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ef70ee1-0e24-4996-aecd-212eae3a3ab5"/>
  <p:tag name="ARTICULATE_SLIDE_PAUSE" val="0"/>
  <p:tag name="AUDIO_IMPORT" val="C:\Users\Tomek\Desktop\Nowy1_0002.mp3"/>
  <p:tag name="AUDIO_ID" val="258"/>
  <p:tag name="ELAPSEDTIME" val="7,696"/>
  <p:tag name="ANNOTATION_TYPE_1" val="2"/>
  <p:tag name="ANNOTATION_START_1" val="5,0"/>
  <p:tag name="ANNOTATION_END_1" val="5,0"/>
  <p:tag name="ANNOTATION_TOP_1" val="-24,6"/>
  <p:tag name="ANNOTATION_LEFT_1" val="-24,6"/>
  <p:tag name="ANNOTATION_WIDTH_1" val="625,3"/>
  <p:tag name="ANNOTATION_HEIGHT_1" val="481,1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255"/>
  <p:tag name="ANNOTATION_FILL_COLOR_1" val="855309"/>
  <p:tag name="ANNOTATION_FILL_ALPHA_1" val="50"/>
  <p:tag name="ANNOTATION_BORDER_WIDTH_1" val="2"/>
  <p:tag name="ANNOTATION_TYPE_2" val="2"/>
  <p:tag name="ANNOTATION_START_2" val="5,0"/>
  <p:tag name="ANNOTATION_TOP_2" val="78,1"/>
  <p:tag name="ANNOTATION_LEFT_2" val="68,0"/>
  <p:tag name="ANNOTATION_WIDTH_2" val="454,8"/>
  <p:tag name="ANNOTATION_HEIGHT_2" val="326,3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255"/>
  <p:tag name="ANNOTATION_FILL_COLOR_2" val="855309"/>
  <p:tag name="ANNOTATION_FILL_ALPHA_2" val="50"/>
  <p:tag name="ANNOTATION_BORDER_WIDTH_2" val="2"/>
  <p:tag name="ANNOTATION_COUNT" val="2"/>
  <p:tag name="ARTICULATE_SLIDE_NAV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dfc41fe-b1fc-46df-9c5d-c4c1dc388efa"/>
  <p:tag name="AUDIO_IMPORT" val="C:\Users\Tomek\Desktop\Nowy1_0001.mp3"/>
  <p:tag name="AUDIO_ID" val="256"/>
  <p:tag name="ELAPSEDTIME" val="12,816"/>
  <p:tag name="ANNOTATION_TYPE_1" val="0"/>
  <p:tag name="ANNOTATION_START_1" val="7,0"/>
  <p:tag name="ANNOTATION_TOP_1" val="29,5"/>
  <p:tag name="ANNOTATION_LEFT_1" val="542,0"/>
  <p:tag name="ANNOTATION_WIDTH_1" val="73,9"/>
  <p:tag name="ANNOTATION_HEIGHT_1" val="73,7"/>
  <p:tag name="ANNOTATION_ANIMATION_1" val="3"/>
  <p:tag name="ANNOTATION_ROTATION_1" val="315"/>
  <p:tag name="ANNOTATION_SUB_TYPE_1" val="1"/>
  <p:tag name="ANNOTATION_LOOP_COUNT_1" val="3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COUNT" val="1"/>
  <p:tag name="ARTICULATE_SLIDE_NAV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pitał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pita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943</Words>
  <Application>Microsoft Office PowerPoint</Application>
  <PresentationFormat>Pokaz na ekranie (4:3)</PresentationFormat>
  <Paragraphs>194</Paragraphs>
  <Slides>16</Slides>
  <Notes>8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Kapitał</vt:lpstr>
      <vt:lpstr>FRIENDLY APPLICATIONS  supporting education of children with autism</vt:lpstr>
      <vt:lpstr>Autism</vt:lpstr>
      <vt:lpstr>Why e-technologies?</vt:lpstr>
      <vt:lpstr>Friendly Applications Project</vt:lpstr>
      <vt:lpstr>Slajd 5</vt:lpstr>
      <vt:lpstr>Friendly Applications    - educational process behind</vt:lpstr>
      <vt:lpstr>Friendly Applications Family</vt:lpstr>
      <vt:lpstr>Friendly Schedule Apps</vt:lpstr>
      <vt:lpstr>Challenge</vt:lpstr>
      <vt:lpstr>Evaluation and Deployment</vt:lpstr>
      <vt:lpstr>Evaluation and Deployment - Stages</vt:lpstr>
      <vt:lpstr>Stakeholders’ perspective</vt:lpstr>
      <vt:lpstr>Stakeholders’ perspective</vt:lpstr>
      <vt:lpstr>Stakeholders’ perspective</vt:lpstr>
      <vt:lpstr>E-learning introduced for a reason</vt:lpstr>
      <vt:lpstr>Thank you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Beata</dc:creator>
  <cp:lastModifiedBy>admin</cp:lastModifiedBy>
  <cp:revision>62</cp:revision>
  <dcterms:created xsi:type="dcterms:W3CDTF">2013-11-07T11:41:43Z</dcterms:created>
  <dcterms:modified xsi:type="dcterms:W3CDTF">2016-10-27T14:50:28Z</dcterms:modified>
</cp:coreProperties>
</file>