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 store 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203 group project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72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Member list</a:t>
            </a:r>
            <a:endParaRPr lang="th-TH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59130500131             PIYAPONG     HUAYHONGTONG   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	     RESPONSIBILITY : DATABASE </a:t>
            </a:r>
          </a:p>
          <a:p>
            <a:pPr marL="0" indent="0">
              <a:buNone/>
            </a:pPr>
            <a:r>
              <a:rPr lang="en-US" sz="2800" dirty="0" smtClean="0"/>
              <a:t>59130500132	     PORNTIP        CHAIRAKSIRIKUL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   	     RESPONSIBILITY : ER DIAGRAM , GUI </a:t>
            </a:r>
            <a:endParaRPr lang="th-T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4514045"/>
            <a:ext cx="1931831" cy="1931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97114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61" y="381141"/>
            <a:ext cx="10178322" cy="149213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OBJECTIVE / FEATURES</a:t>
            </a:r>
            <a:endParaRPr lang="th-TH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2587"/>
            <a:ext cx="10178322" cy="4347006"/>
          </a:xfrm>
        </p:spPr>
        <p:txBody>
          <a:bodyPr>
            <a:noAutofit/>
          </a:bodyPr>
          <a:lstStyle/>
          <a:p>
            <a:r>
              <a:rPr lang="en-US" sz="3200" dirty="0" smtClean="0"/>
              <a:t>CATEGORY</a:t>
            </a:r>
          </a:p>
          <a:p>
            <a:r>
              <a:rPr lang="en-US" sz="3200" dirty="0" smtClean="0"/>
              <a:t>CUSTOMER</a:t>
            </a:r>
          </a:p>
          <a:p>
            <a:r>
              <a:rPr lang="en-US" sz="3200" dirty="0" smtClean="0"/>
              <a:t>LOCATION</a:t>
            </a:r>
          </a:p>
          <a:p>
            <a:r>
              <a:rPr lang="en-US" sz="3200" dirty="0" smtClean="0"/>
              <a:t>PRODUCT</a:t>
            </a:r>
          </a:p>
          <a:p>
            <a:r>
              <a:rPr lang="en-US" sz="3200" dirty="0" smtClean="0"/>
              <a:t>BILL</a:t>
            </a:r>
          </a:p>
          <a:p>
            <a:r>
              <a:rPr lang="en-US" sz="3200" dirty="0" smtClean="0"/>
              <a:t>ORDER</a:t>
            </a:r>
          </a:p>
          <a:p>
            <a:r>
              <a:rPr lang="en-US" sz="3200" dirty="0" smtClean="0"/>
              <a:t>REVIEW</a:t>
            </a:r>
            <a:endParaRPr lang="th-TH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94" y="952886"/>
            <a:ext cx="2292589" cy="22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Relational  design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319770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Sql</a:t>
            </a:r>
            <a:r>
              <a:rPr lang="en-US" sz="7200" dirty="0" smtClean="0"/>
              <a:t>  statements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9164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Gui</a:t>
            </a:r>
            <a:r>
              <a:rPr lang="en-US" sz="7200" dirty="0" smtClean="0"/>
              <a:t>   screenshots</a:t>
            </a:r>
            <a:endParaRPr lang="th-TH" sz="7200" dirty="0"/>
          </a:p>
        </p:txBody>
      </p:sp>
    </p:spTree>
    <p:extLst>
      <p:ext uri="{BB962C8B-B14F-4D97-AF65-F5344CB8AC3E}">
        <p14:creationId xmlns:p14="http://schemas.microsoft.com/office/powerpoint/2010/main" val="38679592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</TotalTime>
  <Words>27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Cordia New</vt:lpstr>
      <vt:lpstr>Gill Sans MT</vt:lpstr>
      <vt:lpstr>Impact</vt:lpstr>
      <vt:lpstr>Badge</vt:lpstr>
      <vt:lpstr>Online  store </vt:lpstr>
      <vt:lpstr>Member list</vt:lpstr>
      <vt:lpstr>OBJECTIVE / FEATURES</vt:lpstr>
      <vt:lpstr>Relational  design</vt:lpstr>
      <vt:lpstr>Sql  statements</vt:lpstr>
      <vt:lpstr>Gui  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store</dc:title>
  <dc:creator>User</dc:creator>
  <cp:lastModifiedBy>User</cp:lastModifiedBy>
  <cp:revision>4</cp:revision>
  <dcterms:created xsi:type="dcterms:W3CDTF">2017-11-14T17:08:05Z</dcterms:created>
  <dcterms:modified xsi:type="dcterms:W3CDTF">2017-11-14T17:24:47Z</dcterms:modified>
</cp:coreProperties>
</file>