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5" r:id="rId3"/>
    <p:sldId id="263" r:id="rId4"/>
    <p:sldId id="264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3" autoAdjust="0"/>
  </p:normalViewPr>
  <p:slideViewPr>
    <p:cSldViewPr snapToGrid="0">
      <p:cViewPr>
        <p:scale>
          <a:sx n="33" d="100"/>
          <a:sy n="33" d="100"/>
        </p:scale>
        <p:origin x="2342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E4CD-65D2-4815-8F08-88DA8CCCB155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B9B2A-F6F6-4941-8979-47CC8EABE7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081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7108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168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3281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624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432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020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593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0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927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280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39453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A444B7A-4945-4656-A7C5-1653B334B452}" type="datetimeFigureOut">
              <a:rPr lang="ru-UA" smtClean="0"/>
              <a:t>12.12.2021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9D3A718-2F48-44C3-8921-9654981153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0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2A13-1F18-4B4B-93E0-E66D5E5EE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990" y="919239"/>
            <a:ext cx="10218820" cy="3854935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Bahnschrift" panose="020B0502040204020203" pitchFamily="34" charset="0"/>
                <a:ea typeface="Roboto" panose="02000000000000000000" pitchFamily="2" charset="0"/>
              </a:rPr>
              <a:t>Веб-застосунок для створення мелодій за допомогою віртуальних інструментів</a:t>
            </a:r>
            <a:endParaRPr lang="ru-UA" sz="7200" dirty="0">
              <a:solidFill>
                <a:schemeClr val="bg1"/>
              </a:solidFill>
              <a:latin typeface="Bahnschrift" panose="020B0502040204020203" pitchFamily="34" charset="0"/>
              <a:ea typeface="Roboto" panose="020000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8707D69-C07E-43B5-B541-A5A6BDB3E8D6}"/>
              </a:ext>
            </a:extLst>
          </p:cNvPr>
          <p:cNvSpPr txBox="1">
            <a:spLocks/>
          </p:cNvSpPr>
          <p:nvPr/>
        </p:nvSpPr>
        <p:spPr>
          <a:xfrm>
            <a:off x="778042" y="5398873"/>
            <a:ext cx="9144000" cy="145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dirty="0">
                <a:solidFill>
                  <a:schemeClr val="bg1"/>
                </a:solidFill>
                <a:latin typeface="Bahnschrift" panose="020B0502040204020203" pitchFamily="34" charset="0"/>
              </a:rPr>
              <a:t>Олексій Мельничук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K</a:t>
            </a:r>
            <a:r>
              <a:rPr lang="uk-UA" dirty="0">
                <a:solidFill>
                  <a:schemeClr val="bg1"/>
                </a:solidFill>
                <a:latin typeface="Bahnschrift" panose="020B0502040204020203" pitchFamily="34" charset="0"/>
              </a:rPr>
              <a:t>П-82</a:t>
            </a:r>
            <a:endParaRPr lang="ru-UA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2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2923-6693-45B2-A5CD-6A693BD6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Завдання на курсову роботу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3EC6-8BB8-41B3-8582-71D90F2A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Завданням на КР було </a:t>
            </a:r>
            <a:r>
              <a:rPr lang="ru-RU" b="1" dirty="0"/>
              <a:t>створення веб-застосунку для створення мелодій за допомогою віртуальних інструментів</a:t>
            </a:r>
            <a:r>
              <a:rPr lang="ru-RU" dirty="0"/>
              <a:t>.</a:t>
            </a:r>
          </a:p>
          <a:p>
            <a:r>
              <a:rPr lang="uk-UA" dirty="0"/>
              <a:t>Основні вимоги до системи: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Програвання нот за допомогою клавіатури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Запис мелодій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Прослуховування створеної мелодії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Завантаження створеної мелодії на пристрій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1898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2923-6693-45B2-A5CD-6A693BD6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Використані технології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3EC6-8BB8-41B3-8582-71D90F2A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Уся кодова база була написана на мові програмування </a:t>
            </a:r>
            <a:r>
              <a:rPr lang="en-US" dirty="0"/>
              <a:t>JavaScript.</a:t>
            </a:r>
          </a:p>
          <a:p>
            <a:r>
              <a:rPr lang="uk-UA" dirty="0"/>
              <a:t>Опис технологій: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Серверна частина – </a:t>
            </a:r>
            <a:r>
              <a:rPr lang="en-US" b="1" dirty="0"/>
              <a:t>Node.js, Express</a:t>
            </a:r>
            <a:endParaRPr lang="ru-RU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dirty="0"/>
              <a:t>Клієнтська частина –</a:t>
            </a:r>
            <a:r>
              <a:rPr lang="en-US" dirty="0"/>
              <a:t> </a:t>
            </a:r>
            <a:r>
              <a:rPr lang="en-US" b="1" dirty="0"/>
              <a:t>React</a:t>
            </a:r>
            <a:endParaRPr lang="ru-RU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uk-UA" dirty="0"/>
              <a:t>Середовище розробки – </a:t>
            </a:r>
            <a:r>
              <a:rPr lang="en-US" b="1" dirty="0"/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uk-UA" dirty="0"/>
              <a:t>Створення мультимедії – </a:t>
            </a:r>
            <a:r>
              <a:rPr lang="en-US" b="1" dirty="0" err="1"/>
              <a:t>FFmpeg</a:t>
            </a:r>
            <a:r>
              <a:rPr lang="en-US" dirty="0"/>
              <a:t> </a:t>
            </a:r>
          </a:p>
          <a:p>
            <a:endParaRPr lang="ru-RU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198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2923-6693-45B2-A5CD-6A693BD6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Демонстрація розробленого ПЗ</a:t>
            </a:r>
            <a:endParaRPr lang="ru-UA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C7AE7-7412-45A8-8BAA-6F5D25AA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2" y="1946031"/>
            <a:ext cx="8821036" cy="47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2923-6693-45B2-A5CD-6A693BD6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Демонстрація розробленого ПЗ</a:t>
            </a:r>
            <a:endParaRPr lang="ru-U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932F2-A49E-42A1-AC39-26700807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83411"/>
            <a:ext cx="4869771" cy="2287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7DAE0-47C4-45D9-976D-C09A5241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28" y="1883411"/>
            <a:ext cx="4869771" cy="228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CBCB5-BF46-4F85-B405-E8DDDAAE7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36354"/>
            <a:ext cx="4869770" cy="2287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69639-8221-43C1-94E0-7F8D53EBC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28" y="4236354"/>
            <a:ext cx="4869769" cy="22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A80BBD-905C-403D-A770-B9ACD73E5A43}"/>
              </a:ext>
            </a:extLst>
          </p:cNvPr>
          <p:cNvSpPr txBox="1">
            <a:spLocks/>
          </p:cNvSpPr>
          <p:nvPr/>
        </p:nvSpPr>
        <p:spPr>
          <a:xfrm>
            <a:off x="1524000" y="17472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8000" dirty="0">
                <a:solidFill>
                  <a:schemeClr val="bg1"/>
                </a:solidFill>
                <a:latin typeface="Bahnschrift" panose="020B0502040204020203" pitchFamily="34" charset="0"/>
              </a:rPr>
              <a:t>Дякую за увагу!</a:t>
            </a:r>
            <a:endParaRPr lang="ru-UA" sz="8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549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97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Wingdings</vt:lpstr>
      <vt:lpstr>Metropolitan</vt:lpstr>
      <vt:lpstr>Веб-застосунок для створення мелодій за допомогою віртуальних інструментів</vt:lpstr>
      <vt:lpstr>Завдання на курсову роботу</vt:lpstr>
      <vt:lpstr>Використані технології</vt:lpstr>
      <vt:lpstr>Демонстрація розробленого ПЗ</vt:lpstr>
      <vt:lpstr>Демонстрація розробленого ПЗ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Aleksey Melnychuk</dc:creator>
  <cp:lastModifiedBy>Aleksey Melnychuk</cp:lastModifiedBy>
  <cp:revision>106</cp:revision>
  <dcterms:created xsi:type="dcterms:W3CDTF">2021-12-05T23:00:23Z</dcterms:created>
  <dcterms:modified xsi:type="dcterms:W3CDTF">2021-12-12T16:17:49Z</dcterms:modified>
</cp:coreProperties>
</file>