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29C4-0285-4733-AC82-8B7FE8E270F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D207-F02E-4790-8229-D17ED820E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7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29C4-0285-4733-AC82-8B7FE8E270F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D207-F02E-4790-8229-D17ED820E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5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29C4-0285-4733-AC82-8B7FE8E270F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D207-F02E-4790-8229-D17ED820E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5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29C4-0285-4733-AC82-8B7FE8E270F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D207-F02E-4790-8229-D17ED820E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2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29C4-0285-4733-AC82-8B7FE8E270F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D207-F02E-4790-8229-D17ED820E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6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29C4-0285-4733-AC82-8B7FE8E270F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D207-F02E-4790-8229-D17ED820E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29C4-0285-4733-AC82-8B7FE8E270F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D207-F02E-4790-8229-D17ED820E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2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29C4-0285-4733-AC82-8B7FE8E270F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D207-F02E-4790-8229-D17ED820E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8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29C4-0285-4733-AC82-8B7FE8E270F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D207-F02E-4790-8229-D17ED820E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4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29C4-0285-4733-AC82-8B7FE8E270F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D207-F02E-4790-8229-D17ED820E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29C4-0285-4733-AC82-8B7FE8E270F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D207-F02E-4790-8229-D17ED820E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9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F29C4-0285-4733-AC82-8B7FE8E270F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D207-F02E-4790-8229-D17ED820E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3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58844"/>
            <a:ext cx="9144000" cy="1448555"/>
          </a:xfrm>
        </p:spPr>
        <p:txBody>
          <a:bodyPr>
            <a:normAutofit/>
          </a:bodyPr>
          <a:lstStyle/>
          <a:p>
            <a:r>
              <a:rPr lang="uk-UA" sz="44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Методологія інженерії прграмних систем</a:t>
            </a:r>
            <a:endParaRPr lang="en-US" sz="4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8351" y="3766240"/>
            <a:ext cx="11036175" cy="1518719"/>
          </a:xfrm>
        </p:spPr>
        <p:txBody>
          <a:bodyPr>
            <a:normAutofit/>
          </a:bodyPr>
          <a:lstStyle/>
          <a:p>
            <a:r>
              <a:rPr lang="uk-UA" sz="36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Практичне заняття 3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uk-UA" sz="36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Метрики ПЗ</a:t>
            </a:r>
            <a:endParaRPr lang="en-US"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9957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0" y="5676523"/>
            <a:ext cx="12192000" cy="5531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98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163" y="278444"/>
            <a:ext cx="11737062" cy="878894"/>
          </a:xfrm>
        </p:spPr>
        <p:txBody>
          <a:bodyPr>
            <a:normAutofit/>
          </a:bodyPr>
          <a:lstStyle/>
          <a:p>
            <a:r>
              <a:rPr lang="ru-RU" sz="26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Практичне завдання 3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2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540" y="989426"/>
            <a:ext cx="11739685" cy="533951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Завдання для двох варіантів. Як визначити свій варіант: варіант 1 – непарний порядковий номер в списку групи, варіант 2 – парний порядковий номер в списку групи.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uk-UA" sz="19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Варіант 1 – Кількісні метрики коду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Варіант 2 – Метрики ООП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uk-UA" sz="19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9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AutoNum type="arabicPeriod"/>
            </a:pPr>
            <a:endParaRPr lang="uk-UA" sz="19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ru-RU" sz="19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AutoNum type="arabicPeriod"/>
            </a:pPr>
            <a:endParaRPr lang="en-US" sz="19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AutoNum type="arabicPeriod"/>
            </a:pPr>
            <a:endParaRPr lang="en-US" sz="19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91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07" y="196557"/>
            <a:ext cx="11737062" cy="878894"/>
          </a:xfrm>
        </p:spPr>
        <p:txBody>
          <a:bodyPr>
            <a:normAutofit/>
          </a:bodyPr>
          <a:lstStyle/>
          <a:p>
            <a:r>
              <a:rPr lang="ru-RU" sz="26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Варіант 1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2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540" y="989426"/>
            <a:ext cx="11739685" cy="533951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Для довільної бібліотеки/модулю, написаних на будь-якій мові програмування необхідно створити утиліту, що дозволить розрахувати</a:t>
            </a:r>
            <a:r>
              <a:rPr lang="en-US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uk-UA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Кількість рядків коду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uk-UA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Кільксть порожніх рядків</a:t>
            </a:r>
            <a:endParaRPr lang="ru-RU" sz="19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Кількість фізичних та логічних рядків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Кількість рядків з коментарями та рівень коментування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uk-UA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Опціонально – цикломатичну складність (+1 бал)</a:t>
            </a:r>
            <a:endParaRPr lang="ru-RU" sz="19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9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Обрана для аналізу бібліотека/модуль повинна бути об’ємом не менше 30 </a:t>
            </a:r>
            <a:r>
              <a:rPr lang="en-US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KLOCs.</a:t>
            </a:r>
            <a:endParaRPr lang="uk-UA" sz="19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endParaRPr lang="uk-UA" sz="19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Див. лекцію №14.</a:t>
            </a:r>
            <a:endParaRPr lang="en-US" sz="19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9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9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AutoNum type="arabicPeriod"/>
            </a:pPr>
            <a:endParaRPr lang="en-US" sz="19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AutoNum type="arabicPeriod"/>
            </a:pPr>
            <a:endParaRPr lang="en-US" sz="19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ru-RU" sz="19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AutoNum type="arabicPeriod"/>
            </a:pPr>
            <a:endParaRPr lang="en-US" sz="19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AutoNum type="arabicPeriod"/>
            </a:pPr>
            <a:endParaRPr lang="en-US" sz="19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9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07" y="196557"/>
            <a:ext cx="11737062" cy="878894"/>
          </a:xfrm>
        </p:spPr>
        <p:txBody>
          <a:bodyPr>
            <a:normAutofit/>
          </a:bodyPr>
          <a:lstStyle/>
          <a:p>
            <a:r>
              <a:rPr lang="ru-RU" sz="2600" b="1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Варіант 2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928586"/>
            <a:ext cx="12192000" cy="9144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466661"/>
            <a:ext cx="10999960" cy="1009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37170" y="6476756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Слайд 2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79" y="5575458"/>
            <a:ext cx="1339263" cy="128254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207" y="1147087"/>
            <a:ext cx="11615954" cy="511021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Для довільної бібліотеки/модулю, написаних на будь-якій мові програмування необхідно створити утиліту, що дозволить розрахувати об’єктно-орієнтовані метрики для окремих класів та бібліотеки вцілому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Depth of Inheritance Tree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Number of children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MOOD metrics (MIF,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MHF,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AHF, AIF, POF – the must;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COF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uk-UA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опціонально, + 1 додатковий бал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endParaRPr lang="uk-UA" sz="200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sz="20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Див</a:t>
            </a:r>
            <a:r>
              <a:rPr lang="uk-UA" sz="20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лекцію №15.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9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AutoNum type="arabicPeriod"/>
            </a:pPr>
            <a:endParaRPr lang="en-US" sz="19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AutoNum type="arabicPeriod"/>
            </a:pPr>
            <a:endParaRPr lang="en-US" sz="19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90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ru-RU" sz="19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AutoNum type="arabicPeriod"/>
            </a:pPr>
            <a:endParaRPr lang="en-US" sz="19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AutoNum type="arabicPeriod"/>
            </a:pPr>
            <a:endParaRPr lang="en-US" sz="190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72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19459</TotalTime>
  <Words>197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Wingdings</vt:lpstr>
      <vt:lpstr>Office Theme</vt:lpstr>
      <vt:lpstr>Методологія інженерії прграмних систем</vt:lpstr>
      <vt:lpstr>Практичне завдання 3</vt:lpstr>
      <vt:lpstr>Варіант 1</vt:lpstr>
      <vt:lpstr>Варіант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Технология проектирования программных систем</dc:title>
  <dc:creator>Iana Odarych</dc:creator>
  <cp:lastModifiedBy>Iana Odarych</cp:lastModifiedBy>
  <cp:revision>56</cp:revision>
  <cp:lastPrinted>2016-09-15T10:49:19Z</cp:lastPrinted>
  <dcterms:created xsi:type="dcterms:W3CDTF">2016-09-14T12:46:27Z</dcterms:created>
  <dcterms:modified xsi:type="dcterms:W3CDTF">2023-03-30T15:53:54Z</dcterms:modified>
</cp:coreProperties>
</file>