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2B5C-83EC-41A5-95F6-44B390E4192C}" type="datetimeFigureOut">
              <a:rPr lang="es-ES" smtClean="0"/>
              <a:pPr/>
              <a:t>20/09/2013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AFE1-3D48-4935-88B9-6016115BA45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23528" y="836712"/>
            <a:ext cx="626485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JavaScript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tiene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clases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ventanas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emergentes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Alert box</a:t>
            </a:r>
          </a:p>
          <a:p>
            <a:pPr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Confirm box</a:t>
            </a:r>
          </a:p>
          <a:p>
            <a:pPr lvl="1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Prompt box.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323528" y="2617168"/>
            <a:ext cx="864096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alert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alert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box sirve para mostrarle al usuario informaci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ó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a trav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 de una ventana  modal emergente.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Cuando un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alert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esta abierto existe la posibilidad de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cerralo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mediante el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boton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aceptar.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Syntaxis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window.alert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");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todo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window.alert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puede ser escrito sin el prefijo.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395536" y="3068960"/>
            <a:ext cx="85689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23528" y="604723"/>
            <a:ext cx="5184576" cy="24622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&lt;!DOCTYPE html&gt;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&lt;html&gt;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&lt;head&gt;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&lt;script&gt;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alert("Soy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ventana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tipo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alert");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&lt;/script&gt;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&lt;/head&gt;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&lt;/body&gt;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&lt;/html&gt;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38681" t="27990" r="39466" b="46495"/>
          <a:stretch>
            <a:fillRect/>
          </a:stretch>
        </p:blipFill>
        <p:spPr bwMode="auto">
          <a:xfrm>
            <a:off x="5724128" y="404664"/>
            <a:ext cx="305900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23528" y="3573016"/>
            <a:ext cx="864096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onfirm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ventana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emergente </a:t>
            </a:r>
            <a:r>
              <a:rPr kumimoji="0" lang="es-E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confirm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sirve para mostrarle al usuario un mensaje con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los botones de aceptar y cancelar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Syntaxis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indow.confirm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");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todo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window.confirm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puede ser escrito sin el prefijo.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Devolvera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si se presiona aceptar y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false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si se presiona cancelar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4014936"/>
            <a:ext cx="85689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 l="38681" t="26100" r="38875" b="47440"/>
          <a:stretch>
            <a:fillRect/>
          </a:stretch>
        </p:blipFill>
        <p:spPr bwMode="auto">
          <a:xfrm>
            <a:off x="5364088" y="548680"/>
            <a:ext cx="3384376" cy="249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251520" y="476672"/>
            <a:ext cx="4572000" cy="526297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s-ES" sz="1600" dirty="0" smtClean="0"/>
              <a:t>&lt;!DOCTYPE </a:t>
            </a:r>
            <a:r>
              <a:rPr lang="es-ES" sz="1600" dirty="0" err="1" smtClean="0"/>
              <a:t>html</a:t>
            </a:r>
            <a:r>
              <a:rPr lang="es-ES" sz="1600" dirty="0" smtClean="0"/>
              <a:t>&gt;</a:t>
            </a:r>
          </a:p>
          <a:p>
            <a:r>
              <a:rPr lang="es-ES" sz="1600" dirty="0" smtClean="0"/>
              <a:t>&lt;</a:t>
            </a:r>
            <a:r>
              <a:rPr lang="es-ES" sz="1600" dirty="0" err="1" smtClean="0"/>
              <a:t>html</a:t>
            </a:r>
            <a:r>
              <a:rPr lang="es-ES" sz="1600" dirty="0" smtClean="0"/>
              <a:t>&gt;</a:t>
            </a:r>
          </a:p>
          <a:p>
            <a:r>
              <a:rPr lang="es-ES" sz="1600" dirty="0" smtClean="0"/>
              <a:t>&lt;head&gt;</a:t>
            </a:r>
          </a:p>
          <a:p>
            <a:pPr lvl="1"/>
            <a:r>
              <a:rPr lang="es-ES" sz="1600" dirty="0" smtClean="0"/>
              <a:t>&lt;script&gt;</a:t>
            </a:r>
          </a:p>
          <a:p>
            <a:r>
              <a:rPr lang="es-ES" sz="1600" dirty="0" smtClean="0"/>
              <a:t> 	</a:t>
            </a:r>
            <a:r>
              <a:rPr lang="es-ES" sz="1600" dirty="0" err="1" smtClean="0"/>
              <a:t>var</a:t>
            </a:r>
            <a:r>
              <a:rPr lang="es-ES" sz="1600" dirty="0" smtClean="0"/>
              <a:t> r=</a:t>
            </a:r>
            <a:r>
              <a:rPr lang="es-ES" sz="1600" dirty="0" err="1" smtClean="0"/>
              <a:t>confirm</a:t>
            </a:r>
            <a:r>
              <a:rPr lang="es-ES" sz="1600" dirty="0" smtClean="0"/>
              <a:t>("Pulsa un </a:t>
            </a:r>
            <a:r>
              <a:rPr lang="es-ES" sz="1600" dirty="0" err="1" smtClean="0"/>
              <a:t>boton</a:t>
            </a:r>
            <a:r>
              <a:rPr lang="es-ES" sz="1600" dirty="0" smtClean="0"/>
              <a:t>...");</a:t>
            </a:r>
          </a:p>
          <a:p>
            <a:r>
              <a:rPr lang="es-ES" sz="1600" dirty="0" smtClean="0"/>
              <a:t>	</a:t>
            </a:r>
            <a:r>
              <a:rPr lang="es-ES" sz="1600" dirty="0" err="1" smtClean="0"/>
              <a:t>if</a:t>
            </a:r>
            <a:r>
              <a:rPr lang="es-ES" sz="1600" dirty="0" smtClean="0"/>
              <a:t> (r==true)</a:t>
            </a:r>
          </a:p>
          <a:p>
            <a:r>
              <a:rPr lang="es-ES" sz="1600" dirty="0" smtClean="0"/>
              <a:t>	  {</a:t>
            </a:r>
          </a:p>
          <a:p>
            <a:r>
              <a:rPr lang="es-ES" sz="1600" dirty="0" smtClean="0"/>
              <a:t>	  x="Has seleccionado aceptar";</a:t>
            </a:r>
          </a:p>
          <a:p>
            <a:r>
              <a:rPr lang="es-ES" sz="1600" dirty="0" smtClean="0"/>
              <a:t>	  }</a:t>
            </a:r>
          </a:p>
          <a:p>
            <a:r>
              <a:rPr lang="es-ES" sz="1600" dirty="0" smtClean="0"/>
              <a:t>	</a:t>
            </a:r>
            <a:r>
              <a:rPr lang="es-ES" sz="1600" dirty="0" err="1" smtClean="0"/>
              <a:t>else</a:t>
            </a:r>
            <a:endParaRPr lang="es-ES" sz="1600" dirty="0" smtClean="0"/>
          </a:p>
          <a:p>
            <a:r>
              <a:rPr lang="es-ES" sz="1600" dirty="0" smtClean="0"/>
              <a:t>	  {</a:t>
            </a:r>
          </a:p>
          <a:p>
            <a:r>
              <a:rPr lang="es-ES" sz="1600" dirty="0" smtClean="0"/>
              <a:t>	  x="Has seleccionado cancelar";</a:t>
            </a:r>
          </a:p>
          <a:p>
            <a:r>
              <a:rPr lang="es-ES" sz="1600" dirty="0" smtClean="0"/>
              <a:t>	  } </a:t>
            </a:r>
          </a:p>
          <a:p>
            <a:r>
              <a:rPr lang="es-ES" sz="1600" dirty="0" smtClean="0"/>
              <a:t>	 </a:t>
            </a:r>
          </a:p>
          <a:p>
            <a:r>
              <a:rPr lang="es-ES" sz="1600" dirty="0" smtClean="0"/>
              <a:t>	 </a:t>
            </a:r>
            <a:r>
              <a:rPr lang="es-ES" sz="1600" dirty="0" err="1" smtClean="0"/>
              <a:t>alert</a:t>
            </a:r>
            <a:r>
              <a:rPr lang="es-ES" sz="1600" dirty="0" smtClean="0"/>
              <a:t>(x);</a:t>
            </a:r>
          </a:p>
          <a:p>
            <a:pPr lvl="1"/>
            <a:r>
              <a:rPr lang="es-ES" sz="1600" dirty="0" smtClean="0"/>
              <a:t> &lt;/script&gt;</a:t>
            </a:r>
          </a:p>
          <a:p>
            <a:r>
              <a:rPr lang="es-ES" sz="1600" dirty="0" smtClean="0"/>
              <a:t> &lt;/head&gt;</a:t>
            </a:r>
          </a:p>
          <a:p>
            <a:r>
              <a:rPr lang="es-ES" sz="1600" dirty="0" smtClean="0"/>
              <a:t>&lt;</a:t>
            </a:r>
            <a:r>
              <a:rPr lang="es-ES" sz="1600" dirty="0" err="1" smtClean="0"/>
              <a:t>body</a:t>
            </a:r>
            <a:r>
              <a:rPr lang="es-ES" sz="1600" dirty="0" smtClean="0"/>
              <a:t>&gt;</a:t>
            </a:r>
          </a:p>
          <a:p>
            <a:endParaRPr lang="es-ES" sz="1600" dirty="0" smtClean="0"/>
          </a:p>
          <a:p>
            <a:r>
              <a:rPr lang="es-ES" sz="1600" dirty="0" smtClean="0"/>
              <a:t>&lt;/</a:t>
            </a:r>
            <a:r>
              <a:rPr lang="es-ES" sz="1600" dirty="0" err="1" smtClean="0"/>
              <a:t>body</a:t>
            </a:r>
            <a:r>
              <a:rPr lang="es-ES" sz="1600" dirty="0" smtClean="0"/>
              <a:t>&gt;</a:t>
            </a:r>
          </a:p>
          <a:p>
            <a:r>
              <a:rPr lang="es-ES" sz="1600" dirty="0" smtClean="0"/>
              <a:t>&lt;/</a:t>
            </a:r>
            <a:r>
              <a:rPr lang="es-ES" sz="1600" dirty="0" err="1" smtClean="0"/>
              <a:t>html</a:t>
            </a:r>
            <a:r>
              <a:rPr lang="es-ES" sz="1600" dirty="0" smtClean="0"/>
              <a:t>&gt;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79512" y="908720"/>
            <a:ext cx="864096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prompt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prompt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se utiliza para pedirle a un usuario un dato a través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una ventana emergente con un cuadro de texto.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 ventana del </a:t>
            </a:r>
            <a:r>
              <a:rPr kumimoji="0" lang="es-E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prompt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tiene dos botones aceptar y cancelar.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Si pulsamos aceptar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devolvera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el valor escrito en el cuadro de texto.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pulsamos cancelar </a:t>
            </a:r>
            <a:r>
              <a:rPr kumimoji="0" lang="es-E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devolvera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el valor de </a:t>
            </a:r>
            <a:r>
              <a:rPr kumimoji="0" lang="es-E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null</a:t>
            </a:r>
            <a:r>
              <a:rPr kumimoji="0" lang="es-E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baseline="0" dirty="0" smtClean="0">
                <a:latin typeface="Arial" pitchFamily="34" charset="0"/>
                <a:cs typeface="Arial" pitchFamily="34" charset="0"/>
              </a:rPr>
              <a:t>Si deseamos trabajar con el valor devuelto por el </a:t>
            </a:r>
            <a:r>
              <a:rPr lang="es-ES" sz="2000" baseline="0" dirty="0" err="1" smtClean="0">
                <a:latin typeface="Arial" pitchFamily="34" charset="0"/>
                <a:cs typeface="Arial" pitchFamily="34" charset="0"/>
              </a:rPr>
              <a:t>prompt</a:t>
            </a:r>
            <a:r>
              <a:rPr lang="es-ES" sz="2000" baseline="0" dirty="0" smtClean="0">
                <a:latin typeface="Arial" pitchFamily="34" charset="0"/>
                <a:cs typeface="Arial" pitchFamily="34" charset="0"/>
              </a:rPr>
              <a:t> deberemos de asignar a una variable la salida de la instrucción </a:t>
            </a:r>
            <a:r>
              <a:rPr lang="es-ES" sz="2000" baseline="0" dirty="0" err="1" smtClean="0">
                <a:latin typeface="Arial" pitchFamily="34" charset="0"/>
                <a:cs typeface="Arial" pitchFamily="34" charset="0"/>
              </a:rPr>
              <a:t>prompt</a:t>
            </a:r>
            <a:r>
              <a:rPr lang="es-ES" sz="2000" baseline="0" dirty="0" smtClean="0">
                <a:latin typeface="Arial" pitchFamily="34" charset="0"/>
                <a:cs typeface="Arial" pitchFamily="34" charset="0"/>
              </a:rPr>
              <a:t>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Syntaxis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w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indow.prompt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");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m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é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todo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window.alert</a:t>
            </a: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puede ser escrito sin el prefijo.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251520" y="1412776"/>
            <a:ext cx="856895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 l="38681" t="27045" r="39466" b="46495"/>
          <a:stretch>
            <a:fillRect/>
          </a:stretch>
        </p:blipFill>
        <p:spPr bwMode="auto">
          <a:xfrm>
            <a:off x="6012160" y="836712"/>
            <a:ext cx="266429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Rectángulo"/>
          <p:cNvSpPr/>
          <p:nvPr/>
        </p:nvSpPr>
        <p:spPr>
          <a:xfrm>
            <a:off x="179512" y="836712"/>
            <a:ext cx="5472608" cy="42780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600" dirty="0" smtClean="0"/>
              <a:t>&lt;!DOCTYPE </a:t>
            </a:r>
            <a:r>
              <a:rPr lang="es-ES" sz="1600" dirty="0" err="1" smtClean="0"/>
              <a:t>html</a:t>
            </a:r>
            <a:r>
              <a:rPr lang="es-ES" sz="1600" dirty="0" smtClean="0"/>
              <a:t>&gt;</a:t>
            </a:r>
          </a:p>
          <a:p>
            <a:r>
              <a:rPr lang="es-ES" sz="1600" dirty="0" smtClean="0"/>
              <a:t>&lt;</a:t>
            </a:r>
            <a:r>
              <a:rPr lang="es-ES" sz="1600" dirty="0" err="1" smtClean="0"/>
              <a:t>html</a:t>
            </a:r>
            <a:r>
              <a:rPr lang="es-ES" sz="1600" dirty="0" smtClean="0"/>
              <a:t>&gt;</a:t>
            </a:r>
          </a:p>
          <a:p>
            <a:r>
              <a:rPr lang="es-ES" sz="1600" dirty="0" smtClean="0"/>
              <a:t>&lt;head&gt;</a:t>
            </a:r>
          </a:p>
          <a:p>
            <a:pPr lvl="1"/>
            <a:r>
              <a:rPr lang="es-ES" sz="1600" dirty="0" smtClean="0"/>
              <a:t>&lt;script&gt;</a:t>
            </a:r>
          </a:p>
          <a:p>
            <a:pPr lvl="1"/>
            <a:r>
              <a:rPr lang="es-ES" sz="1600" dirty="0" smtClean="0"/>
              <a:t>	 </a:t>
            </a:r>
          </a:p>
          <a:p>
            <a:pPr lvl="1"/>
            <a:r>
              <a:rPr lang="es-ES" sz="1600" dirty="0" err="1" smtClean="0"/>
              <a:t>var</a:t>
            </a:r>
            <a:r>
              <a:rPr lang="es-ES" sz="1600" dirty="0" smtClean="0"/>
              <a:t> ciudad=</a:t>
            </a:r>
            <a:r>
              <a:rPr lang="es-ES" sz="1600" dirty="0" err="1" smtClean="0"/>
              <a:t>prompt</a:t>
            </a:r>
            <a:r>
              <a:rPr lang="es-ES" sz="1600" dirty="0" smtClean="0"/>
              <a:t>("Introduzca </a:t>
            </a:r>
            <a:r>
              <a:rPr lang="es-ES" sz="1600" dirty="0" err="1" smtClean="0"/>
              <a:t>ciudad","Valencia</a:t>
            </a:r>
            <a:r>
              <a:rPr lang="es-ES" sz="1600" dirty="0" smtClean="0"/>
              <a:t>");</a:t>
            </a:r>
          </a:p>
          <a:p>
            <a:pPr lvl="1"/>
            <a:r>
              <a:rPr lang="es-ES" sz="1600" dirty="0" err="1" smtClean="0"/>
              <a:t>if</a:t>
            </a:r>
            <a:r>
              <a:rPr lang="es-ES" sz="1600" dirty="0" smtClean="0"/>
              <a:t> (ciudad!=</a:t>
            </a:r>
            <a:r>
              <a:rPr lang="es-ES" sz="1600" dirty="0" err="1" smtClean="0"/>
              <a:t>null</a:t>
            </a:r>
            <a:r>
              <a:rPr lang="es-ES" sz="1600" dirty="0" smtClean="0"/>
              <a:t> &amp;&amp; ciudad!="")</a:t>
            </a:r>
          </a:p>
          <a:p>
            <a:pPr lvl="2"/>
            <a:r>
              <a:rPr lang="es-ES" sz="1600" dirty="0" smtClean="0"/>
              <a:t>{</a:t>
            </a:r>
          </a:p>
          <a:p>
            <a:pPr lvl="2"/>
            <a:r>
              <a:rPr lang="es-ES" sz="1600" dirty="0" err="1" smtClean="0"/>
              <a:t>alert</a:t>
            </a:r>
            <a:r>
              <a:rPr lang="es-ES" sz="1600" dirty="0" smtClean="0"/>
              <a:t>("Vives en "+ ciudad);</a:t>
            </a:r>
          </a:p>
          <a:p>
            <a:pPr lvl="2"/>
            <a:r>
              <a:rPr lang="es-ES" sz="1600" dirty="0" smtClean="0"/>
              <a:t>} </a:t>
            </a:r>
          </a:p>
          <a:p>
            <a:pPr lvl="1"/>
            <a:r>
              <a:rPr lang="es-ES" sz="1600" dirty="0" smtClean="0"/>
              <a:t>  &lt;/script&gt;</a:t>
            </a:r>
          </a:p>
          <a:p>
            <a:endParaRPr lang="es-ES" sz="1600" dirty="0" smtClean="0"/>
          </a:p>
          <a:p>
            <a:r>
              <a:rPr lang="es-ES" sz="1600" dirty="0" smtClean="0"/>
              <a:t> &lt;/head&gt;</a:t>
            </a:r>
          </a:p>
          <a:p>
            <a:r>
              <a:rPr lang="es-ES" sz="1600" dirty="0" smtClean="0"/>
              <a:t>&lt;</a:t>
            </a:r>
            <a:r>
              <a:rPr lang="es-ES" sz="1600" dirty="0" err="1" smtClean="0"/>
              <a:t>body</a:t>
            </a:r>
            <a:r>
              <a:rPr lang="es-ES" sz="1600" dirty="0" smtClean="0"/>
              <a:t>&gt;</a:t>
            </a:r>
          </a:p>
          <a:p>
            <a:endParaRPr lang="es-ES" sz="1600" dirty="0" smtClean="0"/>
          </a:p>
          <a:p>
            <a:r>
              <a:rPr lang="es-ES" sz="1600" dirty="0" smtClean="0"/>
              <a:t>&lt;/</a:t>
            </a:r>
            <a:r>
              <a:rPr lang="es-ES" sz="1600" dirty="0" err="1" smtClean="0"/>
              <a:t>body</a:t>
            </a:r>
            <a:r>
              <a:rPr lang="es-ES" sz="1600" dirty="0" smtClean="0"/>
              <a:t>&gt;</a:t>
            </a:r>
          </a:p>
          <a:p>
            <a:r>
              <a:rPr lang="es-ES" sz="1600" dirty="0" smtClean="0"/>
              <a:t>&lt;/</a:t>
            </a:r>
            <a:r>
              <a:rPr lang="es-ES" sz="1600" dirty="0" err="1" smtClean="0"/>
              <a:t>html</a:t>
            </a:r>
            <a:r>
              <a:rPr lang="es-ES" sz="1600" dirty="0" smtClean="0"/>
              <a:t>&gt;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260</Words>
  <Application>Microsoft Office PowerPoint</Application>
  <PresentationFormat>Presentación en pantalla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salva</dc:creator>
  <cp:lastModifiedBy>profesor</cp:lastModifiedBy>
  <cp:revision>9</cp:revision>
  <dcterms:created xsi:type="dcterms:W3CDTF">2013-09-19T13:13:42Z</dcterms:created>
  <dcterms:modified xsi:type="dcterms:W3CDTF">2013-09-20T08:45:10Z</dcterms:modified>
</cp:coreProperties>
</file>