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4DD8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Developing Code for Others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James Ekstrom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automated builds and tools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solved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Consistent builds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source of truth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Feedback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created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Another thing to maintain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Builds can become complicated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Siloing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151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43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Ship 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is successful, all tests pass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differences …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Blue/Green ftw?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ploy.gif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152463"/>
            <a:ext cx="28575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438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code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Deploying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A3DD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438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spend most of your time reading code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pull requests for code review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not the code you write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Maintainer might know where you live...</a:t>
            </a:r>
          </a:p>
        </p:txBody>
      </p:sp>
      <p:pic>
        <p:nvPicPr>
          <p:cNvPr descr="i_will_find_you.jp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670" y="2478075"/>
            <a:ext cx="3804950" cy="25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3E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441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 everything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encourage good development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testing into build pipeline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Do not deploy if tests fail</a:t>
            </a:r>
          </a:p>
        </p:txBody>
      </p:sp>
      <p:pic>
        <p:nvPicPr>
          <p:cNvPr descr="tests_pass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125" y="2004725"/>
            <a:ext cx="3912176" cy="29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BC4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43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Build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have so far</a:t>
            </a:r>
          </a:p>
        </p:txBody>
      </p:sp>
      <p:pic>
        <p:nvPicPr>
          <p:cNvPr descr="devops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050" y="140550"/>
            <a:ext cx="3126250" cy="48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we’re going</a:t>
            </a:r>
          </a:p>
        </p:txBody>
      </p:sp>
      <p:pic>
        <p:nvPicPr>
          <p:cNvPr descr="devopsAll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950" y="164900"/>
            <a:ext cx="5150350" cy="48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