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476ca6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476ca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279a435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279a435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more advanced features now that we know more about Istio and Kubernets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476ca63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476ca63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279a435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279a435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c279a4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c279a4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279a43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279a43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initial setup, multiple services talking to each other to motivate why one would use Istio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476ca63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476ca63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279a435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279a435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c279a435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c279a43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outing = ingress, egress and between services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476ca6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476ca6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476ca63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476ca63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476ca63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476ca63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zJnYuFsLHf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services in Istio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Ekstrom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575" y="2797175"/>
            <a:ext cx="1524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50" y="3318150"/>
            <a:ext cx="1910575" cy="17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Sidecar injection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$ kubectl label namespace default istio-injection=enabled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OR yaml: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apiVersion: v1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kind: Namespace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metadata: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labels: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istio-injection: enabled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name: default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2918700" y="2036550"/>
            <a:ext cx="3306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istio.io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ubernetes.io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ocker.com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ot.net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https://youtu.be/zJnYuFsLHfY</a:t>
            </a:r>
            <a:r>
              <a:rPr lang="en"/>
              <a:t> (Istio - The Packet's-Eye View - Matt Turner, Tetrate)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service mesh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kubernetes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918700" y="2036550"/>
            <a:ext cx="3306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Sidecar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Envoy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Orchestrate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Discoverability between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networking and runtime protocols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active ecosystem and community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804" y="235152"/>
            <a:ext cx="2878497" cy="27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mesh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abstraction over network objects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Layer 7 (application layer) functionality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Service to service 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 as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network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I use a service mesh?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into microservice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services that need to communicate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new features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A/B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metrics on services and connections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service meshes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Istio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Proxy as sidecar for each pod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Routing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 tolerance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 limiting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25" y="693425"/>
            <a:ext cx="4572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