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Assembly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.NET with Blazor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047800" y="4303650"/>
            <a:ext cx="7462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Ekstrom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james@jamesekstrom.com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087200"/>
            <a:ext cx="85206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Ekstrom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james@jamesekstrom.com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22675"/>
            <a:ext cx="8520600" cy="4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Assembly?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94225"/>
            <a:ext cx="8520600" cy="4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Binary standard for the web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Compile target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Faster than JavaScript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Supported in all major browsers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Pollyfilled with asm.js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100" y="1647949"/>
            <a:ext cx="5642799" cy="24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43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the blazes is Blazor?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20387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Experimental project by Steve Sanderson of Microsoft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SPA framework built in .NET that runs in the browser (like Vue.js, Angular, react, etc.)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Built on Razor, Mono with .NET Standard support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Provides routing, dependency injection, layouts, lazy loading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Interop with JavaScript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Puts .NET on the bleeding edge of Web tech, instead of trailing behind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Open source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Mono is compiled into wasm and asm.js (polyfil) using emscripten (LLVM-&gt;wasm compiler)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Blazor libraries compile Razor components into a .NET assembly (against .NET standard 2.0)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Assemblies and Mono wasm are packaged into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/dist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</a:rPr>
              <a:t>Browser loads Mono wasm. Mono loads .NET .dlls.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Your .NET app runs in the browser natively!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913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44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what was that about Mono?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899975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 is a fully supported Microsoft product (since Xamarin acquisition, 2016)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“client” applications (cross-platform support)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ono-wasm generates wasm given .NET IL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Blazor runs in Mono, which is compiled to wasm separately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in progress to remove emscripten and binaryen dependencies and compile directly to LLVM with clang and lld to generate wasm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38" y="105700"/>
            <a:ext cx="67722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44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