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7562850" cx="1007745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3640" y="1769400"/>
            <a:ext cx="906876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3640" y="1769400"/>
            <a:ext cx="291996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3570120" y="1769400"/>
            <a:ext cx="291996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6636240" y="1769400"/>
            <a:ext cx="291996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6636240" y="4060080"/>
            <a:ext cx="291996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5" type="body"/>
          </p:nvPr>
        </p:nvSpPr>
        <p:spPr>
          <a:xfrm>
            <a:off x="3570120" y="4060080"/>
            <a:ext cx="291996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6" type="body"/>
          </p:nvPr>
        </p:nvSpPr>
        <p:spPr>
          <a:xfrm>
            <a:off x="503640" y="4060080"/>
            <a:ext cx="291996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03640" y="301320"/>
            <a:ext cx="906876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F0F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IoT with Azure Stack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James Ekstrom</a:t>
            </a: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20" y="5396400"/>
            <a:ext cx="2925000" cy="135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560" y="4907520"/>
            <a:ext cx="2176200" cy="217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6440" y="5425920"/>
            <a:ext cx="1523520" cy="1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IoT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Microcontrollers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Arduino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Particle photon, et al.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Espressif (esp32, esp8266)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Connected devices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1400" y="514080"/>
            <a:ext cx="2721240" cy="204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0320" y="2779200"/>
            <a:ext cx="1420920" cy="124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0880" y="2743200"/>
            <a:ext cx="1334160" cy="133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Microcontrollers are fast… at reading GPIO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cloud to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bulk processing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Messaging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Heavy computation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can be a cheap solution for some problems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are easy to scale and deploy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IoT can be fun and easy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DC9A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50400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330400" lvl="0" marL="432000" marR="0" rtl="0" algn="ctr">
              <a:spcBef>
                <a:spcPts val="0"/>
              </a:spcBef>
              <a:buClr>
                <a:srgbClr val="000000"/>
              </a:buClr>
              <a:buSzPts val="2430"/>
              <a:buFont typeface="Noto Sans Symbols"/>
              <a:buChar char="●"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Azure Stack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based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Blob storage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Queues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RDBMS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 Apps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More!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000" y="5664240"/>
            <a:ext cx="1280520" cy="18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0720" y="1463400"/>
            <a:ext cx="2107440" cy="11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4040" y="2835360"/>
            <a:ext cx="1279800" cy="134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35960" y="4307040"/>
            <a:ext cx="1924560" cy="1010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38160" y="4297680"/>
            <a:ext cx="1097280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use-case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based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Serverless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0480" y="1769400"/>
            <a:ext cx="6075720" cy="431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AEE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330400" lvl="0" marL="432000" marR="0" rtl="0" algn="ctr">
              <a:spcBef>
                <a:spcPts val="0"/>
              </a:spcBef>
              <a:buClr>
                <a:srgbClr val="000000"/>
              </a:buClr>
              <a:buSzPts val="2430"/>
              <a:buFont typeface="Noto Sans Symbols"/>
              <a:buChar char="●"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prototyping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2280" y="2565360"/>
            <a:ext cx="3291840" cy="264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6560" y="2782800"/>
            <a:ext cx="3964320" cy="22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with Logic Apps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377440"/>
            <a:ext cx="2053440" cy="189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480" y="2377440"/>
            <a:ext cx="4663440" cy="429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servers to manage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2880" y="2706120"/>
            <a:ext cx="3950640" cy="296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