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3" r:id="rId7"/>
    <p:sldId id="264" r:id="rId8"/>
    <p:sldId id="265" r:id="rId9"/>
    <p:sldId id="268" r:id="rId10"/>
    <p:sldId id="262" r:id="rId11"/>
    <p:sldId id="266" r:id="rId12"/>
    <p:sldId id="261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0306-BA2F-41EA-8138-EF6DC5B16099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3637-60B5-491B-966D-EF9C694B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0306-BA2F-41EA-8138-EF6DC5B16099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3637-60B5-491B-966D-EF9C694B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0306-BA2F-41EA-8138-EF6DC5B16099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3637-60B5-491B-966D-EF9C694B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6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0306-BA2F-41EA-8138-EF6DC5B16099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3637-60B5-491B-966D-EF9C694B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1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0306-BA2F-41EA-8138-EF6DC5B16099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3637-60B5-491B-966D-EF9C694B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5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0306-BA2F-41EA-8138-EF6DC5B16099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3637-60B5-491B-966D-EF9C694B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7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0306-BA2F-41EA-8138-EF6DC5B16099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3637-60B5-491B-966D-EF9C694B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3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0306-BA2F-41EA-8138-EF6DC5B16099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3637-60B5-491B-966D-EF9C694B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4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0306-BA2F-41EA-8138-EF6DC5B16099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3637-60B5-491B-966D-EF9C694B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5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0306-BA2F-41EA-8138-EF6DC5B16099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3637-60B5-491B-966D-EF9C694B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8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0306-BA2F-41EA-8138-EF6DC5B16099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3637-60B5-491B-966D-EF9C694B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B0306-BA2F-41EA-8138-EF6DC5B16099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13637-60B5-491B-966D-EF9C694B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1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WPF &amp; MVVM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Don Waldo</a:t>
            </a:r>
          </a:p>
        </p:txBody>
      </p:sp>
    </p:spTree>
    <p:extLst>
      <p:ext uri="{BB962C8B-B14F-4D97-AF65-F5344CB8AC3E}">
        <p14:creationId xmlns:p14="http://schemas.microsoft.com/office/powerpoint/2010/main" val="167177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MVVM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MVVM Light Toolkit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Caliburn.Micro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Prism Library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</a:t>
            </a:r>
            <a:r>
              <a:rPr lang="en-US" smtClean="0"/>
              <a:t>many more …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MVVM Light Toolk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406" y="1690688"/>
            <a:ext cx="18573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419" y="3124994"/>
            <a:ext cx="876300" cy="876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769" y="4871120"/>
            <a:ext cx="6096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2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use a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provided the base interfaces</a:t>
            </a:r>
          </a:p>
          <a:p>
            <a:pPr lvl="1"/>
            <a:r>
              <a:rPr lang="en-US" dirty="0" err="1" smtClean="0"/>
              <a:t>ICommand</a:t>
            </a:r>
            <a:r>
              <a:rPr lang="en-US" dirty="0" smtClean="0"/>
              <a:t> – </a:t>
            </a:r>
            <a:r>
              <a:rPr lang="en-US" dirty="0" err="1" smtClean="0"/>
              <a:t>CanExecut</a:t>
            </a:r>
            <a:r>
              <a:rPr lang="en-US" dirty="0" smtClean="0"/>
              <a:t> – Execute - &amp; </a:t>
            </a:r>
            <a:r>
              <a:rPr lang="en-US" dirty="0" err="1" smtClean="0"/>
              <a:t>CanExecuteChanged</a:t>
            </a:r>
            <a:r>
              <a:rPr lang="en-US" dirty="0" smtClean="0"/>
              <a:t> event</a:t>
            </a:r>
          </a:p>
          <a:p>
            <a:pPr lvl="1"/>
            <a:r>
              <a:rPr lang="en-US" dirty="0" err="1" smtClean="0"/>
              <a:t>INotifyPropertyChange</a:t>
            </a:r>
            <a:r>
              <a:rPr lang="en-US" dirty="0" smtClean="0"/>
              <a:t> – </a:t>
            </a:r>
            <a:r>
              <a:rPr lang="en-US" dirty="0" err="1" smtClean="0"/>
              <a:t>PropertyChanged</a:t>
            </a:r>
            <a:r>
              <a:rPr lang="en-US" dirty="0" smtClean="0"/>
              <a:t> event (not </a:t>
            </a:r>
            <a:r>
              <a:rPr lang="en-US" dirty="0"/>
              <a:t>WPF </a:t>
            </a:r>
            <a:r>
              <a:rPr lang="en-US" dirty="0" smtClean="0"/>
              <a:t>specific)</a:t>
            </a:r>
          </a:p>
          <a:p>
            <a:r>
              <a:rPr lang="en-US" dirty="0" smtClean="0"/>
              <a:t>You provide the implementation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It’s plumbing code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Gets projects off the ground faster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Do you have to use one?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Nope!</a:t>
            </a:r>
          </a:p>
        </p:txBody>
      </p:sp>
      <p:pic>
        <p:nvPicPr>
          <p:cNvPr id="4098" name="Picture 2" descr="http://dullesmoms.com/wp-content/uploads/2014/06/lego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207" y="3571009"/>
            <a:ext cx="3718593" cy="229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0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WPF &amp; MVVM Always the 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Windows desktop applications WPF is  the solution</a:t>
            </a:r>
          </a:p>
          <a:p>
            <a:r>
              <a:rPr lang="en-US" dirty="0" smtClean="0"/>
              <a:t>MVVM is not always necessary</a:t>
            </a:r>
          </a:p>
          <a:p>
            <a:pPr lvl="1"/>
            <a:r>
              <a:rPr lang="en-US" dirty="0" smtClean="0"/>
              <a:t>If you don’t care about testing, don’t bother with the overhead of MVVM</a:t>
            </a:r>
          </a:p>
          <a:p>
            <a:pPr lvl="1"/>
            <a:r>
              <a:rPr lang="en-US" dirty="0" smtClean="0"/>
              <a:t> Feel free to be pragmatic and use code behind when necessary</a:t>
            </a:r>
          </a:p>
          <a:p>
            <a:r>
              <a:rPr lang="en-US" dirty="0" smtClean="0"/>
              <a:t>The MVC pattern can also be used with WPF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Is WPF Dead?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XAML is part of other Microsoft technology stacks</a:t>
            </a:r>
          </a:p>
          <a:p>
            <a:pPr lvl="1"/>
            <a:r>
              <a:rPr lang="en-US" dirty="0" smtClean="0"/>
              <a:t>Windows 10 – Universal XAML Apps</a:t>
            </a:r>
          </a:p>
          <a:p>
            <a:pPr lvl="1"/>
            <a:r>
              <a:rPr lang="en-US" dirty="0" smtClean="0"/>
              <a:t>Silverlight </a:t>
            </a:r>
          </a:p>
          <a:p>
            <a:r>
              <a:rPr lang="en-US" dirty="0" smtClean="0"/>
              <a:t>Small tweaks and improvements are still being made in each release of .NET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86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67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Demo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25043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– Windows Presentation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in 2006 with .NET 3.0</a:t>
            </a:r>
          </a:p>
          <a:p>
            <a:r>
              <a:rPr lang="en-US" dirty="0" smtClean="0"/>
              <a:t>Provides an alternative to Windows Forms</a:t>
            </a:r>
          </a:p>
          <a:p>
            <a:r>
              <a:rPr lang="en-US" dirty="0" smtClean="0"/>
              <a:t>Graphics engine built on </a:t>
            </a:r>
            <a:r>
              <a:rPr lang="en-US" dirty="0" smtClean="0"/>
              <a:t>DirectX </a:t>
            </a:r>
            <a:endParaRPr lang="en-US" dirty="0" smtClean="0"/>
          </a:p>
          <a:p>
            <a:r>
              <a:rPr lang="en-US" dirty="0" smtClean="0"/>
              <a:t>Introduced </a:t>
            </a:r>
            <a:r>
              <a:rPr lang="en-US" dirty="0" smtClean="0"/>
              <a:t>a XML based markup language XAML</a:t>
            </a:r>
          </a:p>
          <a:p>
            <a:pPr lvl="1"/>
            <a:r>
              <a:rPr lang="en-US" dirty="0" smtClean="0"/>
              <a:t>XAML allows for declarative coding</a:t>
            </a:r>
          </a:p>
          <a:p>
            <a:pPr lvl="1"/>
            <a:r>
              <a:rPr lang="en-US" dirty="0" smtClean="0"/>
              <a:t>Similar to HTML it facilitates composability</a:t>
            </a:r>
          </a:p>
          <a:p>
            <a:pPr lvl="1"/>
            <a:r>
              <a:rPr lang="en-US" dirty="0" smtClean="0"/>
              <a:t>Provides Data Binding *Magic*</a:t>
            </a:r>
          </a:p>
          <a:p>
            <a:pPr lvl="1"/>
            <a:r>
              <a:rPr lang="en-US" dirty="0" smtClean="0"/>
              <a:t>Enables a designer/developer workflow</a:t>
            </a:r>
          </a:p>
          <a:p>
            <a:r>
              <a:rPr lang="en-US" dirty="0" smtClean="0"/>
              <a:t>With all this comes the heavily recommended MVVM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0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41" y="1372260"/>
            <a:ext cx="4351338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good old days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7630" y="1462088"/>
            <a:ext cx="75919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OpenToolStripMenuItem_Click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(sender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OpenToolStripMenuItem.Click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openFileDialog 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OpenFileDialog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openFileDialog.Multiselect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openFileDialog.DefaultExt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"*.xml"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openFileDialog.AddExtension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openFileDialog.Filter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"XML File (*.xml)|*.xml"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AddHandler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openFileDialog.FileOk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CancelEventHandler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AddressOf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FileDialog_FileOk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openFileDialog.ShowDialog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14" y="3547929"/>
            <a:ext cx="5771649" cy="317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3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New Paradigm for Windows Desktop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60" y="1972469"/>
            <a:ext cx="3091815" cy="21615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59" y="4415832"/>
            <a:ext cx="3091815" cy="21651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06" y="2573518"/>
            <a:ext cx="1645653" cy="31210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50" y="2197147"/>
            <a:ext cx="5012155" cy="349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2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MVVM (Model – View – View-Model)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762" y="2282784"/>
            <a:ext cx="10762475" cy="315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8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model (domain object) is the applications data</a:t>
            </a:r>
          </a:p>
          <a:p>
            <a:r>
              <a:rPr lang="en-US" sz="2400" dirty="0" smtClean="0"/>
              <a:t>Typically holds information not behavior</a:t>
            </a:r>
          </a:p>
          <a:p>
            <a:r>
              <a:rPr lang="en-US" sz="2400" dirty="0" smtClean="0"/>
              <a:t>May Raise Property Changed Events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Keeping a model pure and clean may be more work than its worth.  Purist may be opposed to including </a:t>
            </a:r>
            <a:r>
              <a:rPr lang="en-US" sz="2400" dirty="0" err="1" smtClean="0"/>
              <a:t>INotifyPropertyChanged</a:t>
            </a:r>
            <a:r>
              <a:rPr lang="en-US" sz="2400" dirty="0" smtClean="0"/>
              <a:t> into the model. </a:t>
            </a:r>
            <a:endParaRPr lang="en-US" sz="1600" dirty="0"/>
          </a:p>
        </p:txBody>
      </p:sp>
      <p:pic>
        <p:nvPicPr>
          <p:cNvPr id="1026" name="Picture 2" descr="http://4.bp.blogspot.com/-uA2PCu4-hu4/Tc6m-1Tv34I/AAAAAAAAAYI/vkOx-zqOc-M/s1600/Supermodels-Without-Make-up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512" y="1248880"/>
            <a:ext cx="2635751" cy="354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10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226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view is what the user sees and interacts with</a:t>
            </a:r>
          </a:p>
          <a:p>
            <a:r>
              <a:rPr lang="en-US" dirty="0" smtClean="0"/>
              <a:t>It synchronizes its state with the View Model</a:t>
            </a:r>
          </a:p>
          <a:p>
            <a:pPr lvl="1"/>
            <a:r>
              <a:rPr lang="en-US" dirty="0" smtClean="0"/>
              <a:t>It is coupled tightly to the VM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4" name="Picture 6" descr="http://coastexplorermagazine.com/images/editorials/CXFa11CLviewsed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690" y="2988372"/>
            <a:ext cx="5174415" cy="344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18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fileserver.ingersollrand.com/images_its/EXPERT_EXTT_ISO_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418" y="3742517"/>
            <a:ext cx="3489994" cy="31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View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Holds one or more models</a:t>
            </a:r>
          </a:p>
          <a:p>
            <a:r>
              <a:rPr lang="en-US" dirty="0" smtClean="0"/>
              <a:t>Might convert data from the model before displaying it to the user</a:t>
            </a:r>
          </a:p>
          <a:p>
            <a:r>
              <a:rPr lang="en-US" dirty="0" smtClean="0"/>
              <a:t>Can be handled by a Controller, but typically are not</a:t>
            </a:r>
          </a:p>
          <a:p>
            <a:r>
              <a:rPr lang="en-US" dirty="0" smtClean="0"/>
              <a:t>Typically services are directly injected into View Models in MVVM</a:t>
            </a:r>
          </a:p>
          <a:p>
            <a:r>
              <a:rPr lang="en-US" dirty="0" smtClean="0"/>
              <a:t>May hold logic to manipulate the view</a:t>
            </a:r>
          </a:p>
          <a:p>
            <a:r>
              <a:rPr lang="en-US" dirty="0" smtClean="0"/>
              <a:t>If the application is small enough</a:t>
            </a:r>
          </a:p>
          <a:p>
            <a:pPr lvl="1"/>
            <a:r>
              <a:rPr lang="en-US" dirty="0" smtClean="0"/>
              <a:t>It may contain business logic</a:t>
            </a:r>
          </a:p>
          <a:p>
            <a:pPr lvl="1"/>
            <a:r>
              <a:rPr lang="en-US" dirty="0" smtClean="0"/>
              <a:t>May act directly as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2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brings us closer to the SOLID principles</a:t>
            </a:r>
          </a:p>
          <a:p>
            <a:r>
              <a:rPr lang="en-US" dirty="0" smtClean="0"/>
              <a:t>Allows for Unit Testing</a:t>
            </a:r>
          </a:p>
          <a:p>
            <a:pPr lvl="1"/>
            <a:r>
              <a:rPr lang="en-US" dirty="0" smtClean="0"/>
              <a:t>Command Actions</a:t>
            </a:r>
          </a:p>
          <a:p>
            <a:pPr lvl="1"/>
            <a:r>
              <a:rPr lang="en-US" dirty="0" smtClean="0"/>
              <a:t>Property Change Notifications</a:t>
            </a:r>
          </a:p>
          <a:p>
            <a:pPr lvl="1"/>
            <a:r>
              <a:rPr lang="en-US" dirty="0" smtClean="0"/>
              <a:t>Behavior of Application</a:t>
            </a:r>
          </a:p>
          <a:p>
            <a:r>
              <a:rPr lang="en-US" dirty="0" smtClean="0"/>
              <a:t>Focus on Application Behavior </a:t>
            </a:r>
          </a:p>
          <a:p>
            <a:pPr lvl="1"/>
            <a:r>
              <a:rPr lang="en-US" dirty="0" smtClean="0"/>
              <a:t>The View-Model details how your application behaves</a:t>
            </a:r>
          </a:p>
          <a:p>
            <a:r>
              <a:rPr lang="en-US" dirty="0" smtClean="0"/>
              <a:t>Allows for </a:t>
            </a:r>
            <a:r>
              <a:rPr lang="en-US" dirty="0" err="1" smtClean="0"/>
              <a:t>Blendability</a:t>
            </a:r>
            <a:r>
              <a:rPr lang="en-US" dirty="0" smtClean="0"/>
              <a:t> – </a:t>
            </a:r>
          </a:p>
          <a:p>
            <a:pPr lvl="1"/>
            <a:r>
              <a:rPr lang="en-US" dirty="0" smtClean="0"/>
              <a:t>Design Time Data in VS or </a:t>
            </a:r>
            <a:r>
              <a:rPr lang="en-US" smtClean="0"/>
              <a:t>Expression Blend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2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483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Wingdings</vt:lpstr>
      <vt:lpstr>Office Theme</vt:lpstr>
      <vt:lpstr>WPF &amp; MVVM</vt:lpstr>
      <vt:lpstr>WPF – Windows Presentation Foundation</vt:lpstr>
      <vt:lpstr>The good old days</vt:lpstr>
      <vt:lpstr>A New Paradigm for Windows Desktop</vt:lpstr>
      <vt:lpstr>MVVM (Model – View – View-Model)</vt:lpstr>
      <vt:lpstr>The Model</vt:lpstr>
      <vt:lpstr>The View</vt:lpstr>
      <vt:lpstr>The View Model</vt:lpstr>
      <vt:lpstr>Why is this important?</vt:lpstr>
      <vt:lpstr>MVVM Frameworks</vt:lpstr>
      <vt:lpstr>Why use a Framework?</vt:lpstr>
      <vt:lpstr>Is WPF &amp; MVVM Always the solution?</vt:lpstr>
      <vt:lpstr>Is WPF Dead?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&amp; MVVM</dc:title>
  <dc:creator>Don Waldo</dc:creator>
  <cp:lastModifiedBy>Don Waldo</cp:lastModifiedBy>
  <cp:revision>27</cp:revision>
  <dcterms:created xsi:type="dcterms:W3CDTF">2015-11-08T02:34:07Z</dcterms:created>
  <dcterms:modified xsi:type="dcterms:W3CDTF">2015-11-13T00:21:47Z</dcterms:modified>
</cp:coreProperties>
</file>