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801F"/>
    <a:srgbClr val="000000"/>
    <a:srgbClr val="36683A"/>
    <a:srgbClr val="DF9817"/>
    <a:srgbClr val="F1ECE3"/>
    <a:srgbClr val="A48650"/>
    <a:srgbClr val="8BC38F"/>
    <a:srgbClr val="6CC2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6A6C-5338-4EB3-9E26-DB5D11282BF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3C37-745C-4039-ACAE-150B574B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6A6C-5338-4EB3-9E26-DB5D11282BF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3C37-745C-4039-ACAE-150B574B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6A6C-5338-4EB3-9E26-DB5D11282BF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3C37-745C-4039-ACAE-150B574B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9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6A6C-5338-4EB3-9E26-DB5D11282BF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3C37-745C-4039-ACAE-150B574B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3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6A6C-5338-4EB3-9E26-DB5D11282BF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3C37-745C-4039-ACAE-150B574B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7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6A6C-5338-4EB3-9E26-DB5D11282BF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3C37-745C-4039-ACAE-150B574B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6A6C-5338-4EB3-9E26-DB5D11282BF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3C37-745C-4039-ACAE-150B574B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6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6A6C-5338-4EB3-9E26-DB5D11282BF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3C37-745C-4039-ACAE-150B574B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6A6C-5338-4EB3-9E26-DB5D11282BF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3C37-745C-4039-ACAE-150B574B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6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6A6C-5338-4EB3-9E26-DB5D11282BF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3C37-745C-4039-ACAE-150B574B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5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6A6C-5338-4EB3-9E26-DB5D11282BF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3C37-745C-4039-ACAE-150B574B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4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26A6C-5338-4EB3-9E26-DB5D11282BF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83C37-745C-4039-ACAE-150B574B7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186" y="25634"/>
            <a:ext cx="11899076" cy="6513616"/>
          </a:xfrm>
          <a:prstGeom prst="rect">
            <a:avLst/>
          </a:prstGeom>
          <a:gradFill>
            <a:gsLst>
              <a:gs pos="83000">
                <a:schemeClr val="bg1"/>
              </a:gs>
              <a:gs pos="5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801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095" y="971094"/>
            <a:ext cx="2410047" cy="1098697"/>
          </a:xfrm>
          <a:prstGeom prst="rect">
            <a:avLst/>
          </a:prstGeom>
          <a:gradFill>
            <a:gsLst>
              <a:gs pos="2000">
                <a:schemeClr val="bg1">
                  <a:lumMod val="85000"/>
                </a:schemeClr>
              </a:gs>
              <a:gs pos="83000">
                <a:srgbClr val="F1ECE3">
                  <a:alpha val="4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81703" y="2542319"/>
            <a:ext cx="3012559" cy="3260652"/>
          </a:xfrm>
          <a:prstGeom prst="rect">
            <a:avLst/>
          </a:prstGeom>
          <a:gradFill>
            <a:gsLst>
              <a:gs pos="2000">
                <a:schemeClr val="bg1">
                  <a:lumMod val="65000"/>
                  <a:alpha val="59000"/>
                </a:schemeClr>
              </a:gs>
              <a:gs pos="67000">
                <a:schemeClr val="bg1">
                  <a:alpha val="39000"/>
                </a:schemeClr>
              </a:gs>
            </a:gsLst>
            <a:lin ang="2700000" scaled="0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5186" y="25634"/>
            <a:ext cx="11899076" cy="533513"/>
          </a:xfrm>
          <a:prstGeom prst="rect">
            <a:avLst/>
          </a:prstGeom>
          <a:gradFill>
            <a:gsLst>
              <a:gs pos="79570">
                <a:schemeClr val="bg1">
                  <a:lumMod val="85000"/>
                  <a:alpha val="16000"/>
                </a:schemeClr>
              </a:gs>
              <a:gs pos="14000">
                <a:schemeClr val="bg1">
                  <a:lumMod val="75000"/>
                  <a:alpha val="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944" y="100220"/>
            <a:ext cx="384684" cy="446863"/>
          </a:xfrm>
          <a:prstGeom prst="rect">
            <a:avLst/>
          </a:prstGeom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45" y="47292"/>
            <a:ext cx="412916" cy="490187"/>
          </a:xfrm>
          <a:prstGeom prst="rect">
            <a:avLst/>
          </a:prstGeom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2098973" y="0"/>
            <a:ext cx="844933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African Agricultural Production Dashboard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82956" y="1399125"/>
            <a:ext cx="2330710" cy="658220"/>
          </a:xfrm>
          <a:prstGeom prst="rect">
            <a:avLst/>
          </a:prstGeom>
          <a:gradFill>
            <a:gsLst>
              <a:gs pos="2000">
                <a:schemeClr val="bg1">
                  <a:lumMod val="65000"/>
                  <a:alpha val="59000"/>
                </a:schemeClr>
              </a:gs>
              <a:gs pos="67000">
                <a:schemeClr val="bg1">
                  <a:alpha val="39000"/>
                </a:schemeClr>
              </a:gs>
            </a:gsLst>
            <a:lin ang="2700000" scaled="0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423346" y="1335776"/>
            <a:ext cx="154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Country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6095" y="2331659"/>
            <a:ext cx="3012560" cy="1901565"/>
          </a:xfrm>
          <a:prstGeom prst="rect">
            <a:avLst/>
          </a:prstGeom>
          <a:gradFill>
            <a:gsLst>
              <a:gs pos="2000">
                <a:schemeClr val="bg1">
                  <a:lumMod val="65000"/>
                  <a:alpha val="59000"/>
                </a:schemeClr>
              </a:gs>
              <a:gs pos="67000">
                <a:schemeClr val="bg1">
                  <a:alpha val="39000"/>
                </a:schemeClr>
              </a:gs>
            </a:gsLst>
            <a:lin ang="2700000" scaled="0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6095" y="4351789"/>
            <a:ext cx="3012560" cy="1901565"/>
          </a:xfrm>
          <a:prstGeom prst="rect">
            <a:avLst/>
          </a:prstGeom>
          <a:gradFill>
            <a:gsLst>
              <a:gs pos="2000">
                <a:schemeClr val="bg1">
                  <a:lumMod val="65000"/>
                  <a:alpha val="59000"/>
                </a:schemeClr>
              </a:gs>
              <a:gs pos="67000">
                <a:schemeClr val="bg1">
                  <a:alpha val="39000"/>
                </a:schemeClr>
              </a:gs>
            </a:gsLst>
            <a:lin ang="2700000" scaled="0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78252" y="971095"/>
            <a:ext cx="2410047" cy="1098697"/>
          </a:xfrm>
          <a:prstGeom prst="rect">
            <a:avLst/>
          </a:prstGeom>
          <a:gradFill>
            <a:gsLst>
              <a:gs pos="2000">
                <a:schemeClr val="bg1">
                  <a:lumMod val="85000"/>
                </a:schemeClr>
              </a:gs>
              <a:gs pos="83000">
                <a:srgbClr val="F1ECE3">
                  <a:alpha val="4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00799" y="1007043"/>
            <a:ext cx="2410047" cy="1098697"/>
          </a:xfrm>
          <a:prstGeom prst="rect">
            <a:avLst/>
          </a:prstGeom>
          <a:gradFill>
            <a:gsLst>
              <a:gs pos="2000">
                <a:schemeClr val="bg1">
                  <a:lumMod val="85000"/>
                </a:schemeClr>
              </a:gs>
              <a:gs pos="83000">
                <a:srgbClr val="F1ECE3">
                  <a:alpha val="4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52160" y="2906234"/>
            <a:ext cx="5286038" cy="3246474"/>
          </a:xfrm>
          <a:prstGeom prst="rect">
            <a:avLst/>
          </a:prstGeom>
          <a:gradFill>
            <a:gsLst>
              <a:gs pos="2000">
                <a:schemeClr val="bg1">
                  <a:lumMod val="65000"/>
                  <a:alpha val="59000"/>
                </a:schemeClr>
              </a:gs>
              <a:gs pos="67000">
                <a:schemeClr val="bg1">
                  <a:alpha val="39000"/>
                </a:schemeClr>
              </a:gs>
            </a:gsLst>
            <a:lin ang="2700000" scaled="0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9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Egbuluka</dc:creator>
  <cp:lastModifiedBy>Francis Egbuluka</cp:lastModifiedBy>
  <cp:revision>13</cp:revision>
  <dcterms:created xsi:type="dcterms:W3CDTF">2024-01-29T07:28:56Z</dcterms:created>
  <dcterms:modified xsi:type="dcterms:W3CDTF">2024-01-29T23:31:35Z</dcterms:modified>
</cp:coreProperties>
</file>