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8" r:id="rId3"/>
    <p:sldId id="291" r:id="rId4"/>
    <p:sldId id="278" r:id="rId5"/>
    <p:sldId id="279" r:id="rId6"/>
    <p:sldId id="285" r:id="rId7"/>
    <p:sldId id="281" r:id="rId8"/>
    <p:sldId id="292" r:id="rId9"/>
    <p:sldId id="286" r:id="rId10"/>
    <p:sldId id="257" r:id="rId11"/>
    <p:sldId id="298" r:id="rId12"/>
    <p:sldId id="258" r:id="rId13"/>
    <p:sldId id="287" r:id="rId14"/>
    <p:sldId id="293" r:id="rId15"/>
    <p:sldId id="294" r:id="rId16"/>
    <p:sldId id="295" r:id="rId17"/>
    <p:sldId id="296" r:id="rId18"/>
    <p:sldId id="297" r:id="rId19"/>
    <p:sldId id="301" r:id="rId20"/>
    <p:sldId id="290" r:id="rId21"/>
    <p:sldId id="3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0FA6-5D80-40D9-A827-974A741FC140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91F9C-BE88-418E-AECC-A775524931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635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6c221b22f_0_365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g36c221b22f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975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42157de5f7_0_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g42157de5f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801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cf842e83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cf842e83a_0_260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300" cy="4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890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6c221b22f_0_365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g36c221b22f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460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cf842e83a_0_16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g3cf842e83a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39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42157de5f7_0_10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42157de5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89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cf842e83a_0_174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3cf842e83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479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cf842e83a_0_16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g3cf842e83a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033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cf842e83a_0_179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3cf842e83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395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d97a82b30_0_1:notes"/>
          <p:cNvSpPr txBox="1">
            <a:spLocks noGrp="1"/>
          </p:cNvSpPr>
          <p:nvPr>
            <p:ph type="body" idx="1"/>
          </p:nvPr>
        </p:nvSpPr>
        <p:spPr>
          <a:xfrm>
            <a:off x="709930" y="4458018"/>
            <a:ext cx="5679300" cy="4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5" tIns="94375" rIns="94375" bIns="9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g3d97a82b3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730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257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820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562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80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29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048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125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542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949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8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587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3810-53CA-403B-BC80-9B9E43879DA4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B4FB-4A4B-42EE-A3A4-A98C06AC1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743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 smtClean="0"/>
              <a:t>Vue</a:t>
            </a:r>
            <a:r>
              <a:rPr lang="en-SG" dirty="0" smtClean="0"/>
              <a:t> JS 102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SPA Time!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603" y="368700"/>
            <a:ext cx="3788793" cy="23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2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2"/>
          <p:cNvSpPr txBox="1">
            <a:spLocks noGrp="1"/>
          </p:cNvSpPr>
          <p:nvPr>
            <p:ph sz="half" idx="1"/>
          </p:nvPr>
        </p:nvSpPr>
        <p:spPr>
          <a:xfrm>
            <a:off x="838199" y="1825625"/>
            <a:ext cx="6330351" cy="4419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6000" dirty="0"/>
              <a:t>Module </a:t>
            </a:r>
            <a:r>
              <a:rPr lang="en-US" sz="6000" dirty="0" smtClean="0"/>
              <a:t>5</a:t>
            </a:r>
            <a:endParaRPr sz="60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6000" dirty="0" err="1"/>
              <a:t>Vue</a:t>
            </a:r>
            <a:r>
              <a:rPr lang="en-US" sz="6000" dirty="0"/>
              <a:t> </a:t>
            </a:r>
            <a:r>
              <a:rPr lang="en-US" sz="6000" dirty="0" err="1"/>
              <a:t>Cli</a:t>
            </a:r>
            <a:r>
              <a:rPr lang="en-US" sz="6000" dirty="0"/>
              <a:t> and Router</a:t>
            </a:r>
            <a:endParaRPr sz="6000" dirty="0"/>
          </a:p>
          <a:p>
            <a:pPr marL="342900" indent="-139700" algn="ctr">
              <a:spcBef>
                <a:spcPts val="640"/>
              </a:spcBef>
              <a:buNone/>
            </a:pPr>
            <a:endParaRPr sz="6000" b="1" dirty="0"/>
          </a:p>
          <a:p>
            <a:pPr marL="342900" indent="-139700" algn="ctr">
              <a:spcBef>
                <a:spcPts val="640"/>
              </a:spcBef>
              <a:buNone/>
            </a:pPr>
            <a:endParaRPr sz="6000" b="1" dirty="0"/>
          </a:p>
          <a:p>
            <a:pPr marL="342900" indent="-139700" algn="ctr">
              <a:spcBef>
                <a:spcPts val="640"/>
              </a:spcBef>
              <a:buNone/>
            </a:pPr>
            <a:endParaRPr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166" y="2319143"/>
            <a:ext cx="3364302" cy="33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4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0"/>
          <p:cNvSpPr txBox="1">
            <a:spLocks noGrp="1"/>
          </p:cNvSpPr>
          <p:nvPr>
            <p:ph type="title"/>
          </p:nvPr>
        </p:nvSpPr>
        <p:spPr>
          <a:xfrm>
            <a:off x="1808550" y="439200"/>
            <a:ext cx="8847300" cy="78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Single Page Applications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604" name="Google Shape;604;p100"/>
          <p:cNvSpPr txBox="1">
            <a:spLocks noGrp="1"/>
          </p:cNvSpPr>
          <p:nvPr>
            <p:ph idx="1"/>
          </p:nvPr>
        </p:nvSpPr>
        <p:spPr>
          <a:xfrm>
            <a:off x="1808550" y="1289250"/>
            <a:ext cx="8748300" cy="4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191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Using SPA there is no need to refresh the page every time we make a request to the server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115000"/>
              </a:lnSpc>
              <a:spcBef>
                <a:spcPts val="0"/>
              </a:spcBef>
              <a:buSzPts val="3000"/>
            </a:pPr>
            <a:r>
              <a:rPr lang="en-US">
                <a:solidFill>
                  <a:schemeClr val="dk1"/>
                </a:solidFill>
              </a:rPr>
              <a:t>Vue Router helps us create SPA 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1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3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 dirty="0" err="1">
                <a:solidFill>
                  <a:schemeClr val="dk1"/>
                </a:solidFill>
              </a:rPr>
              <a:t>Vue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Cli</a:t>
            </a:r>
            <a:endParaRPr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559" name="Google Shape;559;p93"/>
          <p:cNvSpPr txBox="1">
            <a:spLocks noGrp="1"/>
          </p:cNvSpPr>
          <p:nvPr>
            <p:ph idx="1"/>
          </p:nvPr>
        </p:nvSpPr>
        <p:spPr>
          <a:xfrm>
            <a:off x="1754125" y="1197625"/>
            <a:ext cx="8630100" cy="5152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19100">
              <a:lnSpc>
                <a:spcPct val="70000"/>
              </a:lnSpc>
              <a:buClr>
                <a:schemeClr val="dk1"/>
              </a:buClr>
              <a:buSzPts val="3000"/>
            </a:pPr>
            <a:r>
              <a:rPr lang="en-US" dirty="0" err="1" smtClean="0">
                <a:solidFill>
                  <a:schemeClr val="dk1"/>
                </a:solidFill>
              </a:rPr>
              <a:t>Vue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provides an official CLI for quickly scaffolding ambitious Single Page </a:t>
            </a:r>
            <a:r>
              <a:rPr lang="en-US" dirty="0" smtClean="0">
                <a:solidFill>
                  <a:schemeClr val="dk1"/>
                </a:solidFill>
              </a:rPr>
              <a:t>Applications</a:t>
            </a:r>
            <a:br>
              <a:rPr lang="en-US" dirty="0" smtClean="0">
                <a:solidFill>
                  <a:schemeClr val="dk1"/>
                </a:solidFill>
              </a:rPr>
            </a:br>
            <a:endParaRPr lang="en-US" dirty="0" smtClean="0"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buClr>
                <a:schemeClr val="dk1"/>
              </a:buClr>
              <a:buSzPts val="3000"/>
            </a:pPr>
            <a:r>
              <a:rPr lang="en-US" dirty="0" err="1" smtClean="0">
                <a:solidFill>
                  <a:schemeClr val="dk1"/>
                </a:solidFill>
              </a:rPr>
              <a:t>Webpack</a:t>
            </a:r>
            <a:r>
              <a:rPr lang="en-US" dirty="0" smtClean="0">
                <a:solidFill>
                  <a:schemeClr val="dk1"/>
                </a:solidFill>
              </a:rPr>
              <a:t>! </a:t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/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/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/>
            </a:r>
            <a:br>
              <a:rPr lang="en-US" dirty="0" smtClean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 dirty="0" smtClean="0">
                <a:solidFill>
                  <a:schemeClr val="dk1"/>
                </a:solidFill>
              </a:rPr>
              <a:t/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/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err="1" smtClean="0">
                <a:solidFill>
                  <a:schemeClr val="dk1"/>
                </a:solidFill>
              </a:rPr>
              <a:t>Vue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Cli</a:t>
            </a:r>
            <a:r>
              <a:rPr lang="en-US" dirty="0">
                <a:solidFill>
                  <a:schemeClr val="dk1"/>
                </a:solidFill>
              </a:rPr>
              <a:t> is a full system for rapid Vue.js development platform. It allows you to create  </a:t>
            </a:r>
            <a:r>
              <a:rPr lang="en-US" dirty="0" err="1">
                <a:solidFill>
                  <a:schemeClr val="dk1"/>
                </a:solidFill>
              </a:rPr>
              <a:t>Vue</a:t>
            </a:r>
            <a:r>
              <a:rPr lang="en-US" dirty="0">
                <a:solidFill>
                  <a:schemeClr val="dk1"/>
                </a:solidFill>
              </a:rPr>
              <a:t> App can also be deployed on the </a:t>
            </a:r>
            <a:r>
              <a:rPr lang="en-US" dirty="0" smtClean="0">
                <a:solidFill>
                  <a:schemeClr val="dk1"/>
                </a:solidFill>
              </a:rPr>
              <a:t>server</a:t>
            </a:r>
            <a:br>
              <a:rPr lang="en-US" dirty="0" smtClean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 dirty="0" err="1">
                <a:solidFill>
                  <a:schemeClr val="dk1"/>
                </a:solidFill>
              </a:rPr>
              <a:t>Vue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Cli</a:t>
            </a:r>
            <a:r>
              <a:rPr lang="en-US" dirty="0">
                <a:solidFill>
                  <a:schemeClr val="dk1"/>
                </a:solidFill>
              </a:rPr>
              <a:t> is based on node.js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450" y="2137911"/>
            <a:ext cx="3712069" cy="18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7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9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Ex: </a:t>
            </a:r>
            <a:r>
              <a:rPr lang="en-US" dirty="0" err="1">
                <a:solidFill>
                  <a:schemeClr val="dk1"/>
                </a:solidFill>
              </a:rPr>
              <a:t>Vue</a:t>
            </a:r>
            <a:r>
              <a:rPr lang="en-US" dirty="0">
                <a:solidFill>
                  <a:schemeClr val="dk1"/>
                </a:solidFill>
              </a:rPr>
              <a:t> App</a:t>
            </a:r>
            <a:endParaRPr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597" name="Google Shape;597;p99"/>
          <p:cNvSpPr txBox="1">
            <a:spLocks noGrp="1"/>
          </p:cNvSpPr>
          <p:nvPr>
            <p:ph idx="1"/>
          </p:nvPr>
        </p:nvSpPr>
        <p:spPr>
          <a:xfrm>
            <a:off x="1810675" y="1307238"/>
            <a:ext cx="8642100" cy="110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SG" dirty="0" smtClean="0">
                <a:solidFill>
                  <a:schemeClr val="dk1"/>
                </a:solidFill>
              </a:rPr>
              <a:t>Code Up Your Application</a:t>
            </a:r>
            <a:endParaRPr dirty="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endParaRPr sz="2200" dirty="0">
              <a:solidFill>
                <a:schemeClr val="dk1"/>
              </a:solidFill>
            </a:endParaRPr>
          </a:p>
        </p:txBody>
      </p:sp>
      <p:pic>
        <p:nvPicPr>
          <p:cNvPr id="598" name="Google Shape;598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675" y="2501376"/>
            <a:ext cx="7760430" cy="4356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3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5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Install Vue CLI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71" name="Google Shape;571;p95"/>
          <p:cNvSpPr txBox="1">
            <a:spLocks noGrp="1"/>
          </p:cNvSpPr>
          <p:nvPr>
            <p:ph idx="1"/>
          </p:nvPr>
        </p:nvSpPr>
        <p:spPr>
          <a:xfrm>
            <a:off x="2035225" y="1197625"/>
            <a:ext cx="7567500" cy="532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To install Vue CLI, type the following command to your Windows CMD Prompt or Mac Terminal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npm install -g vue-cli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endParaRPr sz="2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757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4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Installing Node JS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65" name="Google Shape;565;p94"/>
          <p:cNvSpPr txBox="1">
            <a:spLocks noGrp="1"/>
          </p:cNvSpPr>
          <p:nvPr>
            <p:ph idx="1"/>
          </p:nvPr>
        </p:nvSpPr>
        <p:spPr>
          <a:xfrm>
            <a:off x="1754125" y="1197625"/>
            <a:ext cx="8814000" cy="5152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Download and </a:t>
            </a:r>
            <a:r>
              <a:rPr lang="en-US" i="0" u="none" strike="noStrike" cap="none">
                <a:solidFill>
                  <a:schemeClr val="dk1"/>
                </a:solidFill>
              </a:rPr>
              <a:t>Install Node JS</a:t>
            </a:r>
            <a:r>
              <a:rPr lang="en-US">
                <a:solidFill>
                  <a:schemeClr val="dk1"/>
                </a:solidFill>
              </a:rPr>
              <a:t/>
            </a:r>
            <a:br>
              <a:rPr lang="en-US">
                <a:solidFill>
                  <a:schemeClr val="dk1"/>
                </a:solidFill>
              </a:rPr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https://nodejs.org/en/download/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To test if Node JS was installed successfully type the following commands on your Windows CMD Prompt / Mac Terminal </a:t>
            </a: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r>
              <a:rPr lang="en-US">
                <a:solidFill>
                  <a:schemeClr val="dk1"/>
                </a:solidFill>
              </a:rPr>
              <a:t>node -v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To test if Node Package Manager (NPM) was installed successfully, type </a:t>
            </a: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r>
              <a:rPr lang="en-US">
                <a:solidFill>
                  <a:schemeClr val="dk1"/>
                </a:solidFill>
              </a:rPr>
              <a:t>npm -v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6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6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Create Vue Project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77" name="Google Shape;577;p96"/>
          <p:cNvSpPr txBox="1">
            <a:spLocks noGrp="1"/>
          </p:cNvSpPr>
          <p:nvPr>
            <p:ph idx="1"/>
          </p:nvPr>
        </p:nvSpPr>
        <p:spPr>
          <a:xfrm>
            <a:off x="2035225" y="1197625"/>
            <a:ext cx="8268300" cy="532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To create Vue project, type the following command to your Windows CMD Prompt or Mac Terminal: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vue init webpack myapp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cd myapp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npm run dev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endParaRPr sz="2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42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7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Vue App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83" name="Google Shape;583;p97"/>
          <p:cNvSpPr txBox="1">
            <a:spLocks noGrp="1"/>
          </p:cNvSpPr>
          <p:nvPr>
            <p:ph idx="1"/>
          </p:nvPr>
        </p:nvSpPr>
        <p:spPr>
          <a:xfrm>
            <a:off x="1524000" y="1090475"/>
            <a:ext cx="8968200" cy="110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View on the browser http://localhost:8080/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endParaRPr sz="2200">
              <a:solidFill>
                <a:schemeClr val="dk1"/>
              </a:solidFill>
            </a:endParaRPr>
          </a:p>
        </p:txBody>
      </p:sp>
      <p:pic>
        <p:nvPicPr>
          <p:cNvPr id="584" name="Google Shape;584;p97"/>
          <p:cNvPicPr preferRelativeResize="0"/>
          <p:nvPr/>
        </p:nvPicPr>
        <p:blipFill rotWithShape="1">
          <a:blip r:embed="rId3">
            <a:alphaModFix/>
          </a:blip>
          <a:srcRect t="4113" b="16634"/>
          <a:stretch/>
        </p:blipFill>
        <p:spPr>
          <a:xfrm>
            <a:off x="1524001" y="1785846"/>
            <a:ext cx="9143999" cy="4515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47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8"/>
          <p:cNvSpPr txBox="1">
            <a:spLocks noGrp="1"/>
          </p:cNvSpPr>
          <p:nvPr>
            <p:ph type="title"/>
          </p:nvPr>
        </p:nvSpPr>
        <p:spPr>
          <a:xfrm>
            <a:off x="2054075" y="533400"/>
            <a:ext cx="833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Vue App Structure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590" name="Google Shape;590;p98"/>
          <p:cNvSpPr txBox="1">
            <a:spLocks noGrp="1"/>
          </p:cNvSpPr>
          <p:nvPr>
            <p:ph idx="1"/>
          </p:nvPr>
        </p:nvSpPr>
        <p:spPr>
          <a:xfrm>
            <a:off x="5111250" y="1197625"/>
            <a:ext cx="5192400" cy="532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19100">
              <a:lnSpc>
                <a:spcPct val="70000"/>
              </a:lnSpc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The main.js will call the main component App.vue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App.vue component consist of the subcomponents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Each component has template, script and style</a:t>
            </a:r>
            <a:endParaRPr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indent="0">
              <a:lnSpc>
                <a:spcPct val="70000"/>
              </a:lnSpc>
              <a:buNone/>
            </a:pPr>
            <a:endParaRPr sz="2200">
              <a:solidFill>
                <a:schemeClr val="dk1"/>
              </a:solidFill>
            </a:endParaRPr>
          </a:p>
        </p:txBody>
      </p:sp>
      <p:pic>
        <p:nvPicPr>
          <p:cNvPr id="591" name="Google Shape;59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075" y="1192226"/>
            <a:ext cx="2976686" cy="5333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40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PRO Level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Build A Coffee App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897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01637" y="1734839"/>
            <a:ext cx="9144000" cy="904845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SPA</a:t>
            </a:r>
            <a:br>
              <a:rPr lang="en-SG" dirty="0" smtClean="0"/>
            </a:br>
            <a:r>
              <a:rPr lang="en-SG" dirty="0" smtClean="0"/>
              <a:t>Single Page Application</a:t>
            </a:r>
            <a:br>
              <a:rPr lang="en-SG" dirty="0" smtClean="0"/>
            </a:br>
            <a:r>
              <a:rPr lang="en-SG" sz="3600" dirty="0" smtClean="0"/>
              <a:t>what we are really here for!</a:t>
            </a:r>
            <a:endParaRPr lang="en-SG" dirty="0"/>
          </a:p>
        </p:txBody>
      </p:sp>
      <p:pic>
        <p:nvPicPr>
          <p:cNvPr id="7" name="Picture 2" descr="Image result for SPA 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6" y="3011100"/>
            <a:ext cx="4187047" cy="254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506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Secret Level – Build A Registration App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SG" sz="3800" dirty="0" smtClean="0"/>
              <a:t>Lionel wants a coffee break app.</a:t>
            </a:r>
            <a:br>
              <a:rPr lang="en-SG" sz="3800" dirty="0" smtClean="0"/>
            </a:br>
            <a:r>
              <a:rPr lang="en-SG" sz="2900" dirty="0" smtClean="0"/>
              <a:t>- For So Tien to buy drinks for everyone in Class.</a:t>
            </a:r>
            <a:br>
              <a:rPr lang="en-SG" sz="2900" dirty="0" smtClean="0"/>
            </a:br>
            <a:endParaRPr lang="en-SG" sz="2900" dirty="0" smtClean="0"/>
          </a:p>
          <a:p>
            <a:r>
              <a:rPr lang="en-SG" sz="3400" dirty="0" smtClean="0"/>
              <a:t>Features – Junior Dev</a:t>
            </a:r>
          </a:p>
          <a:p>
            <a:pPr lvl="1"/>
            <a:r>
              <a:rPr lang="en-SG" sz="4300" dirty="0" smtClean="0"/>
              <a:t>People can put [‘</a:t>
            </a:r>
            <a:r>
              <a:rPr lang="en-SG" sz="4300" dirty="0" err="1" smtClean="0"/>
              <a:t>name’,’drink</a:t>
            </a:r>
            <a:r>
              <a:rPr lang="en-SG" sz="4300" dirty="0" smtClean="0"/>
              <a:t>’]</a:t>
            </a:r>
          </a:p>
          <a:p>
            <a:pPr lvl="1"/>
            <a:r>
              <a:rPr lang="en-SG" sz="4300" dirty="0" smtClean="0"/>
              <a:t>Some people change their mind and cancel</a:t>
            </a:r>
          </a:p>
          <a:p>
            <a:pPr lvl="1"/>
            <a:r>
              <a:rPr lang="en-SG" sz="4300" dirty="0" smtClean="0"/>
              <a:t>some people not allowed (“LIO” in their name) </a:t>
            </a:r>
          </a:p>
          <a:p>
            <a:pPr lvl="1"/>
            <a:r>
              <a:rPr lang="en-SG" sz="4300" dirty="0" smtClean="0"/>
              <a:t>We can see entire list</a:t>
            </a:r>
            <a:br>
              <a:rPr lang="en-SG" sz="4300" dirty="0" smtClean="0"/>
            </a:br>
            <a:endParaRPr lang="en-SG" sz="4300" dirty="0" smtClean="0"/>
          </a:p>
          <a:p>
            <a:r>
              <a:rPr lang="en-SG" sz="4900" dirty="0" smtClean="0"/>
              <a:t>More – Pro Dev</a:t>
            </a:r>
          </a:p>
          <a:p>
            <a:pPr lvl="1"/>
            <a:r>
              <a:rPr lang="en-SG" sz="4300" dirty="0" smtClean="0"/>
              <a:t>People can put amount of money</a:t>
            </a:r>
          </a:p>
          <a:p>
            <a:pPr lvl="1"/>
            <a:r>
              <a:rPr lang="en-SG" sz="4300" dirty="0" smtClean="0"/>
              <a:t>List will show total  </a:t>
            </a:r>
            <a:br>
              <a:rPr lang="en-SG" sz="4300" dirty="0" smtClean="0"/>
            </a:br>
            <a:r>
              <a:rPr lang="en-SG" sz="4300" dirty="0" smtClean="0"/>
              <a:t/>
            </a:r>
            <a:br>
              <a:rPr lang="en-SG" sz="4300" dirty="0" smtClean="0"/>
            </a:br>
            <a:endParaRPr lang="en-SG" sz="4300" dirty="0" smtClean="0"/>
          </a:p>
          <a:p>
            <a:r>
              <a:rPr lang="en-SG" sz="4900" dirty="0" smtClean="0"/>
              <a:t>Tech Lead </a:t>
            </a:r>
          </a:p>
          <a:p>
            <a:pPr lvl="1"/>
            <a:r>
              <a:rPr lang="en-SG" sz="4300" dirty="0" smtClean="0"/>
              <a:t>Stored to </a:t>
            </a:r>
            <a:r>
              <a:rPr lang="en-SG" sz="4300" dirty="0" err="1" smtClean="0"/>
              <a:t>localstorage</a:t>
            </a:r>
            <a:r>
              <a:rPr lang="en-SG" sz="4300" dirty="0" smtClean="0"/>
              <a:t> </a:t>
            </a:r>
          </a:p>
          <a:p>
            <a:pPr lvl="1"/>
            <a:r>
              <a:rPr lang="en-SG" sz="4300" dirty="0" smtClean="0"/>
              <a:t>There’s a filter on the index page for easy searching of some ones order</a:t>
            </a:r>
          </a:p>
          <a:p>
            <a:pPr lvl="1"/>
            <a:r>
              <a:rPr lang="en-SG" sz="4300" dirty="0" smtClean="0"/>
              <a:t>Can generate a ‘detail’ view of 1 person that look like a </a:t>
            </a:r>
            <a:r>
              <a:rPr lang="en-SG" sz="4300" dirty="0" err="1" smtClean="0"/>
              <a:t>recipet</a:t>
            </a:r>
            <a:r>
              <a:rPr lang="en-SG" sz="4300" dirty="0" smtClean="0"/>
              <a:t>  </a:t>
            </a:r>
          </a:p>
          <a:p>
            <a:pPr lvl="1"/>
            <a:r>
              <a:rPr lang="en-SG" sz="4300" dirty="0" smtClean="0"/>
              <a:t>User can put special requirements like ‘less sugar’  </a:t>
            </a:r>
            <a:r>
              <a:rPr lang="en-SG" sz="3400" dirty="0" smtClean="0"/>
              <a:t/>
            </a:r>
            <a:br>
              <a:rPr lang="en-SG" sz="3400" dirty="0" smtClean="0"/>
            </a:br>
            <a:endParaRPr lang="en-SG" sz="3400" dirty="0" smtClean="0"/>
          </a:p>
          <a:p>
            <a:pPr marL="457200" lvl="1" indent="0">
              <a:buNone/>
            </a:pPr>
            <a:endParaRPr lang="en-SG" dirty="0"/>
          </a:p>
          <a:p>
            <a:pPr marL="457200" lvl="1" indent="0">
              <a:buNone/>
            </a:pP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0724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600" dirty="0"/>
              <a:t>Jeff Dean </a:t>
            </a:r>
          </a:p>
          <a:p>
            <a:pPr lvl="1"/>
            <a:r>
              <a:rPr lang="en-SG" sz="2200" dirty="0"/>
              <a:t>Build the entire thing to firebase </a:t>
            </a:r>
          </a:p>
          <a:p>
            <a:pPr lvl="1"/>
            <a:r>
              <a:rPr lang="en-SG" sz="2200" dirty="0" err="1"/>
              <a:t>Auth</a:t>
            </a:r>
            <a:r>
              <a:rPr lang="en-SG" sz="2200" dirty="0"/>
              <a:t> login with 2 levels of user, (Admin (So Tien), User)</a:t>
            </a:r>
          </a:p>
          <a:p>
            <a:pPr lvl="1"/>
            <a:r>
              <a:rPr lang="en-SG" sz="2200" dirty="0"/>
              <a:t>Unit test it</a:t>
            </a:r>
          </a:p>
          <a:p>
            <a:pPr lvl="1"/>
            <a:r>
              <a:rPr lang="en-SG" sz="2200" dirty="0"/>
              <a:t>Add a </a:t>
            </a:r>
            <a:r>
              <a:rPr lang="en-SG" sz="2200" dirty="0" err="1"/>
              <a:t>css</a:t>
            </a:r>
            <a:r>
              <a:rPr lang="en-SG" sz="2200" dirty="0"/>
              <a:t> framework to make it look nice</a:t>
            </a:r>
          </a:p>
          <a:p>
            <a:pPr lvl="1"/>
            <a:r>
              <a:rPr lang="en-SG" sz="2200" dirty="0"/>
              <a:t>Have it ready as a PWA</a:t>
            </a:r>
          </a:p>
          <a:p>
            <a:pPr lvl="1"/>
            <a:r>
              <a:rPr lang="en-SG" sz="2200" dirty="0"/>
              <a:t>Have it as a hybrid app</a:t>
            </a:r>
          </a:p>
          <a:p>
            <a:pPr lvl="1"/>
            <a:r>
              <a:rPr lang="en-SG" sz="2200" dirty="0" smtClean="0"/>
              <a:t>Put maps so we can see when were is So Tien</a:t>
            </a:r>
          </a:p>
          <a:p>
            <a:pPr lvl="1"/>
            <a:r>
              <a:rPr lang="en-SG" sz="2200" dirty="0" smtClean="0"/>
              <a:t>Put status, OPEN, OTW, Purchase </a:t>
            </a:r>
          </a:p>
          <a:p>
            <a:pPr lvl="1"/>
            <a:r>
              <a:rPr lang="en-SG" sz="2200" dirty="0" smtClean="0"/>
              <a:t>Put algorithm for Estimated Time of Arrival using Triangulation  </a:t>
            </a:r>
            <a:endParaRPr lang="en-SG" sz="22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6527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0"/>
          <p:cNvSpPr txBox="1">
            <a:spLocks noGrp="1"/>
          </p:cNvSpPr>
          <p:nvPr>
            <p:ph type="title"/>
          </p:nvPr>
        </p:nvSpPr>
        <p:spPr>
          <a:xfrm>
            <a:off x="1808550" y="439200"/>
            <a:ext cx="8847300" cy="78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Single Page Applications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sp>
        <p:nvSpPr>
          <p:cNvPr id="604" name="Google Shape;604;p100"/>
          <p:cNvSpPr txBox="1">
            <a:spLocks noGrp="1"/>
          </p:cNvSpPr>
          <p:nvPr>
            <p:ph idx="1"/>
          </p:nvPr>
        </p:nvSpPr>
        <p:spPr>
          <a:xfrm>
            <a:off x="1808550" y="1289250"/>
            <a:ext cx="8748300" cy="4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191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>
                <a:solidFill>
                  <a:schemeClr val="dk1"/>
                </a:solidFill>
              </a:rPr>
              <a:t>Using SPA there is no need to refresh the page every time we make a request to the server</a:t>
            </a:r>
            <a:endParaRPr>
              <a:solidFill>
                <a:schemeClr val="dk1"/>
              </a:solidFill>
            </a:endParaRPr>
          </a:p>
          <a:p>
            <a:pPr marL="457200" indent="-419100">
              <a:lnSpc>
                <a:spcPct val="115000"/>
              </a:lnSpc>
              <a:spcBef>
                <a:spcPts val="0"/>
              </a:spcBef>
              <a:buSzPts val="3000"/>
            </a:pPr>
            <a:r>
              <a:rPr lang="en-US">
                <a:solidFill>
                  <a:schemeClr val="dk1"/>
                </a:solidFill>
              </a:rPr>
              <a:t>Vue Router helps us create SPA 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7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Module 1 - Advanced Components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29574" y="1552754"/>
            <a:ext cx="10876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 smtClean="0"/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Dynamics</a:t>
            </a:r>
            <a:br>
              <a:rPr lang="en-SG" dirty="0" smtClean="0"/>
            </a:br>
            <a:r>
              <a:rPr lang="en-SG" dirty="0" smtClean="0"/>
              <a:t>Catching and ‘Not Reloading’ a component when you go back</a:t>
            </a:r>
            <a:br>
              <a:rPr lang="en-SG" dirty="0" smtClean="0"/>
            </a:br>
            <a:endParaRPr lang="en-SG" dirty="0" smtClean="0"/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Async</a:t>
            </a:r>
            <a:r>
              <a:rPr lang="en-SG" dirty="0" smtClean="0"/>
              <a:t> Component</a:t>
            </a:r>
          </a:p>
          <a:p>
            <a:r>
              <a:rPr lang="en-SG" dirty="0"/>
              <a:t> </a:t>
            </a:r>
            <a:r>
              <a:rPr lang="en-SG" dirty="0" smtClean="0"/>
              <a:t>      Only loading a component when you ask for it. View This Later in the SPA </a:t>
            </a:r>
            <a:br>
              <a:rPr lang="en-SG" dirty="0" smtClean="0"/>
            </a:br>
            <a:r>
              <a:rPr lang="en-SG" dirty="0" smtClean="0"/>
              <a:t/>
            </a:r>
            <a:br>
              <a:rPr lang="en-SG" dirty="0" smtClean="0"/>
            </a:br>
            <a:endParaRPr lang="en-SG" dirty="0" smtClean="0"/>
          </a:p>
          <a:p>
            <a:r>
              <a:rPr lang="en-SG" dirty="0" smtClean="0"/>
              <a:t/>
            </a:r>
            <a:br>
              <a:rPr lang="en-SG" dirty="0" smtClean="0"/>
            </a:br>
            <a:endParaRPr lang="en-SG" dirty="0" smtClean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765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Dynamics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 smtClean="0"/>
              <a:t>Keeping Alive ‘state’ when you come back 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7280694" y="2346384"/>
            <a:ext cx="1871932" cy="10351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 </a:t>
            </a:r>
            <a:r>
              <a:rPr lang="en-SG" dirty="0" smtClean="0">
                <a:sym typeface="Wingdings" panose="05000000000000000000" pitchFamily="2" charset="2"/>
              </a:rPr>
              <a:t> AA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9445925" y="2363638"/>
            <a:ext cx="1733909" cy="103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9445925" y="3801372"/>
            <a:ext cx="1733909" cy="6239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 </a:t>
            </a:r>
            <a:endParaRPr lang="en-SG" dirty="0"/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9152626" y="2863969"/>
            <a:ext cx="293299" cy="1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10312880" y="3398808"/>
            <a:ext cx="0" cy="40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445924" y="4827915"/>
            <a:ext cx="1733909" cy="623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AA? 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0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Module 2 - Prop (Properties)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Props </a:t>
            </a:r>
            <a:br>
              <a:rPr lang="en-US" dirty="0"/>
            </a:br>
            <a:r>
              <a:rPr lang="en-US" dirty="0"/>
              <a:t>Using props but binding the input so that you can pass variables from grandparent -&gt; parent -&gt; child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Props validation </a:t>
            </a:r>
            <a:br>
              <a:rPr lang="en-US" dirty="0"/>
            </a:br>
            <a:r>
              <a:rPr lang="en-US" dirty="0"/>
              <a:t>added a Type so you don’t get passes nonsense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583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Module 3 - </a:t>
            </a:r>
            <a:r>
              <a:rPr lang="en-SG" dirty="0" err="1" smtClean="0"/>
              <a:t>Mixins</a:t>
            </a:r>
            <a:r>
              <a:rPr lang="en-SG" dirty="0" smtClean="0"/>
              <a:t>   (Mix  In)</a:t>
            </a:r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Takes 1 components functions and mix it into another one</a:t>
            </a:r>
          </a:p>
          <a:p>
            <a:r>
              <a:rPr lang="en-SG" dirty="0" smtClean="0"/>
              <a:t>Great for apply a function across many types of instances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541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189770"/>
          </a:xfrm>
        </p:spPr>
        <p:txBody>
          <a:bodyPr>
            <a:normAutofit/>
          </a:bodyPr>
          <a:lstStyle/>
          <a:p>
            <a:r>
              <a:rPr lang="en-SG" sz="6600" dirty="0" err="1" smtClean="0"/>
              <a:t>Arjay</a:t>
            </a:r>
            <a:r>
              <a:rPr lang="en-SG" sz="6600" dirty="0" smtClean="0"/>
              <a:t> To Take Over</a:t>
            </a:r>
            <a:endParaRPr lang="en-SG" sz="6600" dirty="0"/>
          </a:p>
        </p:txBody>
      </p:sp>
    </p:spTree>
    <p:extLst>
      <p:ext uri="{BB962C8B-B14F-4D97-AF65-F5344CB8AC3E}">
        <p14:creationId xmlns:p14="http://schemas.microsoft.com/office/powerpoint/2010/main" val="337688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Module 4 – </a:t>
            </a:r>
            <a:r>
              <a:rPr lang="en-SG" dirty="0" err="1"/>
              <a:t>Vuex</a:t>
            </a:r>
            <a:r>
              <a:rPr lang="en-S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 smtClean="0"/>
              <a:t>Centre State Management</a:t>
            </a:r>
          </a:p>
          <a:p>
            <a:pPr lvl="1"/>
            <a:r>
              <a:rPr lang="en-SG" dirty="0" smtClean="0"/>
              <a:t>“How many drinks did we order?” </a:t>
            </a:r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63" y="1271144"/>
            <a:ext cx="45720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8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3848</TotalTime>
  <Words>359</Words>
  <Application>Microsoft Office PowerPoint</Application>
  <PresentationFormat>Widescreen</PresentationFormat>
  <Paragraphs>105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Vue JS 102</vt:lpstr>
      <vt:lpstr>SPA Single Page Application what we are really here for!</vt:lpstr>
      <vt:lpstr>Single Page Applications</vt:lpstr>
      <vt:lpstr>Module 1 - Advanced Components</vt:lpstr>
      <vt:lpstr>Dynamics </vt:lpstr>
      <vt:lpstr>Module 2 - Prop (Properties)</vt:lpstr>
      <vt:lpstr>Module 3 - Mixins   (Mix  In)</vt:lpstr>
      <vt:lpstr>Arjay To Take Over</vt:lpstr>
      <vt:lpstr>Module 4 – Vuex </vt:lpstr>
      <vt:lpstr>PowerPoint Presentation</vt:lpstr>
      <vt:lpstr>Single Page Applications</vt:lpstr>
      <vt:lpstr>Vue Cli</vt:lpstr>
      <vt:lpstr>Ex: Vue App</vt:lpstr>
      <vt:lpstr>Install Vue CLI</vt:lpstr>
      <vt:lpstr>Installing Node JS</vt:lpstr>
      <vt:lpstr>Create Vue Project</vt:lpstr>
      <vt:lpstr>Vue App</vt:lpstr>
      <vt:lpstr>Vue App Structure</vt:lpstr>
      <vt:lpstr>PRO Level</vt:lpstr>
      <vt:lpstr>Secret Level – Build A Registration App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JS 102</dc:title>
  <dc:creator>Lionel</dc:creator>
  <cp:lastModifiedBy>Lionel</cp:lastModifiedBy>
  <cp:revision>28</cp:revision>
  <dcterms:created xsi:type="dcterms:W3CDTF">2019-09-30T15:58:39Z</dcterms:created>
  <dcterms:modified xsi:type="dcterms:W3CDTF">2019-10-06T00:32:53Z</dcterms:modified>
</cp:coreProperties>
</file>