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4" r:id="rId3"/>
    <p:sldId id="278" r:id="rId4"/>
    <p:sldId id="279" r:id="rId5"/>
    <p:sldId id="285" r:id="rId6"/>
    <p:sldId id="281" r:id="rId7"/>
    <p:sldId id="286" r:id="rId8"/>
    <p:sldId id="257" r:id="rId9"/>
    <p:sldId id="258" r:id="rId10"/>
    <p:sldId id="287" r:id="rId11"/>
    <p:sldId id="288" r:id="rId12"/>
    <p:sldId id="290" r:id="rId13"/>
    <p:sldId id="289" r:id="rId14"/>
    <p:sldId id="259" r:id="rId15"/>
    <p:sldId id="260" r:id="rId16"/>
    <p:sldId id="261" r:id="rId17"/>
    <p:sldId id="262" r:id="rId18"/>
    <p:sldId id="263" r:id="rId19"/>
    <p:sldId id="266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0FA6-5D80-40D9-A827-974A741FC140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91F9C-BE88-418E-AECC-A775524931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35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cf842e83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cf842e83a_0_260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8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92ee90bb0_0_7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392ee90bb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135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cf842e83a_0_72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3cf842e83a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9752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cf842e83a_0_73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3cf842e83a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664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cf842e83a_0_74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3cf842e83a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25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cf842e83a_0_74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3cf842e83a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05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4481360b84_0_4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4481360b8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8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cf842e83a_0_16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3cf842e83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39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2157de5f7_0_1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42157de5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89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6c221b22f_0_36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36c221b22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91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cf842e83a_0_16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3cf842e83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01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cf842e83a_0_17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3cf842e83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315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cf842e83a_0_17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3cf842e83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816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d97a82b30_0_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g3d97a82b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26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2157de5f7_0_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g42157de5f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02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57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20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62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80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29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48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2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42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4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8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8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3810-53CA-403B-BC80-9B9E43879DA4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43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vue-rout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 smtClean="0"/>
              <a:t>Vue</a:t>
            </a:r>
            <a:r>
              <a:rPr lang="en-SG" dirty="0" smtClean="0"/>
              <a:t> JS 102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SPA Time!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062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9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Ex: Vue App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97" name="Google Shape;597;p99"/>
          <p:cNvSpPr txBox="1">
            <a:spLocks noGrp="1"/>
          </p:cNvSpPr>
          <p:nvPr>
            <p:ph idx="1"/>
          </p:nvPr>
        </p:nvSpPr>
        <p:spPr>
          <a:xfrm>
            <a:off x="1810675" y="1307238"/>
            <a:ext cx="86421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Create a new Vue app, and change the text to below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598" name="Google Shape;59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75" y="2501376"/>
            <a:ext cx="7760430" cy="4356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30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1637" y="1734839"/>
            <a:ext cx="9144000" cy="904845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SPA</a:t>
            </a:r>
            <a:br>
              <a:rPr lang="en-SG" dirty="0" smtClean="0"/>
            </a:br>
            <a:r>
              <a:rPr lang="en-SG" dirty="0" smtClean="0"/>
              <a:t>Single Page Application</a:t>
            </a:r>
            <a:endParaRPr lang="en-SG" dirty="0"/>
          </a:p>
        </p:txBody>
      </p:sp>
      <p:pic>
        <p:nvPicPr>
          <p:cNvPr id="7" name="Picture 2" descr="Image result for SPA 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6" y="3011100"/>
            <a:ext cx="4187047" cy="25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50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Secret Level – Build A Registration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Lionel wants to build a coffee break app</a:t>
            </a:r>
          </a:p>
          <a:p>
            <a:r>
              <a:rPr lang="en-SG" dirty="0" smtClean="0"/>
              <a:t>People want to attend a coffee break and also list their favourite drink.</a:t>
            </a:r>
          </a:p>
          <a:p>
            <a:r>
              <a:rPr lang="en-SG" dirty="0" smtClean="0"/>
              <a:t>Some people change their mind and cancel</a:t>
            </a:r>
          </a:p>
          <a:p>
            <a:r>
              <a:rPr lang="en-SG" dirty="0" smtClean="0"/>
              <a:t>People named ‘Lisa’ not allow to attend coffee break, they are not allowed to register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072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0"/>
          <p:cNvSpPr txBox="1">
            <a:spLocks noGrp="1"/>
          </p:cNvSpPr>
          <p:nvPr>
            <p:ph type="title"/>
          </p:nvPr>
        </p:nvSpPr>
        <p:spPr>
          <a:xfrm>
            <a:off x="1808550" y="439200"/>
            <a:ext cx="8847300" cy="7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Single Page Applications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04" name="Google Shape;604;p100"/>
          <p:cNvSpPr txBox="1">
            <a:spLocks noGrp="1"/>
          </p:cNvSpPr>
          <p:nvPr>
            <p:ph idx="1"/>
          </p:nvPr>
        </p:nvSpPr>
        <p:spPr>
          <a:xfrm>
            <a:off x="1808550" y="1289250"/>
            <a:ext cx="8748300" cy="4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Using SPA there is no need to refresh the page every time we make a request to the server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115000"/>
              </a:lnSpc>
              <a:spcBef>
                <a:spcPts val="0"/>
              </a:spcBef>
              <a:buSzPts val="3000"/>
            </a:pPr>
            <a:r>
              <a:rPr lang="en-US">
                <a:solidFill>
                  <a:schemeClr val="dk1"/>
                </a:solidFill>
              </a:rPr>
              <a:t>Vue Router helps us create SPA 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4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Installing Node JS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65" name="Google Shape;565;p94"/>
          <p:cNvSpPr txBox="1">
            <a:spLocks noGrp="1"/>
          </p:cNvSpPr>
          <p:nvPr>
            <p:ph idx="1"/>
          </p:nvPr>
        </p:nvSpPr>
        <p:spPr>
          <a:xfrm>
            <a:off x="1754125" y="1197625"/>
            <a:ext cx="8814000" cy="5152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Download and </a:t>
            </a:r>
            <a:r>
              <a:rPr lang="en-US" i="0" u="none" strike="noStrike" cap="none">
                <a:solidFill>
                  <a:schemeClr val="dk1"/>
                </a:solidFill>
              </a:rPr>
              <a:t>Install Node JS</a:t>
            </a:r>
            <a:r>
              <a:rPr lang="en-US">
                <a:solidFill>
                  <a:schemeClr val="dk1"/>
                </a:solidFill>
              </a:rPr>
              <a:t/>
            </a:r>
            <a:br>
              <a:rPr lang="en-US">
                <a:solidFill>
                  <a:schemeClr val="dk1"/>
                </a:solidFill>
              </a:rPr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https://nodejs.org/en/download/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To test if Node JS was installed successfully type the following commands on your Windows CMD Prompt / Mac Terminal </a:t>
            </a: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r>
              <a:rPr lang="en-US">
                <a:solidFill>
                  <a:schemeClr val="dk1"/>
                </a:solidFill>
              </a:rPr>
              <a:t>node -v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To test if Node Package Manager (NPM) was installed successfully, type </a:t>
            </a: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r>
              <a:rPr lang="en-US">
                <a:solidFill>
                  <a:schemeClr val="dk1"/>
                </a:solidFill>
              </a:rPr>
              <a:t>npm -v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Install Vue CLI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71" name="Google Shape;571;p95"/>
          <p:cNvSpPr txBox="1">
            <a:spLocks noGrp="1"/>
          </p:cNvSpPr>
          <p:nvPr>
            <p:ph idx="1"/>
          </p:nvPr>
        </p:nvSpPr>
        <p:spPr>
          <a:xfrm>
            <a:off x="2035225" y="1197625"/>
            <a:ext cx="75675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To install Vue CLI, type the following command to your Windows CMD Prompt or Mac Terminal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npm install -g vue-cli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6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Create Vue Project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77" name="Google Shape;577;p96"/>
          <p:cNvSpPr txBox="1">
            <a:spLocks noGrp="1"/>
          </p:cNvSpPr>
          <p:nvPr>
            <p:ph idx="1"/>
          </p:nvPr>
        </p:nvSpPr>
        <p:spPr>
          <a:xfrm>
            <a:off x="2035225" y="1197625"/>
            <a:ext cx="82683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To create Vue project, type the following command to your Windows CMD Prompt or Mac Terminal: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vue init webpack myapp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cd myapp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npm run dev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0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Vue App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83" name="Google Shape;583;p97"/>
          <p:cNvSpPr txBox="1">
            <a:spLocks noGrp="1"/>
          </p:cNvSpPr>
          <p:nvPr>
            <p:ph idx="1"/>
          </p:nvPr>
        </p:nvSpPr>
        <p:spPr>
          <a:xfrm>
            <a:off x="1524000" y="1090475"/>
            <a:ext cx="89682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View on the browser http://localhost:8080/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584" name="Google Shape;584;p97"/>
          <p:cNvPicPr preferRelativeResize="0"/>
          <p:nvPr/>
        </p:nvPicPr>
        <p:blipFill rotWithShape="1">
          <a:blip r:embed="rId3">
            <a:alphaModFix/>
          </a:blip>
          <a:srcRect t="4113" b="16634"/>
          <a:stretch/>
        </p:blipFill>
        <p:spPr>
          <a:xfrm>
            <a:off x="1524001" y="1785846"/>
            <a:ext cx="9143999" cy="451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35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8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Vue App Structure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90" name="Google Shape;590;p98"/>
          <p:cNvSpPr txBox="1">
            <a:spLocks noGrp="1"/>
          </p:cNvSpPr>
          <p:nvPr>
            <p:ph idx="1"/>
          </p:nvPr>
        </p:nvSpPr>
        <p:spPr>
          <a:xfrm>
            <a:off x="5111250" y="1197625"/>
            <a:ext cx="51924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The main.js will call the main component App.vue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App.vue component consist of the subcomponents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Each component has template, script and style</a:t>
            </a: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591" name="Google Shape;59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075" y="1192226"/>
            <a:ext cx="2976686" cy="533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36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1"/>
          <p:cNvSpPr txBox="1">
            <a:spLocks noGrp="1"/>
          </p:cNvSpPr>
          <p:nvPr>
            <p:ph type="title"/>
          </p:nvPr>
        </p:nvSpPr>
        <p:spPr>
          <a:xfrm>
            <a:off x="2057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Installing Vue Router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10" name="Google Shape;610;p101"/>
          <p:cNvSpPr txBox="1">
            <a:spLocks noGrp="1"/>
          </p:cNvSpPr>
          <p:nvPr>
            <p:ph idx="1"/>
          </p:nvPr>
        </p:nvSpPr>
        <p:spPr>
          <a:xfrm>
            <a:off x="1977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To install the vue router libraries, add the following javascript on the head section of your HTML file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&lt;script src="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https://unpkg.com/vue-router</a:t>
            </a:r>
            <a:r>
              <a:rPr lang="en-US" sz="2400">
                <a:solidFill>
                  <a:schemeClr val="dk1"/>
                </a:solidFill>
              </a:rPr>
              <a:t>"&gt;&lt;/script&gt;</a:t>
            </a:r>
            <a:endParaRPr sz="2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3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9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2"/>
          <p:cNvSpPr txBox="1">
            <a:spLocks noGrp="1"/>
          </p:cNvSpPr>
          <p:nvPr>
            <p:ph type="title"/>
          </p:nvPr>
        </p:nvSpPr>
        <p:spPr>
          <a:xfrm>
            <a:off x="2057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Router Link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16" name="Google Shape;616;p102"/>
          <p:cNvSpPr txBox="1">
            <a:spLocks noGrp="1"/>
          </p:cNvSpPr>
          <p:nvPr>
            <p:ph idx="1"/>
          </p:nvPr>
        </p:nvSpPr>
        <p:spPr>
          <a:xfrm>
            <a:off x="1977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&lt;router-link&gt; is a component used to navigate to the HTML content to be displayed to the user. The to property is the destination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&lt;p&gt;</a:t>
            </a:r>
            <a:endParaRPr sz="2400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&lt;router-link to = "/route1"&gt;Router Link 1&lt;/router-link&gt;</a:t>
            </a:r>
            <a:endParaRPr sz="2400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&lt;router-link to = "/route2"&gt;Router Link 2&lt;/router-link&gt;</a:t>
            </a:r>
            <a:endParaRPr sz="2400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&lt;/p&gt;</a:t>
            </a:r>
            <a:endParaRPr sz="2400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79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3"/>
          <p:cNvSpPr txBox="1">
            <a:spLocks noGrp="1"/>
          </p:cNvSpPr>
          <p:nvPr>
            <p:ph type="title"/>
          </p:nvPr>
        </p:nvSpPr>
        <p:spPr>
          <a:xfrm>
            <a:off x="2057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Templates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22" name="Google Shape;622;p103"/>
          <p:cNvSpPr txBox="1">
            <a:spLocks noGrp="1"/>
          </p:cNvSpPr>
          <p:nvPr>
            <p:ph idx="1"/>
          </p:nvPr>
        </p:nvSpPr>
        <p:spPr>
          <a:xfrm>
            <a:off x="1977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You can define constants for the templates of each route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const Route1 = { template: '...' }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const Route2 = { template:' …'}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54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4"/>
          <p:cNvSpPr txBox="1">
            <a:spLocks noGrp="1"/>
          </p:cNvSpPr>
          <p:nvPr>
            <p:ph type="title"/>
          </p:nvPr>
        </p:nvSpPr>
        <p:spPr>
          <a:xfrm>
            <a:off x="2057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Route Path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28" name="Google Shape;628;p104"/>
          <p:cNvSpPr txBox="1">
            <a:spLocks noGrp="1"/>
          </p:cNvSpPr>
          <p:nvPr>
            <p:ph idx="1"/>
          </p:nvPr>
        </p:nvSpPr>
        <p:spPr>
          <a:xfrm>
            <a:off x="1977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You can define the constant to match the URL to each routes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const routes = [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 { path: '/route1', component: Route1 },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 { path: '/route2', component: Route2 }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];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5"/>
          <p:cNvSpPr txBox="1">
            <a:spLocks noGrp="1"/>
          </p:cNvSpPr>
          <p:nvPr>
            <p:ph type="title"/>
          </p:nvPr>
        </p:nvSpPr>
        <p:spPr>
          <a:xfrm>
            <a:off x="2057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Router Instance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34" name="Google Shape;634;p105"/>
          <p:cNvSpPr txBox="1">
            <a:spLocks noGrp="1"/>
          </p:cNvSpPr>
          <p:nvPr>
            <p:ph idx="1"/>
          </p:nvPr>
        </p:nvSpPr>
        <p:spPr>
          <a:xfrm>
            <a:off x="1977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The VueRouter constructor takes the routes as the param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const router = new VueRouter({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            routes: routes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         });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35" name="Google Shape;63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500" y="3950176"/>
            <a:ext cx="4076000" cy="246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205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06"/>
          <p:cNvSpPr txBox="1">
            <a:spLocks noGrp="1"/>
          </p:cNvSpPr>
          <p:nvPr>
            <p:ph type="title"/>
          </p:nvPr>
        </p:nvSpPr>
        <p:spPr>
          <a:xfrm>
            <a:off x="1788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Ex: Router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40" name="Google Shape;640;p106"/>
          <p:cNvSpPr txBox="1">
            <a:spLocks noGrp="1"/>
          </p:cNvSpPr>
          <p:nvPr>
            <p:ph idx="1"/>
          </p:nvPr>
        </p:nvSpPr>
        <p:spPr>
          <a:xfrm>
            <a:off x="1850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Add one more routes Route3 to the router demo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Module 1 - </a:t>
            </a:r>
            <a:r>
              <a:rPr lang="en-SG" dirty="0" smtClean="0"/>
              <a:t>Advanced </a:t>
            </a:r>
            <a:r>
              <a:rPr lang="en-SG" dirty="0" smtClean="0"/>
              <a:t>Components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29574" y="1552754"/>
            <a:ext cx="10876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dirty="0" smtClean="0"/>
              <a:t>Slots</a:t>
            </a:r>
            <a:br>
              <a:rPr lang="en-SG" dirty="0" smtClean="0"/>
            </a:br>
            <a:r>
              <a:rPr lang="en-SG" dirty="0" smtClean="0"/>
              <a:t>Easy way to pass from Parent to Child</a:t>
            </a:r>
            <a:br>
              <a:rPr lang="en-SG" dirty="0" smtClean="0"/>
            </a:br>
            <a:endParaRPr lang="en-SG" dirty="0" smtClean="0"/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Dynamics</a:t>
            </a:r>
            <a:br>
              <a:rPr lang="en-SG" dirty="0" smtClean="0"/>
            </a:br>
            <a:r>
              <a:rPr lang="en-SG" dirty="0" smtClean="0"/>
              <a:t>Catching and ‘Not Reloading’ a component when you go back</a:t>
            </a:r>
            <a:br>
              <a:rPr lang="en-SG" dirty="0" smtClean="0"/>
            </a:br>
            <a:endParaRPr lang="en-SG" dirty="0" smtClean="0"/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Async</a:t>
            </a:r>
            <a:r>
              <a:rPr lang="en-SG" dirty="0" smtClean="0"/>
              <a:t> Component</a:t>
            </a:r>
          </a:p>
          <a:p>
            <a:r>
              <a:rPr lang="en-SG" dirty="0"/>
              <a:t> </a:t>
            </a:r>
            <a:r>
              <a:rPr lang="en-SG" dirty="0" smtClean="0"/>
              <a:t>      Only loading a component when you ask for it. Turn it into a function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endParaRPr lang="en-SG" dirty="0" smtClean="0"/>
          </a:p>
          <a:p>
            <a:r>
              <a:rPr lang="en-SG" dirty="0" smtClean="0"/>
              <a:t/>
            </a:r>
            <a:br>
              <a:rPr lang="en-SG" dirty="0" smtClean="0"/>
            </a:br>
            <a:endParaRPr lang="en-SG" dirty="0" smtClean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76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Dynamics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 smtClean="0"/>
              <a:t>Keeping Alive ‘state’ when you come back 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280694" y="2346384"/>
            <a:ext cx="1871932" cy="10351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 </a:t>
            </a:r>
            <a:r>
              <a:rPr lang="en-SG" dirty="0" smtClean="0">
                <a:sym typeface="Wingdings" panose="05000000000000000000" pitchFamily="2" charset="2"/>
              </a:rPr>
              <a:t> AA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9445925" y="2363638"/>
            <a:ext cx="1733909" cy="103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9445925" y="3801372"/>
            <a:ext cx="1733909" cy="6239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 </a:t>
            </a:r>
            <a:endParaRPr lang="en-SG" dirty="0"/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9152626" y="2863969"/>
            <a:ext cx="293299" cy="1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10312880" y="3398808"/>
            <a:ext cx="0" cy="40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445924" y="4827915"/>
            <a:ext cx="1733909" cy="623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AA? 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0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Module 2 - Prop (Properties)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Props </a:t>
            </a:r>
            <a:br>
              <a:rPr lang="en-US" dirty="0"/>
            </a:br>
            <a:r>
              <a:rPr lang="en-US" dirty="0"/>
              <a:t>Using props but binding the input so that you can pass variables from grandparent -&gt; parent -&gt; child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Props validation </a:t>
            </a:r>
            <a:br>
              <a:rPr lang="en-US" dirty="0"/>
            </a:br>
            <a:r>
              <a:rPr lang="en-US" dirty="0"/>
              <a:t>added a Type so you don’t get passes nonsense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583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Module 3 - </a:t>
            </a:r>
            <a:r>
              <a:rPr lang="en-SG" dirty="0" err="1" smtClean="0"/>
              <a:t>Mixins</a:t>
            </a:r>
            <a:r>
              <a:rPr lang="en-SG" dirty="0" smtClean="0"/>
              <a:t>   </a:t>
            </a:r>
            <a:r>
              <a:rPr lang="en-SG" dirty="0" smtClean="0"/>
              <a:t>(Mix  In)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Takes 1 components functions and mix it into another one</a:t>
            </a:r>
          </a:p>
          <a:p>
            <a:r>
              <a:rPr lang="en-SG" dirty="0" smtClean="0"/>
              <a:t>Great for apply a function across many types of instances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541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4. </a:t>
            </a:r>
            <a:r>
              <a:rPr lang="en-SG" dirty="0" err="1" smtClean="0"/>
              <a:t>Vuex</a:t>
            </a:r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 smtClean="0"/>
              <a:t>Centre State Management</a:t>
            </a:r>
          </a:p>
          <a:p>
            <a:pPr lvl="1"/>
            <a:r>
              <a:rPr lang="en-SG" dirty="0" smtClean="0"/>
              <a:t>“How many drinks did we order?” </a:t>
            </a:r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63" y="1271144"/>
            <a:ext cx="4572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>
            <a:spLocks noGrp="1"/>
          </p:cNvSpPr>
          <p:nvPr>
            <p:ph type="body" idx="4294967295"/>
          </p:nvPr>
        </p:nvSpPr>
        <p:spPr>
          <a:xfrm>
            <a:off x="1524001" y="2262189"/>
            <a:ext cx="8355013" cy="31591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6000" dirty="0"/>
              <a:t>Module 4</a:t>
            </a:r>
            <a:endParaRPr sz="60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6000" dirty="0" err="1"/>
              <a:t>Vue</a:t>
            </a:r>
            <a:r>
              <a:rPr lang="en-US" sz="6000" dirty="0"/>
              <a:t> </a:t>
            </a:r>
            <a:r>
              <a:rPr lang="en-US" sz="6000" dirty="0" err="1"/>
              <a:t>Cli</a:t>
            </a:r>
            <a:r>
              <a:rPr lang="en-US" sz="6000" dirty="0"/>
              <a:t> and Router</a:t>
            </a:r>
            <a:endParaRPr sz="6000" dirty="0"/>
          </a:p>
          <a:p>
            <a:pPr marL="342900" indent="-139700" algn="ctr">
              <a:spcBef>
                <a:spcPts val="640"/>
              </a:spcBef>
              <a:buNone/>
            </a:pPr>
            <a:endParaRPr sz="6000" b="1" dirty="0"/>
          </a:p>
          <a:p>
            <a:pPr marL="342900" indent="-139700" algn="ctr">
              <a:spcBef>
                <a:spcPts val="640"/>
              </a:spcBef>
              <a:buNone/>
            </a:pPr>
            <a:endParaRPr sz="6000" b="1" dirty="0"/>
          </a:p>
          <a:p>
            <a:pPr marL="342900" indent="-139700" algn="ctr">
              <a:spcBef>
                <a:spcPts val="640"/>
              </a:spcBef>
              <a:buNone/>
            </a:pPr>
            <a:endParaRPr sz="6000" b="1" dirty="0"/>
          </a:p>
        </p:txBody>
      </p:sp>
    </p:spTree>
    <p:extLst>
      <p:ext uri="{BB962C8B-B14F-4D97-AF65-F5344CB8AC3E}">
        <p14:creationId xmlns:p14="http://schemas.microsoft.com/office/powerpoint/2010/main" val="233274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3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Vue Cli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59" name="Google Shape;559;p93"/>
          <p:cNvSpPr txBox="1">
            <a:spLocks noGrp="1"/>
          </p:cNvSpPr>
          <p:nvPr>
            <p:ph idx="1"/>
          </p:nvPr>
        </p:nvSpPr>
        <p:spPr>
          <a:xfrm>
            <a:off x="1754125" y="1197625"/>
            <a:ext cx="8630100" cy="5152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Vue provides an official CLI for quickly scaffolding ambitious Single Page Applications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Vue Cli is a full system for rapid Vue.js development platform. It allows you to create  Vue App can also be deployed on the server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Vue Cli is based on node.js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7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527</Words>
  <Application>Microsoft Office PowerPoint</Application>
  <PresentationFormat>Widescreen</PresentationFormat>
  <Paragraphs>119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Vue JS 102</vt:lpstr>
      <vt:lpstr>PowerPoint Presentation</vt:lpstr>
      <vt:lpstr>Module 1 - Advanced Components</vt:lpstr>
      <vt:lpstr>Dynamics </vt:lpstr>
      <vt:lpstr>Module 2 - Prop (Properties)</vt:lpstr>
      <vt:lpstr>Module 3 - Mixins   (Mix  In)</vt:lpstr>
      <vt:lpstr>4. Vuex </vt:lpstr>
      <vt:lpstr>PowerPoint Presentation</vt:lpstr>
      <vt:lpstr>Vue Cli</vt:lpstr>
      <vt:lpstr>Ex: Vue App</vt:lpstr>
      <vt:lpstr>SPA Single Page Application</vt:lpstr>
      <vt:lpstr>Secret Level – Build A Registration App</vt:lpstr>
      <vt:lpstr>Single Page Applications</vt:lpstr>
      <vt:lpstr>Installing Node JS</vt:lpstr>
      <vt:lpstr>Install Vue CLI</vt:lpstr>
      <vt:lpstr>Create Vue Project</vt:lpstr>
      <vt:lpstr>Vue App</vt:lpstr>
      <vt:lpstr>Vue App Structure</vt:lpstr>
      <vt:lpstr>Installing Vue Router</vt:lpstr>
      <vt:lpstr>Router Link</vt:lpstr>
      <vt:lpstr>Templates</vt:lpstr>
      <vt:lpstr>Route Path</vt:lpstr>
      <vt:lpstr>Router Instance</vt:lpstr>
      <vt:lpstr>Ex: Router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 102</dc:title>
  <dc:creator>Lionel</dc:creator>
  <cp:lastModifiedBy>Lionel</cp:lastModifiedBy>
  <cp:revision>11</cp:revision>
  <dcterms:created xsi:type="dcterms:W3CDTF">2019-09-30T15:58:39Z</dcterms:created>
  <dcterms:modified xsi:type="dcterms:W3CDTF">2019-10-02T11:30:54Z</dcterms:modified>
</cp:coreProperties>
</file>