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1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presProps.xml" ContentType="application/vnd.openxmlformats-officedocument.presentationml.presProps+xml"/>
  <Override PartName="/ppt/media/image1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</p:sldMasterIdLst>
  <p:sldIdLst>
    <p:sldId id="256" r:id="rId13"/>
    <p:sldId id="257" r:id="rId14"/>
    <p:sldId id="258" r:id="rId15"/>
  </p:sldIdLst>
  <p:sldSz cx="9144000" cy="68580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19D67B6-858F-4C4E-917D-2D764D6850E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0"/>
          </p:nvPr>
        </p:nvSpPr>
        <p:spPr/>
        <p:txBody>
          <a:bodyPr/>
          <a:p>
            <a:fld id="{285FB7B4-B605-4B69-9CC3-EEE4A6C2ED4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3"/>
          </p:nvPr>
        </p:nvSpPr>
        <p:spPr/>
        <p:txBody>
          <a:bodyPr/>
          <a:p>
            <a:fld id="{A68E499E-734D-491E-A502-D1E101E7C2E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F702BE4-80F9-418D-B61D-7635A01F100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FB97FE86-3AE1-46D2-82A6-95D10228652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5D51FD75-8464-492C-8DD1-5181033E894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7B98814E-2697-4EF6-B106-BA61AE88F55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02271E17-F8D7-474E-AD23-D9D11784EA9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D3D2574E-AC32-48F5-80D3-7E257BFA21A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B6DC5369-165B-485D-8E31-3D5F1D02139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C036E049-9A53-4004-A72F-9DD03442B58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Click to edit Master title style</a:t>
            </a:r>
            <a:endParaRPr b="0" lang="ru-RU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ru-RU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ru-RU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 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 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ru-RU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7B7E5D51-BF86-47A4-A9A5-450FCA17EB8E}" type="slidenum">
              <a:rPr b="0" lang="ru-RU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3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chemeClr val="dk1"/>
                </a:solidFill>
                <a:latin typeface="Calibri"/>
              </a:rPr>
              <a:t>Click to edit the outline text format</a:t>
            </a:r>
            <a:endParaRPr b="0" lang="ru-RU" sz="3200" spc="-1" strike="noStrike">
              <a:solidFill>
                <a:schemeClr val="dk1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400" spc="-1" strike="noStrike">
                <a:solidFill>
                  <a:schemeClr val="dk1"/>
                </a:solidFill>
                <a:latin typeface="Calibri"/>
              </a:rPr>
              <a:t>Second Outline Level</a:t>
            </a:r>
            <a:endParaRPr b="0" lang="ru-RU" sz="2400" spc="-1" strike="noStrike">
              <a:solidFill>
                <a:schemeClr val="dk1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chemeClr val="dk1"/>
                </a:solidFill>
                <a:latin typeface="Calibri"/>
              </a:rPr>
              <a:t>Third Outline Level</a:t>
            </a:r>
            <a:endParaRPr b="0" lang="ru-RU" sz="2000" spc="-1" strike="noStrike">
              <a:solidFill>
                <a:schemeClr val="dk1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chemeClr val="dk1"/>
                </a:solidFill>
                <a:latin typeface="Calibri"/>
              </a:rPr>
              <a:t>Fourth Outline Level</a:t>
            </a:r>
            <a:endParaRPr b="0" lang="ru-RU" sz="2000" spc="-1" strike="noStrike">
              <a:solidFill>
                <a:schemeClr val="dk1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chemeClr val="dk1"/>
                </a:solidFill>
                <a:latin typeface="Calibri"/>
              </a:rPr>
              <a:t>Fifth Outline Level</a:t>
            </a:r>
            <a:endParaRPr b="0" lang="ru-RU" sz="2000" spc="-1" strike="noStrike">
              <a:solidFill>
                <a:schemeClr val="dk1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chemeClr val="dk1"/>
                </a:solidFill>
                <a:latin typeface="Calibri"/>
              </a:rPr>
              <a:t>Sixth Outline Level</a:t>
            </a:r>
            <a:endParaRPr b="0" lang="ru-RU" sz="2000" spc="-1" strike="noStrike">
              <a:solidFill>
                <a:schemeClr val="dk1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chemeClr val="dk1"/>
                </a:solidFill>
                <a:latin typeface="Calibri"/>
              </a:rPr>
              <a:t>Seventh Outline Level</a:t>
            </a:r>
            <a:endParaRPr b="0" lang="ru-RU" sz="20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72880"/>
            <a:ext cx="3007800" cy="1161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chemeClr val="dk1"/>
                </a:solidFill>
                <a:latin typeface="Calibri"/>
              </a:rPr>
              <a:t>Click to edit Master title style</a:t>
            </a:r>
            <a:endParaRPr b="0" lang="ru-RU" sz="2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3575160" y="272880"/>
            <a:ext cx="5111280" cy="585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ru-RU" sz="32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ru-RU" sz="28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ru-RU" sz="24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ru-RU" sz="20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ru-RU" sz="2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57200" y="1434960"/>
            <a:ext cx="3007800" cy="4690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100000"/>
              </a:lnSpc>
              <a:spcBef>
                <a:spcPts val="281"/>
              </a:spcBef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ru-RU" sz="1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dt" idx="28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ru-RU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ru-RU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8" name="PlaceHolder 5"/>
          <p:cNvSpPr>
            <a:spLocks noGrp="1"/>
          </p:cNvSpPr>
          <p:nvPr>
            <p:ph type="ftr" idx="29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9" name="PlaceHolder 6"/>
          <p:cNvSpPr>
            <a:spLocks noGrp="1"/>
          </p:cNvSpPr>
          <p:nvPr>
            <p:ph type="sldNum" idx="30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ru-RU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E81B7F1F-0E2D-4A3E-A92A-4200C9572C14}" type="slidenum">
              <a:rPr b="0" lang="ru-RU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1792440" y="4800600"/>
            <a:ext cx="5486040" cy="566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chemeClr val="dk1"/>
                </a:solidFill>
                <a:latin typeface="Calibri"/>
              </a:rPr>
              <a:t>Click to edit Master title style</a:t>
            </a:r>
            <a:endParaRPr b="0" lang="ru-RU" sz="2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1792440" y="61272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chemeClr val="dk1"/>
                </a:solidFill>
                <a:latin typeface="Calibri"/>
              </a:rPr>
              <a:t>Click to edit the outline text format</a:t>
            </a:r>
            <a:endParaRPr b="0" lang="ru-RU" sz="3200" spc="-1" strike="noStrike">
              <a:solidFill>
                <a:schemeClr val="dk1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3200" spc="-1" strike="noStrike">
                <a:solidFill>
                  <a:schemeClr val="dk1"/>
                </a:solidFill>
                <a:latin typeface="Calibri"/>
              </a:rPr>
              <a:t>Second Outline Level</a:t>
            </a:r>
            <a:endParaRPr b="0" lang="ru-RU" sz="3200" spc="-1" strike="noStrike">
              <a:solidFill>
                <a:schemeClr val="dk1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chemeClr val="dk1"/>
                </a:solidFill>
                <a:latin typeface="Calibri"/>
              </a:rPr>
              <a:t>Third Outline Level</a:t>
            </a:r>
            <a:endParaRPr b="0" lang="ru-RU" sz="3200" spc="-1" strike="noStrike">
              <a:solidFill>
                <a:schemeClr val="dk1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3200" spc="-1" strike="noStrike">
                <a:solidFill>
                  <a:schemeClr val="dk1"/>
                </a:solidFill>
                <a:latin typeface="Calibri"/>
              </a:rPr>
              <a:t>Fourth Outline Level</a:t>
            </a:r>
            <a:endParaRPr b="0" lang="ru-RU" sz="3200" spc="-1" strike="noStrike">
              <a:solidFill>
                <a:schemeClr val="dk1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chemeClr val="dk1"/>
                </a:solidFill>
                <a:latin typeface="Calibri"/>
              </a:rPr>
              <a:t>Fifth Outline Level</a:t>
            </a:r>
            <a:endParaRPr b="0" lang="ru-RU" sz="3200" spc="-1" strike="noStrike">
              <a:solidFill>
                <a:schemeClr val="dk1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chemeClr val="dk1"/>
                </a:solidFill>
                <a:latin typeface="Calibri"/>
              </a:rPr>
              <a:t>Sixth Outline Level</a:t>
            </a:r>
            <a:endParaRPr b="0" lang="ru-RU" sz="3200" spc="-1" strike="noStrike">
              <a:solidFill>
                <a:schemeClr val="dk1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chemeClr val="dk1"/>
                </a:solidFill>
                <a:latin typeface="Calibri"/>
              </a:rPr>
              <a:t>Seventh Outline Level</a:t>
            </a:r>
            <a:endParaRPr b="0" lang="ru-RU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1792440" y="5367240"/>
            <a:ext cx="5486040" cy="804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100000"/>
              </a:lnSpc>
              <a:spcBef>
                <a:spcPts val="281"/>
              </a:spcBef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ru-RU" sz="1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dt" idx="31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ru-RU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ru-RU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4" name="PlaceHolder 5"/>
          <p:cNvSpPr>
            <a:spLocks noGrp="1"/>
          </p:cNvSpPr>
          <p:nvPr>
            <p:ph type="ftr" idx="32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5" name="PlaceHolder 6"/>
          <p:cNvSpPr>
            <a:spLocks noGrp="1"/>
          </p:cNvSpPr>
          <p:nvPr>
            <p:ph type="sldNum" idx="33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ru-RU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33C04616-72F5-4A97-948D-FD760664ED01}" type="slidenum">
              <a:rPr b="0" lang="ru-RU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Click to edit Master title style</a:t>
            </a:r>
            <a:endParaRPr b="0" lang="ru-RU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ru-RU" sz="32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ru-RU" sz="28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ru-RU" sz="24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ru-RU" sz="20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ru-RU" sz="2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dt" idx="4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ru-RU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ru-RU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" name="PlaceHolder 4"/>
          <p:cNvSpPr>
            <a:spLocks noGrp="1"/>
          </p:cNvSpPr>
          <p:nvPr>
            <p:ph type="ftr" idx="5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" name="PlaceHolder 5"/>
          <p:cNvSpPr>
            <a:spLocks noGrp="1"/>
          </p:cNvSpPr>
          <p:nvPr>
            <p:ph type="sldNum" idx="6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ru-RU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D3E6A24B-38C2-4782-B78E-D41A5E5142AB}" type="slidenum">
              <a:rPr b="0" lang="ru-RU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629400" y="274680"/>
            <a:ext cx="2057040" cy="5851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 vert="eaVert">
            <a:noAutofit/>
          </a:bodyPr>
          <a:p>
            <a:pPr indent="0" algn="ctr" defTabSz="914400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Click to edit Master title style</a:t>
            </a:r>
            <a:endParaRPr b="0" lang="ru-RU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274680"/>
            <a:ext cx="6019560" cy="5851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ru-RU" sz="32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ru-RU" sz="28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ru-RU" sz="24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ru-RU" sz="20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ru-RU" sz="2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dt" idx="7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ru-RU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ru-RU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ftr" idx="8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" name="PlaceHolder 5"/>
          <p:cNvSpPr>
            <a:spLocks noGrp="1"/>
          </p:cNvSpPr>
          <p:nvPr>
            <p:ph type="sldNum" idx="9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ru-RU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0AD1B9E7-3155-4682-9722-3477FE628A58}" type="slidenum">
              <a:rPr b="0" lang="ru-RU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Click to edit Master title style</a:t>
            </a:r>
            <a:endParaRPr b="0" lang="ru-RU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ru-RU" sz="32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ru-RU" sz="28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ru-RU" sz="24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ru-RU" sz="20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ru-RU" sz="2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dt" idx="10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ru-RU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ru-RU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ftr" idx="11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" name="PlaceHolder 5"/>
          <p:cNvSpPr>
            <a:spLocks noGrp="1"/>
          </p:cNvSpPr>
          <p:nvPr>
            <p:ph type="sldNum" idx="12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ru-RU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0E94AE39-F9C0-4FFC-B42C-22179C2AE156}" type="slidenum">
              <a:rPr b="0" lang="ru-RU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100000"/>
              </a:lnSpc>
              <a:buNone/>
            </a:pPr>
            <a:r>
              <a:rPr b="1" lang="en-US" sz="4000" spc="-1" strike="noStrike" cap="all">
                <a:solidFill>
                  <a:schemeClr val="dk1"/>
                </a:solidFill>
                <a:latin typeface="Calibri"/>
              </a:rPr>
              <a:t>Click to edit Master title style</a:t>
            </a:r>
            <a:endParaRPr b="0" lang="ru-RU" sz="4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7772040" cy="1499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Click to edit Master text styles</a:t>
            </a:r>
            <a:endParaRPr b="0" lang="ru-RU" sz="2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dt" idx="13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ru-RU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ru-RU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ftr" idx="14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" name="PlaceHolder 5"/>
          <p:cNvSpPr>
            <a:spLocks noGrp="1"/>
          </p:cNvSpPr>
          <p:nvPr>
            <p:ph type="sldNum" idx="15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ru-RU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EB5666CF-07CB-4779-A7C9-28899E92A003}" type="slidenum">
              <a:rPr b="0" lang="ru-RU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Click to edit Master title style</a:t>
            </a:r>
            <a:endParaRPr b="0" lang="ru-RU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3812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91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ru-RU" sz="28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ru-RU" sz="24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ru-RU" sz="20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ru-RU" sz="18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ru-RU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48320" y="1600200"/>
            <a:ext cx="403812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91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ru-RU" sz="28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ru-RU" sz="24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ru-RU" sz="20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ru-RU" sz="18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ru-RU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dt" idx="16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ru-RU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ru-RU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ftr" idx="17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" name="PlaceHolder 6"/>
          <p:cNvSpPr>
            <a:spLocks noGrp="1"/>
          </p:cNvSpPr>
          <p:nvPr>
            <p:ph type="sldNum" idx="18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ru-RU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1DE14CD6-0FE3-4FB9-94FE-3D76C4AF7DEE}" type="slidenum">
              <a:rPr b="0" lang="ru-RU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Click to edit Master title style</a:t>
            </a:r>
            <a:endParaRPr b="0" lang="ru-RU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535040"/>
            <a:ext cx="4039920" cy="639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ru-RU" sz="2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457200" y="2174760"/>
            <a:ext cx="4039920" cy="3951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ru-RU" sz="24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ru-RU" sz="20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ru-RU" sz="18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ru-RU" sz="16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ru-RU" sz="16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4645080" y="1535040"/>
            <a:ext cx="4041360" cy="639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ru-RU" sz="2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4645080" y="2174760"/>
            <a:ext cx="4041360" cy="3951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ru-RU" sz="24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ru-RU" sz="20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ru-RU" sz="18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ru-RU" sz="16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ru-RU" sz="16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dt" idx="19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ru-RU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ru-RU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 type="ftr" idx="20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" name="PlaceHolder 8"/>
          <p:cNvSpPr>
            <a:spLocks noGrp="1"/>
          </p:cNvSpPr>
          <p:nvPr>
            <p:ph type="sldNum" idx="21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ru-RU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1253DA88-5DFB-4BC9-9C9E-64A95A6C30E9}" type="slidenum">
              <a:rPr b="0" lang="ru-RU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Click to edit Master title style</a:t>
            </a:r>
            <a:endParaRPr b="0" lang="ru-RU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dt" idx="22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ru-RU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ru-RU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ftr" idx="23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 type="sldNum" idx="24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ru-RU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5C414099-EE84-4992-98D4-1CDA9159390D}" type="slidenum">
              <a:rPr b="0" lang="ru-RU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dt" idx="25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ru-RU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ru-RU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ftr" idx="26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sldNum" idx="27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ru-RU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16AA23BF-E939-4E4D-AD7A-A71D15E451B4}" type="slidenum">
              <a:rPr b="0" lang="ru-RU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"/>
          <p:cNvPicPr/>
          <p:nvPr/>
        </p:nvPicPr>
        <p:blipFill>
          <a:blip r:embed="rId1"/>
          <a:stretch/>
        </p:blipFill>
        <p:spPr>
          <a:xfrm>
            <a:off x="-44280" y="1019520"/>
            <a:ext cx="9315000" cy="4857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ectangle 3"/>
          <p:cNvSpPr/>
          <p:nvPr/>
        </p:nvSpPr>
        <p:spPr>
          <a:xfrm>
            <a:off x="539640" y="692640"/>
            <a:ext cx="8136720" cy="4968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457200" indent="-457200" defTabSz="914400">
              <a:lnSpc>
                <a:spcPct val="100000"/>
              </a:lnSpc>
              <a:buClr>
                <a:srgbClr val="000000"/>
              </a:buClr>
              <a:buFont typeface="Calibri"/>
              <a:buAutoNum type="arabicPeriod"/>
            </a:pPr>
            <a:r>
              <a:rPr b="0" lang="ru-RU" sz="2000" spc="-1" strike="noStrike">
                <a:solidFill>
                  <a:schemeClr val="dk1"/>
                </a:solidFill>
                <a:latin typeface="Calibri"/>
              </a:rPr>
              <a:t>Выбрать все заказы (SALES_ORDER)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-457200" defTabSz="914400">
              <a:lnSpc>
                <a:spcPct val="100000"/>
              </a:lnSpc>
              <a:buClr>
                <a:srgbClr val="000000"/>
              </a:buClr>
              <a:buFont typeface="Calibri"/>
              <a:buAutoNum type="arabicPeriod"/>
            </a:pPr>
            <a:r>
              <a:rPr b="0" lang="ru-RU" sz="2000" spc="-1" strike="noStrike">
                <a:solidFill>
                  <a:schemeClr val="dk1"/>
                </a:solidFill>
                <a:latin typeface="Calibri"/>
              </a:rPr>
              <a:t>Выбрать все заказы, введенные после 1 января 2016 года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-457200" defTabSz="914400">
              <a:lnSpc>
                <a:spcPct val="100000"/>
              </a:lnSpc>
              <a:buClr>
                <a:srgbClr val="000000"/>
              </a:buClr>
              <a:buFont typeface="Calibri"/>
              <a:buAutoNum type="arabicPeriod"/>
            </a:pPr>
            <a:r>
              <a:rPr b="0" lang="ru-RU" sz="2000" spc="-1" strike="noStrike">
                <a:solidFill>
                  <a:schemeClr val="dk1"/>
                </a:solidFill>
                <a:latin typeface="Calibri"/>
              </a:rPr>
              <a:t>Выбрать все заказы, введенные после 1 января 2016 года и до 15 июля 2016 года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-457200" defTabSz="914400">
              <a:lnSpc>
                <a:spcPct val="100000"/>
              </a:lnSpc>
              <a:buClr>
                <a:srgbClr val="000000"/>
              </a:buClr>
              <a:buFont typeface="Calibri"/>
              <a:buAutoNum type="arabicPeriod"/>
            </a:pPr>
            <a:r>
              <a:rPr b="0" lang="ru-RU" sz="2000" spc="-1" strike="noStrike">
                <a:solidFill>
                  <a:schemeClr val="dk1"/>
                </a:solidFill>
                <a:latin typeface="Calibri"/>
              </a:rPr>
              <a:t>Найти менеджеров с именем 'Henry'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-457200" defTabSz="914400">
              <a:lnSpc>
                <a:spcPct val="100000"/>
              </a:lnSpc>
              <a:buClr>
                <a:srgbClr val="000000"/>
              </a:buClr>
              <a:buFont typeface="Calibri"/>
              <a:buAutoNum type="arabicPeriod"/>
            </a:pPr>
            <a:r>
              <a:rPr b="0" lang="ru-RU" sz="2000" spc="-1" strike="noStrike">
                <a:solidFill>
                  <a:schemeClr val="dk1"/>
                </a:solidFill>
                <a:latin typeface="Calibri"/>
              </a:rPr>
              <a:t>Выбрать все заказы менеджеров с именем Henry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-457200" defTabSz="914400">
              <a:lnSpc>
                <a:spcPct val="100000"/>
              </a:lnSpc>
              <a:buClr>
                <a:srgbClr val="000000"/>
              </a:buClr>
              <a:buFont typeface="Calibri"/>
              <a:buAutoNum type="arabicPeriod"/>
            </a:pPr>
            <a:r>
              <a:rPr b="0" lang="ru-RU" sz="2000" spc="-1" strike="noStrike">
                <a:solidFill>
                  <a:schemeClr val="dk1"/>
                </a:solidFill>
                <a:latin typeface="Calibri"/>
              </a:rPr>
              <a:t>Выбрать все уникальные страны из таблицы CITY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-457200" defTabSz="914400">
              <a:lnSpc>
                <a:spcPct val="100000"/>
              </a:lnSpc>
              <a:buClr>
                <a:srgbClr val="000000"/>
              </a:buClr>
              <a:buFont typeface="Calibri"/>
              <a:buAutoNum type="arabicPeriod"/>
            </a:pPr>
            <a:r>
              <a:rPr b="0" lang="ru-RU" sz="2000" spc="-1" strike="noStrike">
                <a:solidFill>
                  <a:schemeClr val="dk1"/>
                </a:solidFill>
                <a:latin typeface="Calibri"/>
              </a:rPr>
              <a:t>Выбрать все уникальные комбинации страны и региона из таблицы CITY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-457200" defTabSz="914400">
              <a:lnSpc>
                <a:spcPct val="100000"/>
              </a:lnSpc>
              <a:buClr>
                <a:srgbClr val="000000"/>
              </a:buClr>
              <a:buFont typeface="Calibri"/>
              <a:buAutoNum type="arabicPeriod"/>
            </a:pPr>
            <a:r>
              <a:rPr b="0" lang="ru-RU" sz="2000" spc="-1" strike="noStrike">
                <a:solidFill>
                  <a:schemeClr val="dk1"/>
                </a:solidFill>
                <a:latin typeface="Calibri"/>
              </a:rPr>
              <a:t>Выбрать все страны из таблицы CITY с количеством городов в них.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-457200" defTabSz="914400">
              <a:lnSpc>
                <a:spcPct val="100000"/>
              </a:lnSpc>
              <a:buClr>
                <a:srgbClr val="000000"/>
              </a:buClr>
              <a:buFont typeface="Calibri"/>
              <a:buAutoNum type="arabicPeriod"/>
            </a:pPr>
            <a:r>
              <a:rPr b="0" lang="ru-RU" sz="2000" spc="-1" strike="noStrike">
                <a:solidFill>
                  <a:schemeClr val="dk1"/>
                </a:solidFill>
                <a:latin typeface="Calibri"/>
              </a:rPr>
              <a:t>Выбрать количество товаров (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QTY)</a:t>
            </a:r>
            <a:r>
              <a:rPr b="0" lang="ru-RU" sz="2000" spc="-1" strike="noStrike">
                <a:solidFill>
                  <a:schemeClr val="dk1"/>
                </a:solidFill>
                <a:latin typeface="Calibri"/>
              </a:rPr>
              <a:t>, проданное с 1 по 30 января 2016 года.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-457200" defTabSz="914400">
              <a:lnSpc>
                <a:spcPct val="100000"/>
              </a:lnSpc>
              <a:buClr>
                <a:srgbClr val="000000"/>
              </a:buClr>
              <a:buFont typeface="Calibri"/>
              <a:buAutoNum type="arabicPeriod"/>
            </a:pPr>
            <a:r>
              <a:rPr b="0" lang="ru-RU" sz="2000" spc="-1" strike="noStrike">
                <a:solidFill>
                  <a:schemeClr val="dk1"/>
                </a:solidFill>
                <a:latin typeface="Calibri"/>
              </a:rPr>
              <a:t>Выбрать все уникальные названия городов, регионов и стран в одной колонке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-457200" defTabSz="914400">
              <a:lnSpc>
                <a:spcPct val="100000"/>
              </a:lnSpc>
              <a:buClr>
                <a:srgbClr val="000000"/>
              </a:buClr>
              <a:buFont typeface="Calibri"/>
              <a:buAutoNum type="arabicPeriod"/>
            </a:pPr>
            <a:r>
              <a:rPr b="0" lang="ru-RU" sz="2000" spc="-1" strike="noStrike">
                <a:solidFill>
                  <a:schemeClr val="dk1"/>
                </a:solidFill>
                <a:latin typeface="Calibri"/>
              </a:rPr>
              <a:t>Вывести имена и фамилии менеджер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(</a:t>
            </a:r>
            <a:r>
              <a:rPr b="0" lang="ru-RU" sz="2000" spc="-1" strike="noStrike">
                <a:solidFill>
                  <a:schemeClr val="dk1"/>
                </a:solidFill>
                <a:latin typeface="Calibri"/>
              </a:rPr>
              <a:t>ов), продавшего товаров в январе 2016 года на наибольшую сумму.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100000"/>
              </a:lnSpc>
              <a:buNone/>
            </a:pPr>
            <a:r>
              <a:rPr b="0" lang="ru-RU" sz="4400" spc="-1" strike="noStrike">
                <a:solidFill>
                  <a:schemeClr val="dk1"/>
                </a:solidFill>
                <a:latin typeface="Calibri"/>
              </a:rPr>
              <a:t>Типовые ошибки</a:t>
            </a:r>
            <a:endParaRPr b="0" lang="ru-RU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323640" y="1600200"/>
            <a:ext cx="871272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71867"/>
          </a:bodyPr>
          <a:p>
            <a:pPr indent="0" defTabSz="9144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ru-RU" sz="3200" spc="-1" strike="noStrike">
                <a:solidFill>
                  <a:schemeClr val="dk1"/>
                </a:solidFill>
                <a:latin typeface="Calibri"/>
              </a:rPr>
              <a:t>Использование даты в виде литерала без </a:t>
            </a:r>
            <a:r>
              <a:rPr b="0" lang="en-US" sz="3200" spc="-1" strike="noStrike">
                <a:solidFill>
                  <a:schemeClr val="dk1"/>
                </a:solidFill>
                <a:latin typeface="Courier New"/>
              </a:rPr>
              <a:t>TO_DATE()</a:t>
            </a:r>
            <a:endParaRPr b="0" lang="ru-RU" sz="32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ru-RU" sz="32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#10 </a:t>
            </a:r>
            <a:r>
              <a:rPr b="0" lang="ru-RU" sz="3200" spc="-1" strike="noStrike">
                <a:solidFill>
                  <a:schemeClr val="dk1"/>
                </a:solidFill>
                <a:latin typeface="Calibri"/>
              </a:rPr>
              <a:t>Совместное использование </a:t>
            </a:r>
            <a:r>
              <a:rPr b="0" lang="en-US" sz="3200" spc="-1" strike="noStrike">
                <a:solidFill>
                  <a:schemeClr val="dk1"/>
                </a:solidFill>
                <a:latin typeface="Courier New"/>
              </a:rPr>
              <a:t>DISTINCT</a:t>
            </a: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 </a:t>
            </a:r>
            <a:r>
              <a:rPr b="0" lang="ru-RU" sz="3200" spc="-1" strike="noStrike">
                <a:solidFill>
                  <a:schemeClr val="dk1"/>
                </a:solidFill>
                <a:latin typeface="Calibri"/>
              </a:rPr>
              <a:t>и</a:t>
            </a: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 </a:t>
            </a:r>
            <a:r>
              <a:rPr b="0" lang="en-US" sz="3200" spc="-1" strike="noStrike">
                <a:solidFill>
                  <a:schemeClr val="dk1"/>
                </a:solidFill>
                <a:latin typeface="Courier New"/>
              </a:rPr>
              <a:t>UNION</a:t>
            </a:r>
            <a:endParaRPr b="0" lang="ru-RU" sz="32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ru-RU" sz="32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#11 </a:t>
            </a:r>
            <a:r>
              <a:rPr b="0" lang="ru-RU" sz="3200" spc="-1" strike="noStrike">
                <a:solidFill>
                  <a:schemeClr val="dk1"/>
                </a:solidFill>
                <a:latin typeface="Calibri"/>
              </a:rPr>
              <a:t>Подсчет стоимости проданных товаров: </a:t>
            </a:r>
            <a:endParaRPr b="0" lang="ru-RU" sz="32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100000"/>
              </a:lnSpc>
              <a:spcBef>
                <a:spcPts val="519"/>
              </a:spcBef>
              <a:buNone/>
              <a:tabLst>
                <a:tab algn="l" pos="0"/>
              </a:tabLst>
            </a:pPr>
            <a:r>
              <a:rPr b="0" lang="ru-RU" sz="2600" spc="-1" strike="noStrike">
                <a:solidFill>
                  <a:schemeClr val="dk1"/>
                </a:solidFill>
                <a:latin typeface="Courier New"/>
              </a:rPr>
              <a:t>- </a:t>
            </a:r>
            <a:r>
              <a:rPr b="0" lang="en-US" sz="2600" spc="-1" strike="noStrike">
                <a:solidFill>
                  <a:schemeClr val="dk1"/>
                </a:solidFill>
                <a:latin typeface="Courier New"/>
              </a:rPr>
              <a:t>SUM(PRODUCT_PRICE)</a:t>
            </a:r>
            <a:endParaRPr b="0" lang="ru-RU" sz="26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100000"/>
              </a:lnSpc>
              <a:spcBef>
                <a:spcPts val="519"/>
              </a:spcBef>
              <a:buNone/>
              <a:tabLst>
                <a:tab algn="l" pos="0"/>
              </a:tabLst>
            </a:pPr>
            <a:r>
              <a:rPr b="0" lang="en-US" sz="2600" spc="-1" strike="noStrike">
                <a:solidFill>
                  <a:schemeClr val="dk1"/>
                </a:solidFill>
                <a:latin typeface="Courier New"/>
              </a:rPr>
              <a:t>- SUM(PRODUCT_PRICE) * SUM(PRODUCT_QUANTITY)</a:t>
            </a:r>
            <a:endParaRPr b="0" lang="ru-RU" sz="26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100000"/>
              </a:lnSpc>
              <a:spcBef>
                <a:spcPts val="519"/>
              </a:spcBef>
              <a:buNone/>
              <a:tabLst>
                <a:tab algn="l" pos="0"/>
              </a:tabLst>
            </a:pPr>
            <a:r>
              <a:rPr b="0" lang="en-US" sz="2600" spc="-1" strike="noStrike">
                <a:solidFill>
                  <a:schemeClr val="dk1"/>
                </a:solidFill>
                <a:latin typeface="Courier New"/>
              </a:rPr>
              <a:t>- AVG(PRODUCT_PRICE * PRODUCT_QUANTITY)</a:t>
            </a:r>
            <a:endParaRPr b="0" lang="ru-RU" sz="26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100000"/>
              </a:lnSpc>
              <a:spcBef>
                <a:spcPts val="519"/>
              </a:spcBef>
              <a:buNone/>
              <a:tabLst>
                <a:tab algn="l" pos="0"/>
              </a:tabLst>
            </a:pPr>
            <a:r>
              <a:rPr b="0" lang="en-US" sz="2600" spc="-1" strike="noStrike">
                <a:solidFill>
                  <a:schemeClr val="dk1"/>
                </a:solidFill>
                <a:latin typeface="Courier New"/>
              </a:rPr>
              <a:t>+ SUM(PRODUCT_PRICE * PRODUCT_QUANTITY)</a:t>
            </a:r>
            <a:endParaRPr b="0" lang="ru-RU" sz="26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ru-RU" sz="32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#11 </a:t>
            </a:r>
            <a:r>
              <a:rPr b="0" lang="en-US" sz="2600" spc="-1" strike="noStrike">
                <a:solidFill>
                  <a:schemeClr val="dk1"/>
                </a:solidFill>
                <a:latin typeface="Courier New"/>
              </a:rPr>
              <a:t>GROUP BY MANAGER_FIRST_NAME, </a:t>
            </a:r>
            <a:r>
              <a:rPr b="0" lang="ru-RU" sz="2600" spc="-1" strike="noStrike">
                <a:solidFill>
                  <a:schemeClr val="dk1"/>
                </a:solidFill>
                <a:latin typeface="Courier New"/>
              </a:rPr>
              <a:t> </a:t>
            </a:r>
            <a:r>
              <a:rPr b="0" lang="en-US" sz="2600" spc="-1" strike="noStrike">
                <a:solidFill>
                  <a:schemeClr val="dk1"/>
                </a:solidFill>
                <a:latin typeface="Courier New"/>
              </a:rPr>
              <a:t>MANAGER_LAST_NAME</a:t>
            </a:r>
            <a:endParaRPr b="0" lang="ru-RU" sz="26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ru-RU" sz="32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4711</TotalTime>
  <Application>LibreOffice/7.6.7.2$Windows_X86_64 LibreOffice_project/dd47e4b30cb7dab30588d6c79c651f218165e3c5</Application>
  <AppVersion>15.0000</AppVersion>
  <Words>176</Words>
  <Paragraphs>25</Paragraphs>
  <Company>LUXOFT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2016-10-08T08:40:26Z</dcterms:created>
  <dc:creator>Eugene</dc:creator>
  <dc:description/>
  <dc:language>en-US</dc:language>
  <cp:lastModifiedBy/>
  <dcterms:modified xsi:type="dcterms:W3CDTF">2024-09-29T14:37:56Z</dcterms:modified>
  <cp:revision>14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Экран (4:3)</vt:lpwstr>
  </property>
  <property fmtid="{D5CDD505-2E9C-101B-9397-08002B2CF9AE}" pid="3" name="Slides">
    <vt:i4>3</vt:i4>
  </property>
</Properties>
</file>