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0"/>
  </p:notesMasterIdLst>
  <p:sldIdLst>
    <p:sldId id="256" r:id="rId3"/>
    <p:sldId id="297" r:id="rId4"/>
    <p:sldId id="289" r:id="rId5"/>
    <p:sldId id="292" r:id="rId6"/>
    <p:sldId id="293" r:id="rId7"/>
    <p:sldId id="294" r:id="rId8"/>
    <p:sldId id="273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98"/>
    <a:srgbClr val="FFFFFF"/>
    <a:srgbClr val="FA4616"/>
    <a:srgbClr val="004B80"/>
    <a:srgbClr val="E18F41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9" autoAdjust="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F4C9-1C58-23C2-5381-56DCBE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0E3-9413-4027-BB29-A6AAF96B18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E824-1705-2B04-A925-C648557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4A6-532E-D554-B82A-514AA79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minimal pub sub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ROS2, lecture 2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D7DD7-608B-D1BF-07CE-DD905F39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7"/>
          <a:stretch/>
        </p:blipFill>
        <p:spPr>
          <a:xfrm>
            <a:off x="363714" y="2821163"/>
            <a:ext cx="3562350" cy="371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31D7-2389-FCF7-05CA-324BE286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879651"/>
            <a:ext cx="3476625" cy="565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7E6C3-8D02-286A-9578-3DAF8DF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5" y="2898951"/>
            <a:ext cx="3514725" cy="363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7D4B2-5BF6-33E0-0745-2BA1E8DA732F}"/>
              </a:ext>
            </a:extLst>
          </p:cNvPr>
          <p:cNvSpPr txBox="1"/>
          <p:nvPr/>
        </p:nvSpPr>
        <p:spPr>
          <a:xfrm>
            <a:off x="3423385" y="143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https://docs.ros.org/en/foxy/Tutorials.html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F3B86A-680E-50D2-6CA1-23DD4427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4" y="143255"/>
            <a:ext cx="2324982" cy="22581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66E32-11E6-19F3-947E-CE7C3AD9AAF6}"/>
              </a:ext>
            </a:extLst>
          </p:cNvPr>
          <p:cNvCxnSpPr>
            <a:cxnSpLocks/>
          </p:cNvCxnSpPr>
          <p:nvPr/>
        </p:nvCxnSpPr>
        <p:spPr>
          <a:xfrm>
            <a:off x="587141" y="647012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B5FAD-55F1-0F85-E9D9-CAC4F87D7DD9}"/>
              </a:ext>
            </a:extLst>
          </p:cNvPr>
          <p:cNvSpPr/>
          <p:nvPr/>
        </p:nvSpPr>
        <p:spPr>
          <a:xfrm>
            <a:off x="4780162" y="2281187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67D7F-E69F-0397-88A4-E74B545935AC}"/>
              </a:ext>
            </a:extLst>
          </p:cNvPr>
          <p:cNvSpPr/>
          <p:nvPr/>
        </p:nvSpPr>
        <p:spPr>
          <a:xfrm>
            <a:off x="4751478" y="3463282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B94EF-0FD5-FE3C-64C8-F3C60F2ED3AF}"/>
              </a:ext>
            </a:extLst>
          </p:cNvPr>
          <p:cNvSpPr/>
          <p:nvPr/>
        </p:nvSpPr>
        <p:spPr>
          <a:xfrm>
            <a:off x="4751478" y="5157906"/>
            <a:ext cx="2689042" cy="30496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33190-6F16-D8B8-CA5B-B83C9F8448E5}"/>
              </a:ext>
            </a:extLst>
          </p:cNvPr>
          <p:cNvSpPr/>
          <p:nvPr/>
        </p:nvSpPr>
        <p:spPr>
          <a:xfrm>
            <a:off x="4751478" y="6245366"/>
            <a:ext cx="2689042" cy="216582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6D5A53-4547-E98B-7D9A-542C21739270}"/>
              </a:ext>
            </a:extLst>
          </p:cNvPr>
          <p:cNvCxnSpPr>
            <a:cxnSpLocks/>
          </p:cNvCxnSpPr>
          <p:nvPr/>
        </p:nvCxnSpPr>
        <p:spPr>
          <a:xfrm>
            <a:off x="4694152" y="620270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355B8-C94D-D080-74B8-6E332C6605F7}"/>
              </a:ext>
            </a:extLst>
          </p:cNvPr>
          <p:cNvCxnSpPr>
            <a:cxnSpLocks/>
          </p:cNvCxnSpPr>
          <p:nvPr/>
        </p:nvCxnSpPr>
        <p:spPr>
          <a:xfrm>
            <a:off x="8648902" y="4997944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57BD8-D695-90E6-823F-4030825D7419}"/>
              </a:ext>
            </a:extLst>
          </p:cNvPr>
          <p:cNvCxnSpPr>
            <a:cxnSpLocks/>
          </p:cNvCxnSpPr>
          <p:nvPr/>
        </p:nvCxnSpPr>
        <p:spPr>
          <a:xfrm>
            <a:off x="8590802" y="625979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7C250-A669-6776-5161-5CBDC2E95F8F}"/>
              </a:ext>
            </a:extLst>
          </p:cNvPr>
          <p:cNvSpPr/>
          <p:nvPr/>
        </p:nvSpPr>
        <p:spPr>
          <a:xfrm>
            <a:off x="8678776" y="3985331"/>
            <a:ext cx="2689042" cy="45344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4FEBE-FDE3-0B64-78C3-C61E7E2BAEC7}"/>
              </a:ext>
            </a:extLst>
          </p:cNvPr>
          <p:cNvSpPr/>
          <p:nvPr/>
        </p:nvSpPr>
        <p:spPr>
          <a:xfrm>
            <a:off x="8678776" y="6341629"/>
            <a:ext cx="2689042" cy="21079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3568C-BD92-06D1-D5B7-A851E5EE5576}"/>
              </a:ext>
            </a:extLst>
          </p:cNvPr>
          <p:cNvCxnSpPr>
            <a:cxnSpLocks/>
          </p:cNvCxnSpPr>
          <p:nvPr/>
        </p:nvCxnSpPr>
        <p:spPr>
          <a:xfrm>
            <a:off x="4751478" y="3382700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ed star - Wikipedia">
            <a:extLst>
              <a:ext uri="{FF2B5EF4-FFF2-40B4-BE49-F238E27FC236}">
                <a16:creationId xmlns:a16="http://schemas.microsoft.com/office/drawing/2014/main" id="{1A9FEA24-4A4F-1277-24A6-2BB2BC33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848" y="2723447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27F3-25E0-9A21-2893-EBEF2F1E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minimal pub / 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66B6-8EB4-3F83-66A1-E190027D51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0" y="1557290"/>
            <a:ext cx="5590140" cy="4517503"/>
          </a:xfrm>
        </p:spPr>
        <p:txBody>
          <a:bodyPr/>
          <a:lstStyle/>
          <a:p>
            <a:pPr lvl="1"/>
            <a:r>
              <a:rPr lang="en-US" dirty="0"/>
              <a:t>create 2 nodes in a package named </a:t>
            </a:r>
            <a:r>
              <a:rPr lang="en-US" i="1" dirty="0" err="1"/>
              <a:t>av_min_pub_sub</a:t>
            </a:r>
            <a:endParaRPr lang="en-US" i="1" dirty="0"/>
          </a:p>
          <a:p>
            <a:pPr lvl="1"/>
            <a:r>
              <a:rPr lang="en-US" dirty="0"/>
              <a:t>node 1:  </a:t>
            </a:r>
          </a:p>
          <a:p>
            <a:pPr lvl="2"/>
            <a:r>
              <a:rPr lang="en-US" dirty="0"/>
              <a:t>minimal publisher from tutorial</a:t>
            </a:r>
          </a:p>
          <a:p>
            <a:pPr lvl="1"/>
            <a:r>
              <a:rPr lang="en-US" dirty="0"/>
              <a:t>node 2:</a:t>
            </a:r>
          </a:p>
          <a:p>
            <a:pPr lvl="2"/>
            <a:r>
              <a:rPr lang="en-US" dirty="0"/>
              <a:t>minimal subscriber from tutorial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C738-D18B-86C6-90BE-D2E5E6DD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B1C9D9-4F20-58B8-7044-AA450B556990}"/>
              </a:ext>
            </a:extLst>
          </p:cNvPr>
          <p:cNvSpPr txBox="1">
            <a:spLocks/>
          </p:cNvSpPr>
          <p:nvPr/>
        </p:nvSpPr>
        <p:spPr bwMode="auto">
          <a:xfrm>
            <a:off x="6082271" y="1421127"/>
            <a:ext cx="5920257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C069-340E-49AF-08A6-7229F3BC87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2" y="1388963"/>
            <a:ext cx="5427239" cy="5147844"/>
          </a:xfrm>
        </p:spPr>
        <p:txBody>
          <a:bodyPr/>
          <a:lstStyle/>
          <a:p>
            <a:r>
              <a:rPr lang="en-US" dirty="0"/>
              <a:t>Create a workspace</a:t>
            </a:r>
          </a:p>
          <a:p>
            <a:pPr marL="171450" lvl="1" indent="0">
              <a:buNone/>
            </a:pPr>
            <a:r>
              <a:rPr lang="en-US" dirty="0"/>
              <a:t>cd</a:t>
            </a:r>
          </a:p>
          <a:p>
            <a:pPr marL="171450" lvl="1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dev_ws_class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cd </a:t>
            </a:r>
            <a:r>
              <a:rPr lang="en-US" dirty="0" err="1"/>
              <a:t>dev_ws_class</a:t>
            </a:r>
            <a:endParaRPr lang="en-US" dirty="0"/>
          </a:p>
          <a:p>
            <a:pPr marL="171450" lvl="1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cd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package</a:t>
            </a:r>
          </a:p>
          <a:p>
            <a:pPr lvl="1"/>
            <a:r>
              <a:rPr lang="en-US" dirty="0"/>
              <a:t>make sure you are in the </a:t>
            </a:r>
            <a:r>
              <a:rPr lang="en-US" i="1" dirty="0" err="1"/>
              <a:t>src</a:t>
            </a:r>
            <a:r>
              <a:rPr lang="en-US" dirty="0"/>
              <a:t> directory</a:t>
            </a:r>
            <a:br>
              <a:rPr lang="en-US" dirty="0"/>
            </a:br>
            <a:endParaRPr lang="en-US" dirty="0"/>
          </a:p>
          <a:p>
            <a:pPr marL="171450" lvl="1" indent="0">
              <a:buNone/>
            </a:pPr>
            <a:r>
              <a:rPr lang="en-US" sz="1600" dirty="0"/>
              <a:t>ros2 pkg create --build-type </a:t>
            </a:r>
            <a:r>
              <a:rPr lang="en-US" sz="1600" dirty="0" err="1"/>
              <a:t>ament_python</a:t>
            </a:r>
            <a:r>
              <a:rPr lang="en-US" sz="1600" dirty="0"/>
              <a:t> </a:t>
            </a:r>
            <a:r>
              <a:rPr lang="en-US" sz="1600" dirty="0" err="1"/>
              <a:t>av_min_pub_sub</a:t>
            </a:r>
            <a:endParaRPr lang="en-US" sz="1600" dirty="0"/>
          </a:p>
          <a:p>
            <a:pPr marL="171450" lvl="1" indent="0">
              <a:buNone/>
            </a:pPr>
            <a:endParaRPr lang="en-US" dirty="0"/>
          </a:p>
          <a:p>
            <a:pPr lvl="1"/>
            <a:r>
              <a:rPr lang="en-US" dirty="0"/>
              <a:t>now have a new directory named </a:t>
            </a:r>
            <a:r>
              <a:rPr lang="en-US" i="1" dirty="0" err="1"/>
              <a:t>av_min_pub_sub</a:t>
            </a:r>
            <a:r>
              <a:rPr lang="en-US" i="1" dirty="0"/>
              <a:t> </a:t>
            </a:r>
            <a:r>
              <a:rPr lang="en-US" dirty="0"/>
              <a:t>in your </a:t>
            </a:r>
            <a:r>
              <a:rPr lang="en-US" i="1" dirty="0" err="1"/>
              <a:t>src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7578-6C22-4E37-0FE2-0DB2F9F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FD1F4-3715-BED7-0583-6D5E44EB7BFF}"/>
              </a:ext>
            </a:extLst>
          </p:cNvPr>
          <p:cNvSpPr txBox="1">
            <a:spLocks/>
          </p:cNvSpPr>
          <p:nvPr/>
        </p:nvSpPr>
        <p:spPr bwMode="auto">
          <a:xfrm>
            <a:off x="6096000" y="1367259"/>
            <a:ext cx="5427239" cy="514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/>
            <a:r>
              <a:rPr lang="en-US" dirty="0"/>
              <a:t>note the files</a:t>
            </a:r>
          </a:p>
          <a:p>
            <a:pPr lvl="2" defTabSz="914400"/>
            <a:r>
              <a:rPr lang="en-US" i="1" dirty="0"/>
              <a:t>package.xml</a:t>
            </a:r>
          </a:p>
          <a:p>
            <a:pPr lvl="2" defTabSz="914400"/>
            <a:r>
              <a:rPr lang="en-US" i="1" dirty="0"/>
              <a:t>setup.py</a:t>
            </a:r>
          </a:p>
          <a:p>
            <a:pPr lvl="2" defTabSz="914400"/>
            <a:r>
              <a:rPr lang="en-US" i="1" dirty="0" err="1"/>
              <a:t>setup.cfg</a:t>
            </a:r>
            <a:endParaRPr lang="en-US" i="1" dirty="0"/>
          </a:p>
          <a:p>
            <a:pPr lvl="1" defTabSz="914400"/>
            <a:r>
              <a:rPr lang="en-US" dirty="0"/>
              <a:t>move into the </a:t>
            </a:r>
            <a:r>
              <a:rPr lang="en-US" i="1" dirty="0" err="1"/>
              <a:t>av_min_pub_sub</a:t>
            </a:r>
            <a:r>
              <a:rPr lang="en-US" i="1" dirty="0"/>
              <a:t> </a:t>
            </a:r>
            <a:r>
              <a:rPr lang="en-US" dirty="0"/>
              <a:t>directory</a:t>
            </a:r>
          </a:p>
          <a:p>
            <a:pPr lvl="2" defTabSz="914400"/>
            <a:r>
              <a:rPr lang="en-US" dirty="0"/>
              <a:t>there is a file </a:t>
            </a:r>
            <a:r>
              <a:rPr lang="en-US" i="1" dirty="0"/>
              <a:t>__init__.py </a:t>
            </a:r>
            <a:r>
              <a:rPr lang="en-US" dirty="0"/>
              <a:t>that is empty right now</a:t>
            </a:r>
          </a:p>
          <a:p>
            <a:pPr lvl="1" defTabSz="914400"/>
            <a:r>
              <a:rPr lang="en-US" dirty="0"/>
              <a:t>let’s go ahead and compile our empty package</a:t>
            </a:r>
          </a:p>
          <a:p>
            <a:pPr lvl="2" defTabSz="914400"/>
            <a:r>
              <a:rPr lang="en-US" dirty="0"/>
              <a:t>go to the </a:t>
            </a:r>
            <a:r>
              <a:rPr lang="en-US" i="1" dirty="0" err="1"/>
              <a:t>dev_ws_class</a:t>
            </a:r>
            <a:r>
              <a:rPr lang="en-US" dirty="0"/>
              <a:t> directory</a:t>
            </a:r>
          </a:p>
          <a:p>
            <a:pPr lvl="2" defTabSz="914400"/>
            <a:r>
              <a:rPr lang="en-US" dirty="0" err="1"/>
              <a:t>colcon</a:t>
            </a:r>
            <a:r>
              <a:rPr lang="en-US" dirty="0"/>
              <a:t> build</a:t>
            </a:r>
            <a:br>
              <a:rPr lang="en-US" dirty="0"/>
            </a:br>
            <a:r>
              <a:rPr lang="en-US" dirty="0"/>
              <a:t>	if </a:t>
            </a:r>
            <a:r>
              <a:rPr lang="en-US" dirty="0" err="1"/>
              <a:t>colcon</a:t>
            </a:r>
            <a:r>
              <a:rPr lang="en-US" dirty="0"/>
              <a:t> command is not found, install it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apt install python3-colcon-common-extensions</a:t>
            </a:r>
          </a:p>
          <a:p>
            <a:pPr lvl="1" defTabSz="914400"/>
            <a:r>
              <a:rPr lang="en-US" dirty="0"/>
              <a:t>now ‘source’ the package</a:t>
            </a:r>
          </a:p>
          <a:p>
            <a:pPr lvl="2" defTabSz="914400"/>
            <a:r>
              <a:rPr lang="en-US" dirty="0"/>
              <a:t>go to the </a:t>
            </a:r>
            <a:r>
              <a:rPr lang="en-US" i="1" dirty="0" err="1"/>
              <a:t>dev_ws_class</a:t>
            </a:r>
            <a:r>
              <a:rPr lang="en-US" i="1" dirty="0"/>
              <a:t> </a:t>
            </a:r>
            <a:r>
              <a:rPr lang="en-US" dirty="0"/>
              <a:t>directory and type</a:t>
            </a:r>
            <a:br>
              <a:rPr lang="en-US" dirty="0"/>
            </a:br>
            <a:r>
              <a:rPr lang="en-US" dirty="0"/>
              <a:t>	source install/</a:t>
            </a:r>
            <a:r>
              <a:rPr lang="en-US" dirty="0" err="1"/>
              <a:t>setup.bash</a:t>
            </a:r>
            <a:endParaRPr lang="en-US" dirty="0"/>
          </a:p>
          <a:p>
            <a:pPr lvl="1" defTabSz="914400"/>
            <a:r>
              <a:rPr lang="en-US" dirty="0"/>
              <a:t>now type</a:t>
            </a:r>
          </a:p>
          <a:p>
            <a:pPr marL="342900" lvl="2" indent="0" defTabSz="914400">
              <a:buNone/>
            </a:pPr>
            <a:r>
              <a:rPr lang="en-US" dirty="0"/>
              <a:t>ros2 pkg list</a:t>
            </a:r>
            <a:br>
              <a:rPr lang="en-US" dirty="0"/>
            </a:br>
            <a:r>
              <a:rPr lang="en-US" dirty="0"/>
              <a:t>and you will see your package </a:t>
            </a:r>
            <a:r>
              <a:rPr lang="en-US" i="1" dirty="0" err="1"/>
              <a:t>av_min_pub_sub</a:t>
            </a:r>
            <a:r>
              <a:rPr lang="en-US" dirty="0"/>
              <a:t> in the list</a:t>
            </a:r>
          </a:p>
        </p:txBody>
      </p:sp>
    </p:spTree>
    <p:extLst>
      <p:ext uri="{BB962C8B-B14F-4D97-AF65-F5344CB8AC3E}">
        <p14:creationId xmlns:p14="http://schemas.microsoft.com/office/powerpoint/2010/main" val="193505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C069-340E-49AF-08A6-7229F3BC87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92541" y="1223311"/>
            <a:ext cx="5427239" cy="5147844"/>
          </a:xfrm>
        </p:spPr>
        <p:txBody>
          <a:bodyPr/>
          <a:lstStyle/>
          <a:p>
            <a:r>
              <a:rPr lang="en-US" dirty="0"/>
              <a:t>How do you find out what’s ‘in’ a package?</a:t>
            </a:r>
          </a:p>
          <a:p>
            <a:pPr marL="171450" lvl="1" indent="0">
              <a:buNone/>
            </a:pPr>
            <a:r>
              <a:rPr lang="en-US" dirty="0"/>
              <a:t>	ros2 pkg executables </a:t>
            </a:r>
            <a:r>
              <a:rPr lang="en-US" dirty="0" err="1"/>
              <a:t>turtlesim</a:t>
            </a:r>
            <a:endParaRPr lang="en-US" dirty="0"/>
          </a:p>
          <a:p>
            <a:pPr lvl="1"/>
            <a:r>
              <a:rPr lang="en-US" dirty="0"/>
              <a:t>these aren’t the node names, but the commands that will ‘fire up’ the nodes</a:t>
            </a:r>
          </a:p>
          <a:p>
            <a:pPr>
              <a:spcBef>
                <a:spcPts val="600"/>
              </a:spcBef>
            </a:pPr>
            <a:r>
              <a:rPr lang="en-US" dirty="0"/>
              <a:t>We’ll now copy the tutorial example and get that running ; </a:t>
            </a:r>
          </a:p>
          <a:p>
            <a:pPr>
              <a:spcBef>
                <a:spcPts val="600"/>
              </a:spcBef>
            </a:pPr>
            <a:r>
              <a:rPr lang="en-US" dirty="0"/>
              <a:t>let’s cut and paste the tutorial’s example files</a:t>
            </a:r>
          </a:p>
          <a:p>
            <a:pPr lvl="1"/>
            <a:r>
              <a:rPr lang="en-US" dirty="0"/>
              <a:t>move into the following directory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dev_ws_class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av_min_pub_sub</a:t>
            </a:r>
            <a:r>
              <a:rPr lang="en-US" dirty="0"/>
              <a:t>/</a:t>
            </a:r>
            <a:r>
              <a:rPr lang="en-US" dirty="0" err="1"/>
              <a:t>av_min_pub_sub</a:t>
            </a:r>
            <a:br>
              <a:rPr lang="en-US" dirty="0"/>
            </a:br>
            <a:r>
              <a:rPr lang="en-US" dirty="0"/>
              <a:t>        touch my_pub.py</a:t>
            </a:r>
            <a:br>
              <a:rPr lang="en-US" dirty="0"/>
            </a:br>
            <a:r>
              <a:rPr lang="en-US" dirty="0"/>
              <a:t>        touch my_sub.py</a:t>
            </a:r>
          </a:p>
          <a:p>
            <a:pPr lvl="1"/>
            <a:r>
              <a:rPr lang="en-US" dirty="0"/>
              <a:t>fire up Visual Studio code and open the </a:t>
            </a:r>
            <a:br>
              <a:rPr lang="en-US" dirty="0"/>
            </a:br>
            <a:r>
              <a:rPr lang="en-US" dirty="0" err="1"/>
              <a:t>dev_ws_class</a:t>
            </a:r>
            <a:r>
              <a:rPr lang="en-US" dirty="0"/>
              <a:t> folder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7578-6C22-4E37-0FE2-0DB2F9F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FD1F4-3715-BED7-0583-6D5E44EB7BFF}"/>
              </a:ext>
            </a:extLst>
          </p:cNvPr>
          <p:cNvSpPr txBox="1">
            <a:spLocks/>
          </p:cNvSpPr>
          <p:nvPr/>
        </p:nvSpPr>
        <p:spPr bwMode="auto">
          <a:xfrm>
            <a:off x="6096000" y="1294372"/>
            <a:ext cx="5427239" cy="514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open the my_pub.py and copy/paste into</a:t>
            </a:r>
            <a:br>
              <a:rPr lang="en-US" dirty="0"/>
            </a:br>
            <a:r>
              <a:rPr lang="en-US" dirty="0"/>
              <a:t>	my_pub.py</a:t>
            </a:r>
            <a:br>
              <a:rPr lang="en-US" dirty="0"/>
            </a:br>
            <a:r>
              <a:rPr lang="en-US" dirty="0"/>
              <a:t>	my_sub.py</a:t>
            </a:r>
          </a:p>
          <a:p>
            <a:r>
              <a:rPr lang="en-US" dirty="0"/>
              <a:t>now setup your package</a:t>
            </a:r>
          </a:p>
          <a:p>
            <a:pPr lvl="1"/>
            <a:r>
              <a:rPr lang="en-US" dirty="0"/>
              <a:t>package.xml</a:t>
            </a:r>
          </a:p>
          <a:p>
            <a:pPr lvl="2"/>
            <a:r>
              <a:rPr lang="en-US" dirty="0"/>
              <a:t>fill out the generic stuff</a:t>
            </a:r>
          </a:p>
          <a:p>
            <a:pPr lvl="2"/>
            <a:r>
              <a:rPr lang="en-US" dirty="0"/>
              <a:t>add the following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exec_depend</a:t>
            </a:r>
            <a:r>
              <a:rPr lang="en-US" dirty="0"/>
              <a:t>&gt;</a:t>
            </a:r>
            <a:r>
              <a:rPr lang="en-US" dirty="0" err="1"/>
              <a:t>rclpy</a:t>
            </a:r>
            <a:r>
              <a:rPr lang="en-US" dirty="0"/>
              <a:t>&lt;/</a:t>
            </a:r>
            <a:r>
              <a:rPr lang="en-US" dirty="0" err="1"/>
              <a:t>exec_depend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exec_depend</a:t>
            </a:r>
            <a:r>
              <a:rPr lang="en-US" dirty="0"/>
              <a:t>&gt;</a:t>
            </a:r>
            <a:r>
              <a:rPr lang="en-US" dirty="0" err="1"/>
              <a:t>std_msgs</a:t>
            </a:r>
            <a:r>
              <a:rPr lang="en-US" dirty="0"/>
              <a:t>&lt;/</a:t>
            </a:r>
            <a:r>
              <a:rPr lang="en-US" dirty="0" err="1"/>
              <a:t>exec_depend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setup.py</a:t>
            </a:r>
          </a:p>
          <a:p>
            <a:pPr lvl="2"/>
            <a:r>
              <a:rPr lang="en-US" dirty="0"/>
              <a:t>fill out the generic stuff</a:t>
            </a:r>
          </a:p>
          <a:p>
            <a:pPr lvl="2"/>
            <a:r>
              <a:rPr lang="en-US" dirty="0"/>
              <a:t>add the following within the </a:t>
            </a:r>
            <a:r>
              <a:rPr lang="en-US" dirty="0" err="1"/>
              <a:t>console_scripts</a:t>
            </a:r>
            <a:r>
              <a:rPr lang="en-US" dirty="0"/>
              <a:t> </a:t>
            </a:r>
            <a:r>
              <a:rPr lang="en-US" dirty="0" err="1"/>
              <a:t>brackes</a:t>
            </a:r>
            <a:r>
              <a:rPr lang="en-US" dirty="0"/>
              <a:t> </a:t>
            </a:r>
            <a:r>
              <a:rPr lang="en-US" dirty="0" err="1"/>
              <a:t>fo</a:t>
            </a:r>
            <a:r>
              <a:rPr lang="en-US" dirty="0"/>
              <a:t> the </a:t>
            </a:r>
            <a:r>
              <a:rPr lang="en-US" dirty="0" err="1"/>
              <a:t>entry_points</a:t>
            </a:r>
            <a:r>
              <a:rPr lang="en-US" dirty="0"/>
              <a:t> field: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entry_points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  '</a:t>
            </a:r>
            <a:r>
              <a:rPr lang="en-US" dirty="0" err="1"/>
              <a:t>console_scripts</a:t>
            </a:r>
            <a:r>
              <a:rPr lang="en-US" dirty="0"/>
              <a:t>': [ </a:t>
            </a:r>
            <a:br>
              <a:rPr lang="en-US" dirty="0"/>
            </a:br>
            <a:r>
              <a:rPr lang="en-US" dirty="0"/>
              <a:t>            'talker = </a:t>
            </a:r>
            <a:r>
              <a:rPr lang="en-US" dirty="0" err="1"/>
              <a:t>av_min_pub_sub.my_pub:main</a:t>
            </a:r>
            <a:r>
              <a:rPr lang="en-US" dirty="0"/>
              <a:t>’,</a:t>
            </a:r>
            <a:br>
              <a:rPr lang="en-US" dirty="0"/>
            </a:br>
            <a:r>
              <a:rPr lang="en-US" dirty="0"/>
              <a:t>            ‘listener = </a:t>
            </a:r>
            <a:r>
              <a:rPr lang="en-US" dirty="0" err="1"/>
              <a:t>av_min_pub_sub.my_sub:main</a:t>
            </a:r>
            <a:r>
              <a:rPr lang="en-US" dirty="0"/>
              <a:t>’,</a:t>
            </a:r>
            <a:br>
              <a:rPr lang="en-US" dirty="0"/>
            </a:br>
            <a:r>
              <a:rPr lang="en-US" dirty="0"/>
              <a:t>       ],</a:t>
            </a:r>
            <a:br>
              <a:rPr lang="en-US" dirty="0"/>
            </a:br>
            <a:r>
              <a:rPr lang="en-US" dirty="0"/>
              <a:t> },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6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C069-340E-49AF-08A6-7229F3BC87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2" y="1388963"/>
            <a:ext cx="5427239" cy="5147844"/>
          </a:xfrm>
        </p:spPr>
        <p:txBody>
          <a:bodyPr/>
          <a:lstStyle/>
          <a:p>
            <a:r>
              <a:rPr lang="en-US" dirty="0"/>
              <a:t>check dependencies</a:t>
            </a:r>
          </a:p>
          <a:p>
            <a:pPr marL="171450" lvl="1" indent="0">
              <a:buNone/>
            </a:pPr>
            <a:r>
              <a:rPr lang="en-US" dirty="0" err="1"/>
              <a:t>rosdep</a:t>
            </a:r>
            <a:r>
              <a:rPr lang="en-US" dirty="0"/>
              <a:t> install -i --from-path </a:t>
            </a:r>
            <a:r>
              <a:rPr lang="en-US" dirty="0" err="1"/>
              <a:t>src</a:t>
            </a:r>
            <a:r>
              <a:rPr lang="en-US" dirty="0"/>
              <a:t> --</a:t>
            </a:r>
            <a:r>
              <a:rPr lang="en-US" dirty="0" err="1"/>
              <a:t>rosdistro</a:t>
            </a:r>
            <a:r>
              <a:rPr lang="en-US" dirty="0"/>
              <a:t> foxy -y </a:t>
            </a:r>
          </a:p>
          <a:p>
            <a:r>
              <a:rPr lang="en-US" dirty="0"/>
              <a:t>build it</a:t>
            </a:r>
          </a:p>
          <a:p>
            <a:pPr lvl="1"/>
            <a:r>
              <a:rPr lang="en-US" dirty="0"/>
              <a:t>make sure you are in your </a:t>
            </a:r>
            <a:r>
              <a:rPr lang="en-US" dirty="0" err="1"/>
              <a:t>dev_ws</a:t>
            </a:r>
            <a:r>
              <a:rPr lang="en-US" dirty="0"/>
              <a:t> directory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colcon</a:t>
            </a:r>
            <a:r>
              <a:rPr lang="en-US" dirty="0"/>
              <a:t> build</a:t>
            </a:r>
          </a:p>
          <a:p>
            <a:r>
              <a:rPr lang="en-US" dirty="0"/>
              <a:t>source it</a:t>
            </a:r>
          </a:p>
          <a:p>
            <a:pPr lvl="1"/>
            <a:r>
              <a:rPr lang="en-US" dirty="0"/>
              <a:t>in your </a:t>
            </a:r>
            <a:r>
              <a:rPr lang="en-US" dirty="0" err="1"/>
              <a:t>dev_ws</a:t>
            </a:r>
            <a:r>
              <a:rPr lang="en-US" dirty="0"/>
              <a:t>, type source install/</a:t>
            </a:r>
            <a:r>
              <a:rPr lang="en-US" dirty="0" err="1"/>
              <a:t>setup.bash</a:t>
            </a:r>
            <a:endParaRPr lang="en-US" dirty="0"/>
          </a:p>
          <a:p>
            <a:r>
              <a:rPr lang="en-US" dirty="0"/>
              <a:t>run the pub node</a:t>
            </a:r>
          </a:p>
          <a:p>
            <a:pPr lvl="1"/>
            <a:r>
              <a:rPr lang="en-US" dirty="0"/>
              <a:t>ros2 run </a:t>
            </a:r>
            <a:r>
              <a:rPr lang="en-US" dirty="0" err="1"/>
              <a:t>av_min_pub_sub</a:t>
            </a:r>
            <a:r>
              <a:rPr lang="en-US" dirty="0"/>
              <a:t> talker</a:t>
            </a:r>
          </a:p>
          <a:p>
            <a:r>
              <a:rPr lang="en-US" dirty="0"/>
              <a:t>open a new terminal window, source it, then run it</a:t>
            </a:r>
          </a:p>
          <a:p>
            <a:pPr lvl="1"/>
            <a:r>
              <a:rPr lang="en-US" dirty="0"/>
              <a:t>ros2 run </a:t>
            </a:r>
            <a:r>
              <a:rPr lang="en-US" dirty="0" err="1"/>
              <a:t>av_min_pub_sub</a:t>
            </a:r>
            <a:r>
              <a:rPr lang="en-US" dirty="0"/>
              <a:t> listener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7578-6C22-4E37-0FE2-0DB2F9F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FD1F4-3715-BED7-0583-6D5E44EB7BFF}"/>
              </a:ext>
            </a:extLst>
          </p:cNvPr>
          <p:cNvSpPr txBox="1">
            <a:spLocks/>
          </p:cNvSpPr>
          <p:nvPr/>
        </p:nvSpPr>
        <p:spPr bwMode="auto">
          <a:xfrm>
            <a:off x="6096000" y="1367259"/>
            <a:ext cx="5427239" cy="514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2561</TotalTime>
  <Words>598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System Font Regular</vt:lpstr>
      <vt:lpstr>Wingdings</vt:lpstr>
      <vt:lpstr>PNE Theme Slide Deck</vt:lpstr>
      <vt:lpstr>cdc_simple 2</vt:lpstr>
      <vt:lpstr>PowerPoint Presentation</vt:lpstr>
      <vt:lpstr>PowerPoint Presentation</vt:lpstr>
      <vt:lpstr>1.  minimal pub / sub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Crane, Carl</cp:lastModifiedBy>
  <cp:revision>112</cp:revision>
  <dcterms:created xsi:type="dcterms:W3CDTF">2022-07-14T15:43:12Z</dcterms:created>
  <dcterms:modified xsi:type="dcterms:W3CDTF">2023-02-05T18:58:56Z</dcterms:modified>
</cp:coreProperties>
</file>