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11"/>
  </p:notesMasterIdLst>
  <p:sldIdLst>
    <p:sldId id="256" r:id="rId3"/>
    <p:sldId id="297" r:id="rId4"/>
    <p:sldId id="299" r:id="rId5"/>
    <p:sldId id="305" r:id="rId6"/>
    <p:sldId id="298" r:id="rId7"/>
    <p:sldId id="306" r:id="rId8"/>
    <p:sldId id="307" r:id="rId9"/>
    <p:sldId id="27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98"/>
    <a:srgbClr val="E18F41"/>
    <a:srgbClr val="FFFFFF"/>
    <a:srgbClr val="FA4616"/>
    <a:srgbClr val="004B80"/>
    <a:srgbClr val="47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9" autoAdjust="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DF37-8C01-4450-8876-D5FA12759C5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8835-EC9E-4AE4-AE2F-FAB072B2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59888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F4C9-1C58-23C2-5381-56DCBE7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0E3-9413-4027-BB29-A6AAF96B180A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8E824-1705-2B04-A925-C648557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D4A6-532E-D554-B82A-514AA79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CCA-E5E6-470D-858F-00859ADA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4892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48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1606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57610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69467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62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6F471-CD8F-2C31-A94F-84917A17B9E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29548" y="3411706"/>
            <a:ext cx="10912863" cy="1291818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custom messages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FAD289-32D4-452D-2F30-77DDFF058F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Department of Mechanical and Aerospace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8FED3-BFBB-8BFC-AAF0-C8637F1F92E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29549" y="2400477"/>
            <a:ext cx="10912863" cy="101122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EML 4930 – ROS2, lecture 5</a:t>
            </a:r>
          </a:p>
        </p:txBody>
      </p:sp>
    </p:spTree>
    <p:extLst>
      <p:ext uri="{BB962C8B-B14F-4D97-AF65-F5344CB8AC3E}">
        <p14:creationId xmlns:p14="http://schemas.microsoft.com/office/powerpoint/2010/main" val="239432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D7DD7-608B-D1BF-07CE-DD905F39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7"/>
          <a:stretch/>
        </p:blipFill>
        <p:spPr>
          <a:xfrm>
            <a:off x="363714" y="2821163"/>
            <a:ext cx="3562350" cy="371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931D7-2389-FCF7-05CA-324BE286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879651"/>
            <a:ext cx="3476625" cy="565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7E6C3-8D02-286A-9578-3DAF8DF9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35" y="2898951"/>
            <a:ext cx="3514725" cy="3638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7D4B2-5BF6-33E0-0745-2BA1E8DA732F}"/>
              </a:ext>
            </a:extLst>
          </p:cNvPr>
          <p:cNvSpPr txBox="1"/>
          <p:nvPr/>
        </p:nvSpPr>
        <p:spPr>
          <a:xfrm>
            <a:off x="3423385" y="143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https://docs.ros.org/en/foxy/Tutorials.html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F3B86A-680E-50D2-6CA1-23DD4427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14" y="143255"/>
            <a:ext cx="2324982" cy="22581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66E32-11E6-19F3-947E-CE7C3AD9AAF6}"/>
              </a:ext>
            </a:extLst>
          </p:cNvPr>
          <p:cNvCxnSpPr>
            <a:cxnSpLocks/>
          </p:cNvCxnSpPr>
          <p:nvPr/>
        </p:nvCxnSpPr>
        <p:spPr>
          <a:xfrm>
            <a:off x="587141" y="647012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B5FAD-55F1-0F85-E9D9-CAC4F87D7DD9}"/>
              </a:ext>
            </a:extLst>
          </p:cNvPr>
          <p:cNvSpPr/>
          <p:nvPr/>
        </p:nvSpPr>
        <p:spPr>
          <a:xfrm>
            <a:off x="4780162" y="2281187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67D7F-E69F-0397-88A4-E74B545935AC}"/>
              </a:ext>
            </a:extLst>
          </p:cNvPr>
          <p:cNvSpPr/>
          <p:nvPr/>
        </p:nvSpPr>
        <p:spPr>
          <a:xfrm>
            <a:off x="4751478" y="3463282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B94EF-0FD5-FE3C-64C8-F3C60F2ED3AF}"/>
              </a:ext>
            </a:extLst>
          </p:cNvPr>
          <p:cNvSpPr/>
          <p:nvPr/>
        </p:nvSpPr>
        <p:spPr>
          <a:xfrm>
            <a:off x="4751478" y="5157906"/>
            <a:ext cx="2689042" cy="30496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33190-6F16-D8B8-CA5B-B83C9F8448E5}"/>
              </a:ext>
            </a:extLst>
          </p:cNvPr>
          <p:cNvSpPr/>
          <p:nvPr/>
        </p:nvSpPr>
        <p:spPr>
          <a:xfrm>
            <a:off x="4751478" y="6245366"/>
            <a:ext cx="2689042" cy="216582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6D5A53-4547-E98B-7D9A-542C21739270}"/>
              </a:ext>
            </a:extLst>
          </p:cNvPr>
          <p:cNvCxnSpPr>
            <a:cxnSpLocks/>
          </p:cNvCxnSpPr>
          <p:nvPr/>
        </p:nvCxnSpPr>
        <p:spPr>
          <a:xfrm>
            <a:off x="4694152" y="620270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355B8-C94D-D080-74B8-6E332C6605F7}"/>
              </a:ext>
            </a:extLst>
          </p:cNvPr>
          <p:cNvCxnSpPr>
            <a:cxnSpLocks/>
          </p:cNvCxnSpPr>
          <p:nvPr/>
        </p:nvCxnSpPr>
        <p:spPr>
          <a:xfrm>
            <a:off x="8648902" y="4997944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57BD8-D695-90E6-823F-4030825D7419}"/>
              </a:ext>
            </a:extLst>
          </p:cNvPr>
          <p:cNvCxnSpPr>
            <a:cxnSpLocks/>
          </p:cNvCxnSpPr>
          <p:nvPr/>
        </p:nvCxnSpPr>
        <p:spPr>
          <a:xfrm>
            <a:off x="8590802" y="625979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7C250-A669-6776-5161-5CBDC2E95F8F}"/>
              </a:ext>
            </a:extLst>
          </p:cNvPr>
          <p:cNvSpPr/>
          <p:nvPr/>
        </p:nvSpPr>
        <p:spPr>
          <a:xfrm>
            <a:off x="8678776" y="3985331"/>
            <a:ext cx="2689042" cy="45344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4FEBE-FDE3-0B64-78C3-C61E7E2BAEC7}"/>
              </a:ext>
            </a:extLst>
          </p:cNvPr>
          <p:cNvSpPr/>
          <p:nvPr/>
        </p:nvSpPr>
        <p:spPr>
          <a:xfrm>
            <a:off x="8678776" y="6341629"/>
            <a:ext cx="2689042" cy="21079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3568C-BD92-06D1-D5B7-A851E5EE5576}"/>
              </a:ext>
            </a:extLst>
          </p:cNvPr>
          <p:cNvCxnSpPr>
            <a:cxnSpLocks/>
          </p:cNvCxnSpPr>
          <p:nvPr/>
        </p:nvCxnSpPr>
        <p:spPr>
          <a:xfrm>
            <a:off x="4751478" y="3382700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Red star - Wikipedia">
            <a:extLst>
              <a:ext uri="{FF2B5EF4-FFF2-40B4-BE49-F238E27FC236}">
                <a16:creationId xmlns:a16="http://schemas.microsoft.com/office/drawing/2014/main" id="{AAE75F5C-090F-A7A4-7E60-F7B49D99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02" y="4407065"/>
            <a:ext cx="518910" cy="4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A1</a:t>
            </a:r>
            <a:r>
              <a:rPr lang="en-US" sz="1400" dirty="0">
                <a:latin typeface="+mn-lt"/>
              </a:rPr>
              <a:t>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A2</a:t>
            </a:r>
            <a:r>
              <a:rPr lang="en-US" sz="1400" dirty="0">
                <a:latin typeface="+mn-lt"/>
              </a:rPr>
              <a:t>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585964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my_uf_pkg2</a:t>
            </a:r>
          </a:p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av_parameters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76C91A-9CC5-D43E-4BF2-7D5B20E95D92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C4AA3B4-1454-3684-CFB4-CC3E9CCAA5E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E487EA-6377-996E-8941-C1DBBCCB98F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/Float64MultiArray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2C6CF-A0F2-8399-BE94-84F7C8208F70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float64[ ] data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FC8DDF-FC6C-9504-9C59-127981939FB4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78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A1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A2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av_custom_msg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E0DE2-EF13-0A68-F340-211FA5304806}"/>
              </a:ext>
            </a:extLst>
          </p:cNvPr>
          <p:cNvGrpSpPr/>
          <p:nvPr/>
        </p:nvGrpSpPr>
        <p:grpSpPr>
          <a:xfrm>
            <a:off x="7929421" y="1911448"/>
            <a:ext cx="2809851" cy="1246209"/>
            <a:chOff x="6113640" y="1719533"/>
            <a:chExt cx="2613501" cy="9404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942477-814E-CFCD-1ACE-349EB77D7DEA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762360"/>
              <a:chOff x="618210" y="1857907"/>
              <a:chExt cx="2479134" cy="7623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A3F850-86E4-B568-4A78-44C936BDE4FC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597145" cy="232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FF0000"/>
                    </a:solidFill>
                    <a:latin typeface="+mn-lt"/>
                  </a:rPr>
                  <a:t>av_interfaces</a:t>
                </a:r>
                <a:r>
                  <a:rPr lang="en-US" sz="1400" dirty="0">
                    <a:solidFill>
                      <a:srgbClr val="FF0000"/>
                    </a:solidFill>
                    <a:latin typeface="+mn-lt"/>
                  </a:rPr>
                  <a:t>/Polar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20245F-AA3B-5F9C-B2C9-D9D3ACF377EE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48777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float64 </a:t>
                </a:r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r_meters</a:t>
                </a:r>
                <a:endParaRPr lang="en-US" sz="1200" dirty="0">
                  <a:solidFill>
                    <a:srgbClr val="FF0000"/>
                  </a:solidFill>
                  <a:latin typeface="+mn-lt"/>
                </a:endParaRP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float64 </a:t>
                </a:r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theta_rad</a:t>
                </a:r>
                <a:endParaRPr lang="en-US" sz="1200" dirty="0">
                  <a:solidFill>
                    <a:srgbClr val="FF0000"/>
                  </a:solidFill>
                  <a:latin typeface="+mn-lt"/>
                </a:endParaRPr>
              </a:p>
              <a:p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/Vector3 point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62149B-0294-3BE7-2DD0-CF9AAF840D57}"/>
                </a:ext>
              </a:extLst>
            </p:cNvPr>
            <p:cNvSpPr txBox="1"/>
            <p:nvPr/>
          </p:nvSpPr>
          <p:spPr>
            <a:xfrm>
              <a:off x="6122090" y="1719533"/>
              <a:ext cx="2605051" cy="232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my_new_polar_topic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0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BF0A-B7FA-7CB0-7FEF-23D8FB8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5F44-E9AE-C386-D1DB-5A97B0FF75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will put the new message definitions in a new package</a:t>
            </a:r>
          </a:p>
          <a:p>
            <a:pPr lvl="1"/>
            <a:r>
              <a:rPr lang="en-US" dirty="0" err="1"/>
              <a:t>av_interfaces</a:t>
            </a:r>
            <a:endParaRPr lang="en-US" dirty="0"/>
          </a:p>
          <a:p>
            <a:r>
              <a:rPr lang="en-US" dirty="0"/>
              <a:t>this will be a C++ package instead of a python package</a:t>
            </a:r>
          </a:p>
          <a:p>
            <a:pPr lvl="1"/>
            <a:r>
              <a:rPr lang="en-US" dirty="0"/>
              <a:t>don’t worry</a:t>
            </a:r>
          </a:p>
          <a:p>
            <a:r>
              <a:rPr lang="en-US" dirty="0"/>
              <a:t>go into our workspace/</a:t>
            </a:r>
            <a:r>
              <a:rPr lang="en-US" dirty="0" err="1"/>
              <a:t>src</a:t>
            </a:r>
            <a:r>
              <a:rPr lang="en-US" dirty="0"/>
              <a:t> directory and create a new package</a:t>
            </a:r>
          </a:p>
          <a:p>
            <a:pPr lvl="1"/>
            <a:r>
              <a:rPr lang="en-US" dirty="0"/>
              <a:t>ros2 pkg create --build-type </a:t>
            </a:r>
            <a:r>
              <a:rPr lang="en-US" dirty="0" err="1"/>
              <a:t>ament_cmake</a:t>
            </a:r>
            <a:r>
              <a:rPr lang="en-US" dirty="0"/>
              <a:t> </a:t>
            </a:r>
            <a:r>
              <a:rPr lang="en-US" dirty="0" err="1"/>
              <a:t>av_interfaces</a:t>
            </a:r>
            <a:endParaRPr lang="en-US" dirty="0"/>
          </a:p>
          <a:p>
            <a:r>
              <a:rPr lang="en-US" dirty="0"/>
              <a:t>move into the </a:t>
            </a:r>
            <a:r>
              <a:rPr lang="en-US" dirty="0" err="1"/>
              <a:t>my_uf_interfaces</a:t>
            </a:r>
            <a:r>
              <a:rPr lang="en-US" dirty="0"/>
              <a:t> directory and create two new directories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msg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srv</a:t>
            </a:r>
            <a:endParaRPr lang="en-US" dirty="0"/>
          </a:p>
          <a:p>
            <a:r>
              <a:rPr lang="en-US" dirty="0"/>
              <a:t>move into the msg directory and create a file Polar.msg ; enter the following in the file</a:t>
            </a:r>
          </a:p>
          <a:p>
            <a:pPr marL="171450" lvl="1" indent="0">
              <a:buNone/>
            </a:pPr>
            <a:r>
              <a:rPr lang="en-US" dirty="0"/>
              <a:t>float64 </a:t>
            </a:r>
            <a:r>
              <a:rPr lang="en-US" dirty="0" err="1"/>
              <a:t>r_meters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float64 </a:t>
            </a:r>
            <a:r>
              <a:rPr lang="en-US" dirty="0" err="1"/>
              <a:t>theta_rad</a:t>
            </a:r>
            <a:endParaRPr lang="en-US" dirty="0"/>
          </a:p>
          <a:p>
            <a:pPr marL="171450" lvl="1" indent="0">
              <a:buNone/>
            </a:pPr>
            <a:r>
              <a:rPr lang="en-US" dirty="0" err="1"/>
              <a:t>geometry_msgs</a:t>
            </a:r>
            <a:r>
              <a:rPr lang="en-US" dirty="0"/>
              <a:t>/Vector3 point</a:t>
            </a:r>
          </a:p>
          <a:p>
            <a:pPr marL="17145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1DA5-C0A5-06B6-3525-2F4831D1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AC3D-8473-53CC-5030-D2197D9F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message,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DE84-4791-61B6-F4D7-4659BF5A6A9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now we will configure the </a:t>
            </a:r>
            <a:r>
              <a:rPr lang="en-US" dirty="0" err="1"/>
              <a:t>av_interfaces</a:t>
            </a:r>
            <a:r>
              <a:rPr lang="en-US" dirty="0"/>
              <a:t> package</a:t>
            </a:r>
          </a:p>
          <a:p>
            <a:r>
              <a:rPr lang="en-US" dirty="0"/>
              <a:t>edit the CMakeLists.txt file</a:t>
            </a:r>
          </a:p>
          <a:p>
            <a:pPr marL="171450" lvl="1" indent="0">
              <a:buNone/>
            </a:pPr>
            <a:r>
              <a:rPr lang="en-US" dirty="0" err="1"/>
              <a:t>find_package</a:t>
            </a:r>
            <a:r>
              <a:rPr lang="en-US" dirty="0"/>
              <a:t>(</a:t>
            </a:r>
            <a:r>
              <a:rPr lang="en-US" dirty="0" err="1"/>
              <a:t>geometry_msgs</a:t>
            </a:r>
            <a:r>
              <a:rPr lang="en-US" dirty="0"/>
              <a:t> REQUIRED)</a:t>
            </a:r>
          </a:p>
          <a:p>
            <a:pPr marL="171450" lvl="1" indent="0">
              <a:buNone/>
            </a:pPr>
            <a:r>
              <a:rPr lang="en-US" dirty="0" err="1"/>
              <a:t>find_package</a:t>
            </a:r>
            <a:r>
              <a:rPr lang="en-US" dirty="0"/>
              <a:t>(</a:t>
            </a:r>
            <a:r>
              <a:rPr lang="en-US" dirty="0" err="1"/>
              <a:t>rosidl_default_generators</a:t>
            </a:r>
            <a:r>
              <a:rPr lang="en-US" dirty="0"/>
              <a:t> REQUIRED)</a:t>
            </a:r>
          </a:p>
          <a:p>
            <a:pPr marL="171450" lvl="1" indent="0">
              <a:buNone/>
            </a:pPr>
            <a:endParaRPr lang="en-US" dirty="0"/>
          </a:p>
          <a:p>
            <a:pPr marL="171450" lvl="1" indent="0">
              <a:buNone/>
            </a:pPr>
            <a:r>
              <a:rPr lang="en-US" dirty="0" err="1"/>
              <a:t>rosidl_generate_interfaces</a:t>
            </a:r>
            <a:r>
              <a:rPr lang="en-US" dirty="0"/>
              <a:t>(${PROJECT_NAME}</a:t>
            </a:r>
          </a:p>
          <a:p>
            <a:pPr marL="171450" lvl="1" indent="0">
              <a:buNone/>
            </a:pPr>
            <a:r>
              <a:rPr lang="en-US" dirty="0"/>
              <a:t>  "msg/Polar.msg"</a:t>
            </a:r>
          </a:p>
          <a:p>
            <a:pPr marL="171450" lvl="1" indent="0">
              <a:buNone/>
            </a:pPr>
            <a:r>
              <a:rPr lang="en-US" dirty="0"/>
              <a:t>DEPENDENCIES </a:t>
            </a:r>
            <a:r>
              <a:rPr lang="en-US" dirty="0" err="1"/>
              <a:t>geometry_msgs</a:t>
            </a:r>
            <a:r>
              <a:rPr lang="en-US" dirty="0"/>
              <a:t> # Add packages that above messages depend on.</a:t>
            </a:r>
          </a:p>
          <a:p>
            <a:pPr marL="171450" lvl="1" indent="0">
              <a:buNone/>
            </a:pP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AB73A-1764-6002-E1E5-3DACD2DF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484A-A0A6-E5B4-8C21-7A474566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messages,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76AF-4FD9-03E2-A541-5BB87C6173C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0" y="1997600"/>
            <a:ext cx="11379199" cy="4517503"/>
          </a:xfrm>
        </p:spPr>
        <p:txBody>
          <a:bodyPr/>
          <a:lstStyle/>
          <a:p>
            <a:r>
              <a:rPr lang="en-US" dirty="0"/>
              <a:t>now edit the package.xml file and add</a:t>
            </a:r>
          </a:p>
          <a:p>
            <a:pPr marL="171450" lvl="1" indent="0">
              <a:buNone/>
            </a:pPr>
            <a:r>
              <a:rPr lang="en-US" dirty="0"/>
              <a:t>&lt;depend&gt;</a:t>
            </a:r>
            <a:r>
              <a:rPr lang="en-US" dirty="0" err="1"/>
              <a:t>geometry_msgs</a:t>
            </a:r>
            <a:r>
              <a:rPr lang="en-US" dirty="0"/>
              <a:t>&lt;/depend&gt;</a:t>
            </a:r>
          </a:p>
          <a:p>
            <a:pPr marL="171450" lvl="1" indent="0">
              <a:buNone/>
            </a:pPr>
            <a:r>
              <a:rPr lang="en-US" dirty="0"/>
              <a:t>&lt;</a:t>
            </a:r>
            <a:r>
              <a:rPr lang="en-US" dirty="0" err="1"/>
              <a:t>build_depend</a:t>
            </a:r>
            <a:r>
              <a:rPr lang="en-US" dirty="0"/>
              <a:t>&gt;</a:t>
            </a:r>
            <a:r>
              <a:rPr lang="en-US" dirty="0" err="1"/>
              <a:t>rosidl_default_generators</a:t>
            </a:r>
            <a:r>
              <a:rPr lang="en-US" dirty="0"/>
              <a:t>&lt;/</a:t>
            </a:r>
            <a:r>
              <a:rPr lang="en-US" dirty="0" err="1"/>
              <a:t>build_depend</a:t>
            </a:r>
            <a:r>
              <a:rPr lang="en-US" dirty="0"/>
              <a:t>&gt;</a:t>
            </a:r>
          </a:p>
          <a:p>
            <a:pPr marL="171450" lvl="1" indent="0">
              <a:buNone/>
            </a:pPr>
            <a:r>
              <a:rPr lang="en-US" dirty="0"/>
              <a:t>&lt;</a:t>
            </a:r>
            <a:r>
              <a:rPr lang="en-US" dirty="0" err="1"/>
              <a:t>exec_depend</a:t>
            </a:r>
            <a:r>
              <a:rPr lang="en-US" dirty="0"/>
              <a:t>&gt;</a:t>
            </a:r>
            <a:r>
              <a:rPr lang="en-US" dirty="0" err="1"/>
              <a:t>rosidl_default_runtime</a:t>
            </a:r>
            <a:r>
              <a:rPr lang="en-US" dirty="0"/>
              <a:t>&lt;/</a:t>
            </a:r>
            <a:r>
              <a:rPr lang="en-US" dirty="0" err="1"/>
              <a:t>exec_depend</a:t>
            </a:r>
            <a:r>
              <a:rPr lang="en-US" dirty="0"/>
              <a:t>&gt;</a:t>
            </a:r>
          </a:p>
          <a:p>
            <a:pPr marL="171450" lvl="1" indent="0">
              <a:buNone/>
            </a:pPr>
            <a:r>
              <a:rPr lang="en-US" dirty="0"/>
              <a:t>&lt;</a:t>
            </a:r>
            <a:r>
              <a:rPr lang="en-US" dirty="0" err="1"/>
              <a:t>member_of_group</a:t>
            </a:r>
            <a:r>
              <a:rPr lang="en-US" dirty="0"/>
              <a:t>&gt;</a:t>
            </a:r>
            <a:r>
              <a:rPr lang="en-US" dirty="0" err="1"/>
              <a:t>rosidl_interface_packages</a:t>
            </a:r>
            <a:r>
              <a:rPr lang="en-US" dirty="0"/>
              <a:t>&lt;/</a:t>
            </a:r>
            <a:r>
              <a:rPr lang="en-US" dirty="0" err="1"/>
              <a:t>member_of_group</a:t>
            </a:r>
            <a:r>
              <a:rPr lang="en-US" dirty="0"/>
              <a:t>&gt;</a:t>
            </a:r>
          </a:p>
          <a:p>
            <a:r>
              <a:rPr lang="en-US" dirty="0"/>
              <a:t>go to your workspace directory and </a:t>
            </a:r>
            <a:r>
              <a:rPr lang="en-US" b="1" dirty="0" err="1"/>
              <a:t>colcon</a:t>
            </a:r>
            <a:r>
              <a:rPr lang="en-US" b="1" dirty="0"/>
              <a:t> build</a:t>
            </a:r>
          </a:p>
          <a:p>
            <a:r>
              <a:rPr lang="en-US" dirty="0"/>
              <a:t>check that your message exists</a:t>
            </a:r>
          </a:p>
          <a:p>
            <a:pPr lvl="1"/>
            <a:r>
              <a:rPr lang="en-US" dirty="0"/>
              <a:t>ros2 interface show </a:t>
            </a:r>
            <a:r>
              <a:rPr lang="en-US" dirty="0" err="1"/>
              <a:t>av_interfaces</a:t>
            </a:r>
            <a:r>
              <a:rPr lang="en-US" dirty="0"/>
              <a:t>/msg/Polar</a:t>
            </a:r>
          </a:p>
          <a:p>
            <a:endParaRPr lang="en-US" dirty="0"/>
          </a:p>
          <a:p>
            <a:r>
              <a:rPr lang="en-US" dirty="0"/>
              <a:t>now modify the node </a:t>
            </a:r>
            <a:r>
              <a:rPr lang="en-US" dirty="0" err="1"/>
              <a:t>my_sub_pub</a:t>
            </a:r>
            <a:r>
              <a:rPr lang="en-US" dirty="0"/>
              <a:t> to use this new message</a:t>
            </a:r>
          </a:p>
          <a:p>
            <a:pPr marL="171450" lvl="1" indent="0">
              <a:buNone/>
            </a:pPr>
            <a:r>
              <a:rPr lang="en-US" dirty="0"/>
              <a:t>from av_interfaces.msg import Polar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2F572-4038-28BD-AEB7-5050E1A6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Florida Logo and symbol, meaning, history, PNG">
            <a:extLst>
              <a:ext uri="{FF2B5EF4-FFF2-40B4-BE49-F238E27FC236}">
                <a16:creationId xmlns:a16="http://schemas.microsoft.com/office/drawing/2014/main" id="{C91A221F-F90F-A7F2-7CCB-63D0821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23850"/>
            <a:ext cx="1104053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CDC-E9FB-74D6-D8B0-AF5BEE5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9694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ppt/theme/theme2.xml><?xml version="1.0" encoding="utf-8"?>
<a:theme xmlns:a="http://schemas.openxmlformats.org/drawingml/2006/main" name="cdc_simp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AB6403-E413-4578-9C52-20CA467AB375}" vid="{108558C6-9E88-4817-829A-E27EDEF5781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COE_MAE_template</Template>
  <TotalTime>2873</TotalTime>
  <Words>661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Arial Narrow</vt:lpstr>
      <vt:lpstr>Calibri</vt:lpstr>
      <vt:lpstr>Calibri Light</vt:lpstr>
      <vt:lpstr>Gentona Book</vt:lpstr>
      <vt:lpstr>Helvetica Light</vt:lpstr>
      <vt:lpstr>Quadon Medium</vt:lpstr>
      <vt:lpstr>Rockwell</vt:lpstr>
      <vt:lpstr>System Font Regular</vt:lpstr>
      <vt:lpstr>Wingdings</vt:lpstr>
      <vt:lpstr>PNE Theme Slide Deck</vt:lpstr>
      <vt:lpstr>cdc_simple 2</vt:lpstr>
      <vt:lpstr>PowerPoint Presentation</vt:lpstr>
      <vt:lpstr>PowerPoint Presentation</vt:lpstr>
      <vt:lpstr>PowerPoint Presentation</vt:lpstr>
      <vt:lpstr>PowerPoint Presentation</vt:lpstr>
      <vt:lpstr>custom message</vt:lpstr>
      <vt:lpstr>custom message, cont</vt:lpstr>
      <vt:lpstr>custom messages, cont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Crane, Carl</cp:lastModifiedBy>
  <cp:revision>134</cp:revision>
  <dcterms:created xsi:type="dcterms:W3CDTF">2022-07-14T15:43:12Z</dcterms:created>
  <dcterms:modified xsi:type="dcterms:W3CDTF">2023-02-02T19:16:04Z</dcterms:modified>
</cp:coreProperties>
</file>