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1EF7CC-86BC-4357-848F-F5EFF0C9DD66}" v="138" dt="2022-11-09T17:33:56.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uflorida-my.sharepoint.com/personal/apenumarti_ufl_edu/Documents/Dead_reckon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Odometry Based Pose Estimation</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5639252368392565E-2"/>
          <c:y val="0.11579009959587011"/>
          <c:w val="0.8432843120898903"/>
          <c:h val="0.76953590138989603"/>
        </c:manualLayout>
      </c:layout>
      <c:scatterChart>
        <c:scatterStyle val="lineMarker"/>
        <c:varyColors val="0"/>
        <c:ser>
          <c:idx val="0"/>
          <c:order val="0"/>
          <c:tx>
            <c:v>Dead Reckon</c:v>
          </c:tx>
          <c:spPr>
            <a:ln w="25400" cap="rnd">
              <a:noFill/>
              <a:round/>
            </a:ln>
            <a:effectLst/>
          </c:spPr>
          <c:marker>
            <c:symbol val="diamond"/>
            <c:size val="6"/>
            <c:spPr>
              <a:solidFill>
                <a:schemeClr val="accent1"/>
              </a:solidFill>
              <a:ln w="9525">
                <a:solidFill>
                  <a:schemeClr val="accent1"/>
                </a:solidFill>
                <a:round/>
              </a:ln>
              <a:effectLst/>
            </c:spPr>
          </c:marker>
          <c:xVal>
            <c:numRef>
              <c:f>Sheet1!$W$2:$W$285</c:f>
              <c:numCache>
                <c:formatCode>General</c:formatCode>
                <c:ptCount val="2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6.7857454476458426E-2</c:v>
                </c:pt>
                <c:pt idx="30">
                  <c:v>0.33550983517390981</c:v>
                </c:pt>
                <c:pt idx="31">
                  <c:v>0.64828140209008722</c:v>
                </c:pt>
                <c:pt idx="32">
                  <c:v>1.0036636880163872</c:v>
                </c:pt>
                <c:pt idx="33">
                  <c:v>1.3459288077231182</c:v>
                </c:pt>
                <c:pt idx="34">
                  <c:v>1.678560118680354</c:v>
                </c:pt>
                <c:pt idx="35">
                  <c:v>1.9995090720134319</c:v>
                </c:pt>
                <c:pt idx="36">
                  <c:v>2.2823909233232027</c:v>
                </c:pt>
                <c:pt idx="37">
                  <c:v>2.5533310487114962</c:v>
                </c:pt>
                <c:pt idx="38">
                  <c:v>2.7780077632010478</c:v>
                </c:pt>
                <c:pt idx="39">
                  <c:v>2.9398336385728285</c:v>
                </c:pt>
                <c:pt idx="40">
                  <c:v>3.0654501202628812</c:v>
                </c:pt>
                <c:pt idx="41">
                  <c:v>3.1013154245868124</c:v>
                </c:pt>
                <c:pt idx="42">
                  <c:v>3.1059896438204784</c:v>
                </c:pt>
                <c:pt idx="43">
                  <c:v>3.014385992489478</c:v>
                </c:pt>
                <c:pt idx="44">
                  <c:v>2.8646965248852996</c:v>
                </c:pt>
                <c:pt idx="45">
                  <c:v>2.6119644703261899</c:v>
                </c:pt>
                <c:pt idx="46">
                  <c:v>2.358423621744655</c:v>
                </c:pt>
                <c:pt idx="47">
                  <c:v>2.0201624685720487</c:v>
                </c:pt>
                <c:pt idx="48">
                  <c:v>1.6588150670494206</c:v>
                </c:pt>
                <c:pt idx="49">
                  <c:v>1.3035672336668442</c:v>
                </c:pt>
                <c:pt idx="50">
                  <c:v>0.91513597041840145</c:v>
                </c:pt>
                <c:pt idx="51">
                  <c:v>0.54072048663892636</c:v>
                </c:pt>
                <c:pt idx="52">
                  <c:v>0.16199789476494858</c:v>
                </c:pt>
                <c:pt idx="53">
                  <c:v>-0.23871372757635473</c:v>
                </c:pt>
                <c:pt idx="54">
                  <c:v>-0.63939623378831012</c:v>
                </c:pt>
                <c:pt idx="55">
                  <c:v>-1.0397351765609835</c:v>
                </c:pt>
                <c:pt idx="56">
                  <c:v>-1.462439696109668</c:v>
                </c:pt>
                <c:pt idx="57">
                  <c:v>-1.9075528758350955</c:v>
                </c:pt>
                <c:pt idx="58">
                  <c:v>-2.3299689988718839</c:v>
                </c:pt>
                <c:pt idx="59">
                  <c:v>-2.7767007985244323</c:v>
                </c:pt>
                <c:pt idx="60">
                  <c:v>-3.2198783076154518</c:v>
                </c:pt>
                <c:pt idx="61">
                  <c:v>-3.5917171057241477</c:v>
                </c:pt>
                <c:pt idx="62">
                  <c:v>-3.9612520046449733</c:v>
                </c:pt>
                <c:pt idx="63">
                  <c:v>-4.2904833252843471</c:v>
                </c:pt>
                <c:pt idx="64">
                  <c:v>-4.6216539683534634</c:v>
                </c:pt>
                <c:pt idx="65">
                  <c:v>-4.9689297706601243</c:v>
                </c:pt>
                <c:pt idx="66">
                  <c:v>-5.3185641057177815</c:v>
                </c:pt>
                <c:pt idx="67">
                  <c:v>-5.6888515184022665</c:v>
                </c:pt>
                <c:pt idx="68">
                  <c:v>-6.053767511818247</c:v>
                </c:pt>
                <c:pt idx="69">
                  <c:v>-6.3889384312369462</c:v>
                </c:pt>
                <c:pt idx="70">
                  <c:v>-6.7363489050326635</c:v>
                </c:pt>
                <c:pt idx="71">
                  <c:v>-7.1082678910179027</c:v>
                </c:pt>
                <c:pt idx="72">
                  <c:v>-7.4789544071752996</c:v>
                </c:pt>
                <c:pt idx="73">
                  <c:v>-7.878807466389099</c:v>
                </c:pt>
                <c:pt idx="74">
                  <c:v>-8.260386285843925</c:v>
                </c:pt>
                <c:pt idx="75">
                  <c:v>-8.6896328820461797</c:v>
                </c:pt>
                <c:pt idx="76">
                  <c:v>-9.1406633185196853</c:v>
                </c:pt>
                <c:pt idx="77">
                  <c:v>-9.5717017308832215</c:v>
                </c:pt>
                <c:pt idx="78">
                  <c:v>-10.025451411502459</c:v>
                </c:pt>
                <c:pt idx="79">
                  <c:v>-10.449146655754788</c:v>
                </c:pt>
                <c:pt idx="80">
                  <c:v>-10.895332248296679</c:v>
                </c:pt>
                <c:pt idx="81">
                  <c:v>-11.364155395423087</c:v>
                </c:pt>
                <c:pt idx="82">
                  <c:v>-11.832997623235871</c:v>
                </c:pt>
                <c:pt idx="83">
                  <c:v>-12.279529553053763</c:v>
                </c:pt>
                <c:pt idx="84">
                  <c:v>-12.726198904993778</c:v>
                </c:pt>
                <c:pt idx="85">
                  <c:v>-13.172925462571033</c:v>
                </c:pt>
                <c:pt idx="86">
                  <c:v>-13.595882622120763</c:v>
                </c:pt>
                <c:pt idx="87">
                  <c:v>-13.983705172341866</c:v>
                </c:pt>
                <c:pt idx="88">
                  <c:v>-14.390697879344343</c:v>
                </c:pt>
                <c:pt idx="89">
                  <c:v>-14.775383471844425</c:v>
                </c:pt>
                <c:pt idx="90">
                  <c:v>-15.202281668584229</c:v>
                </c:pt>
                <c:pt idx="91">
                  <c:v>-15.632270333668378</c:v>
                </c:pt>
                <c:pt idx="92">
                  <c:v>-16.060957269502318</c:v>
                </c:pt>
                <c:pt idx="93">
                  <c:v>-16.488679901685419</c:v>
                </c:pt>
                <c:pt idx="94">
                  <c:v>-16.894686965703762</c:v>
                </c:pt>
                <c:pt idx="95">
                  <c:v>-17.332061397956426</c:v>
                </c:pt>
                <c:pt idx="96">
                  <c:v>-17.748922351291029</c:v>
                </c:pt>
                <c:pt idx="97">
                  <c:v>-18.166160222336607</c:v>
                </c:pt>
                <c:pt idx="98">
                  <c:v>-18.630408334717998</c:v>
                </c:pt>
                <c:pt idx="99">
                  <c:v>-19.073300970010809</c:v>
                </c:pt>
                <c:pt idx="100">
                  <c:v>-19.515654744842074</c:v>
                </c:pt>
                <c:pt idx="101">
                  <c:v>-19.910940182526655</c:v>
                </c:pt>
                <c:pt idx="102">
                  <c:v>-20.371529293116453</c:v>
                </c:pt>
                <c:pt idx="103">
                  <c:v>-20.783789844157816</c:v>
                </c:pt>
                <c:pt idx="104">
                  <c:v>-21.199898557055732</c:v>
                </c:pt>
                <c:pt idx="105">
                  <c:v>-21.577082688756551</c:v>
                </c:pt>
                <c:pt idx="106">
                  <c:v>-21.905408850234551</c:v>
                </c:pt>
                <c:pt idx="107">
                  <c:v>-22.32127834163596</c:v>
                </c:pt>
                <c:pt idx="108">
                  <c:v>-22.737075867884805</c:v>
                </c:pt>
                <c:pt idx="109">
                  <c:v>-23.151782366974548</c:v>
                </c:pt>
                <c:pt idx="110">
                  <c:v>-23.588669247544239</c:v>
                </c:pt>
                <c:pt idx="111">
                  <c:v>-24.026404724302527</c:v>
                </c:pt>
                <c:pt idx="112">
                  <c:v>-24.464428690382636</c:v>
                </c:pt>
                <c:pt idx="113">
                  <c:v>-24.859658703752487</c:v>
                </c:pt>
                <c:pt idx="114">
                  <c:v>-25.277591455394216</c:v>
                </c:pt>
                <c:pt idx="115">
                  <c:v>-25.696058687563191</c:v>
                </c:pt>
                <c:pt idx="116">
                  <c:v>-26.090557436659825</c:v>
                </c:pt>
                <c:pt idx="117">
                  <c:v>-26.482713854761375</c:v>
                </c:pt>
                <c:pt idx="118">
                  <c:v>-26.873957827526297</c:v>
                </c:pt>
                <c:pt idx="119">
                  <c:v>-27.267334883223654</c:v>
                </c:pt>
                <c:pt idx="120">
                  <c:v>-27.684556699583066</c:v>
                </c:pt>
                <c:pt idx="121">
                  <c:v>-28.107495168243702</c:v>
                </c:pt>
                <c:pt idx="122">
                  <c:v>-28.531333023542061</c:v>
                </c:pt>
                <c:pt idx="123">
                  <c:v>-28.932059005054658</c:v>
                </c:pt>
                <c:pt idx="124">
                  <c:v>-29.331576077442431</c:v>
                </c:pt>
                <c:pt idx="125">
                  <c:v>-29.677681567525731</c:v>
                </c:pt>
                <c:pt idx="126">
                  <c:v>-30.017324798804079</c:v>
                </c:pt>
                <c:pt idx="127">
                  <c:v>-30.320881663370653</c:v>
                </c:pt>
                <c:pt idx="128">
                  <c:v>-30.574544590414398</c:v>
                </c:pt>
                <c:pt idx="129">
                  <c:v>-30.836139001415731</c:v>
                </c:pt>
                <c:pt idx="130">
                  <c:v>-31.062801254296456</c:v>
                </c:pt>
                <c:pt idx="131">
                  <c:v>-31.267218309294464</c:v>
                </c:pt>
                <c:pt idx="132">
                  <c:v>-31.45045914330295</c:v>
                </c:pt>
                <c:pt idx="133">
                  <c:v>-31.581826821627576</c:v>
                </c:pt>
                <c:pt idx="134">
                  <c:v>-31.689471713853393</c:v>
                </c:pt>
                <c:pt idx="135">
                  <c:v>-31.745568217850604</c:v>
                </c:pt>
                <c:pt idx="136">
                  <c:v>-31.779946974175605</c:v>
                </c:pt>
                <c:pt idx="137">
                  <c:v>-31.753776584972726</c:v>
                </c:pt>
                <c:pt idx="138">
                  <c:v>-31.693210207569919</c:v>
                </c:pt>
                <c:pt idx="139">
                  <c:v>-31.624750132594514</c:v>
                </c:pt>
                <c:pt idx="140">
                  <c:v>-31.54841763608756</c:v>
                </c:pt>
                <c:pt idx="141">
                  <c:v>-31.474862444475892</c:v>
                </c:pt>
                <c:pt idx="142">
                  <c:v>-31.401057837236145</c:v>
                </c:pt>
                <c:pt idx="143">
                  <c:v>-31.240220930533493</c:v>
                </c:pt>
                <c:pt idx="144">
                  <c:v>-31.047096624756271</c:v>
                </c:pt>
                <c:pt idx="145">
                  <c:v>-30.798008970324652</c:v>
                </c:pt>
                <c:pt idx="146">
                  <c:v>-30.492224967758641</c:v>
                </c:pt>
                <c:pt idx="147">
                  <c:v>-30.158845544781475</c:v>
                </c:pt>
                <c:pt idx="148">
                  <c:v>-29.834511231286115</c:v>
                </c:pt>
                <c:pt idx="149">
                  <c:v>-29.489803033521294</c:v>
                </c:pt>
                <c:pt idx="150">
                  <c:v>-29.124264762900701</c:v>
                </c:pt>
                <c:pt idx="151">
                  <c:v>-28.75385517522411</c:v>
                </c:pt>
                <c:pt idx="152">
                  <c:v>-28.363773880953936</c:v>
                </c:pt>
                <c:pt idx="153">
                  <c:v>-27.968526470994071</c:v>
                </c:pt>
                <c:pt idx="154">
                  <c:v>-27.595706747812784</c:v>
                </c:pt>
                <c:pt idx="155">
                  <c:v>-27.220490817769679</c:v>
                </c:pt>
                <c:pt idx="156">
                  <c:v>-26.862946350043533</c:v>
                </c:pt>
                <c:pt idx="157">
                  <c:v>-26.474676085937894</c:v>
                </c:pt>
                <c:pt idx="158">
                  <c:v>-26.102648825946709</c:v>
                </c:pt>
                <c:pt idx="159">
                  <c:v>-25.714296804496261</c:v>
                </c:pt>
                <c:pt idx="160">
                  <c:v>-25.345384455960247</c:v>
                </c:pt>
                <c:pt idx="161">
                  <c:v>-24.935557450204062</c:v>
                </c:pt>
                <c:pt idx="162">
                  <c:v>-24.524541833644204</c:v>
                </c:pt>
                <c:pt idx="163">
                  <c:v>-24.108426832606462</c:v>
                </c:pt>
                <c:pt idx="164">
                  <c:v>-23.668387756293686</c:v>
                </c:pt>
                <c:pt idx="165">
                  <c:v>-23.228860374417746</c:v>
                </c:pt>
                <c:pt idx="166">
                  <c:v>-22.83373237689095</c:v>
                </c:pt>
                <c:pt idx="167">
                  <c:v>-22.436387524731899</c:v>
                </c:pt>
                <c:pt idx="168">
                  <c:v>-22.058096862240475</c:v>
                </c:pt>
                <c:pt idx="169">
                  <c:v>-21.680998835874231</c:v>
                </c:pt>
                <c:pt idx="170">
                  <c:v>-21.281539426594939</c:v>
                </c:pt>
                <c:pt idx="171">
                  <c:v>-20.883526968564503</c:v>
                </c:pt>
                <c:pt idx="172">
                  <c:v>-20.486780726068069</c:v>
                </c:pt>
                <c:pt idx="173">
                  <c:v>-20.068729562518776</c:v>
                </c:pt>
                <c:pt idx="174">
                  <c:v>-19.673925104418331</c:v>
                </c:pt>
                <c:pt idx="175">
                  <c:v>-19.2581901969527</c:v>
                </c:pt>
                <c:pt idx="176">
                  <c:v>-18.864574607339293</c:v>
                </c:pt>
                <c:pt idx="177">
                  <c:v>-18.486095831377813</c:v>
                </c:pt>
                <c:pt idx="178">
                  <c:v>-18.166407828274078</c:v>
                </c:pt>
                <c:pt idx="179">
                  <c:v>-17.837728377434495</c:v>
                </c:pt>
                <c:pt idx="180">
                  <c:v>-17.519135726606979</c:v>
                </c:pt>
                <c:pt idx="181">
                  <c:v>-17.186996947650226</c:v>
                </c:pt>
                <c:pt idx="182">
                  <c:v>-16.856533649754891</c:v>
                </c:pt>
                <c:pt idx="183">
                  <c:v>-16.533351104648791</c:v>
                </c:pt>
                <c:pt idx="184">
                  <c:v>-16.216167695175496</c:v>
                </c:pt>
                <c:pt idx="185">
                  <c:v>-15.900337569749775</c:v>
                </c:pt>
                <c:pt idx="186">
                  <c:v>-15.589217971670394</c:v>
                </c:pt>
                <c:pt idx="187">
                  <c:v>-15.247091536442609</c:v>
                </c:pt>
                <c:pt idx="188">
                  <c:v>-14.939000974619002</c:v>
                </c:pt>
                <c:pt idx="189">
                  <c:v>-14.649067059497282</c:v>
                </c:pt>
                <c:pt idx="190">
                  <c:v>-14.334997378978178</c:v>
                </c:pt>
                <c:pt idx="191">
                  <c:v>-14.024911646655426</c:v>
                </c:pt>
                <c:pt idx="192">
                  <c:v>-13.74817293504042</c:v>
                </c:pt>
                <c:pt idx="193">
                  <c:v>-13.473495174364764</c:v>
                </c:pt>
                <c:pt idx="194">
                  <c:v>-13.171127940641142</c:v>
                </c:pt>
                <c:pt idx="195">
                  <c:v>-12.84917661522943</c:v>
                </c:pt>
                <c:pt idx="196">
                  <c:v>-12.49876523667824</c:v>
                </c:pt>
                <c:pt idx="197">
                  <c:v>-12.126967103389857</c:v>
                </c:pt>
                <c:pt idx="198">
                  <c:v>-11.756194355246951</c:v>
                </c:pt>
                <c:pt idx="199">
                  <c:v>-11.386104527212533</c:v>
                </c:pt>
                <c:pt idx="200">
                  <c:v>-11.01826068883839</c:v>
                </c:pt>
                <c:pt idx="201">
                  <c:v>-10.63200954460482</c:v>
                </c:pt>
                <c:pt idx="202">
                  <c:v>-10.286108530670962</c:v>
                </c:pt>
                <c:pt idx="203">
                  <c:v>-9.9144558568010392</c:v>
                </c:pt>
                <c:pt idx="204">
                  <c:v>-9.5771229451132793</c:v>
                </c:pt>
                <c:pt idx="205">
                  <c:v>-9.2408023884559576</c:v>
                </c:pt>
                <c:pt idx="206">
                  <c:v>-8.8698497921937598</c:v>
                </c:pt>
                <c:pt idx="207">
                  <c:v>-8.4944887756800149</c:v>
                </c:pt>
                <c:pt idx="208">
                  <c:v>-8.1428922291712329</c:v>
                </c:pt>
                <c:pt idx="209">
                  <c:v>-7.7458897800927344</c:v>
                </c:pt>
                <c:pt idx="210">
                  <c:v>-7.370186970304772</c:v>
                </c:pt>
                <c:pt idx="211">
                  <c:v>-6.9956709095121044</c:v>
                </c:pt>
                <c:pt idx="212">
                  <c:v>-6.5996910301853946</c:v>
                </c:pt>
                <c:pt idx="213">
                  <c:v>-6.2267070578560944</c:v>
                </c:pt>
                <c:pt idx="214">
                  <c:v>-5.8252975249606482</c:v>
                </c:pt>
                <c:pt idx="215">
                  <c:v>-5.4924105693223932</c:v>
                </c:pt>
                <c:pt idx="216">
                  <c:v>-5.1395866233377534</c:v>
                </c:pt>
                <c:pt idx="217">
                  <c:v>-4.7638706919112943</c:v>
                </c:pt>
                <c:pt idx="218">
                  <c:v>-4.3894385511888183</c:v>
                </c:pt>
                <c:pt idx="219">
                  <c:v>-4.0655534066904053</c:v>
                </c:pt>
                <c:pt idx="220">
                  <c:v>-3.7846075969870401</c:v>
                </c:pt>
                <c:pt idx="221">
                  <c:v>-3.5152263336013529</c:v>
                </c:pt>
                <c:pt idx="222">
                  <c:v>-3.2822379171069125</c:v>
                </c:pt>
                <c:pt idx="223">
                  <c:v>-3.0746091941332274</c:v>
                </c:pt>
                <c:pt idx="224">
                  <c:v>-2.9078182934046453</c:v>
                </c:pt>
                <c:pt idx="225">
                  <c:v>-2.7661458397211103</c:v>
                </c:pt>
                <c:pt idx="226">
                  <c:v>-2.6860235591695858</c:v>
                </c:pt>
                <c:pt idx="227">
                  <c:v>-2.6349870379458347</c:v>
                </c:pt>
                <c:pt idx="228">
                  <c:v>-2.6343469024110191</c:v>
                </c:pt>
                <c:pt idx="229">
                  <c:v>-2.6332914966515664</c:v>
                </c:pt>
                <c:pt idx="230">
                  <c:v>-2.5693808299264509</c:v>
                </c:pt>
                <c:pt idx="231">
                  <c:v>-2.4809336209338415</c:v>
                </c:pt>
                <c:pt idx="232">
                  <c:v>-2.3318948923699718</c:v>
                </c:pt>
                <c:pt idx="233">
                  <c:v>-2.1426306020850423</c:v>
                </c:pt>
                <c:pt idx="234">
                  <c:v>-1.9351590278851045</c:v>
                </c:pt>
                <c:pt idx="235">
                  <c:v>-1.6918278823376678</c:v>
                </c:pt>
                <c:pt idx="236">
                  <c:v>-1.4358153026735292</c:v>
                </c:pt>
                <c:pt idx="237">
                  <c:v>-1.141334750521716</c:v>
                </c:pt>
                <c:pt idx="238">
                  <c:v>-0.8191079121411281</c:v>
                </c:pt>
                <c:pt idx="239">
                  <c:v>-0.48937326044708607</c:v>
                </c:pt>
                <c:pt idx="240">
                  <c:v>-8.7885253737098878E-2</c:v>
                </c:pt>
                <c:pt idx="241">
                  <c:v>0.26822508338312623</c:v>
                </c:pt>
                <c:pt idx="242">
                  <c:v>0.64618904203453698</c:v>
                </c:pt>
                <c:pt idx="243">
                  <c:v>1.002444849263423</c:v>
                </c:pt>
                <c:pt idx="244">
                  <c:v>1.3084374723162933</c:v>
                </c:pt>
                <c:pt idx="245">
                  <c:v>1.5936774273304777</c:v>
                </c:pt>
                <c:pt idx="246">
                  <c:v>1.8131019666571428</c:v>
                </c:pt>
                <c:pt idx="247">
                  <c:v>1.9005151218213292</c:v>
                </c:pt>
                <c:pt idx="248">
                  <c:v>1.9228226999751925</c:v>
                </c:pt>
                <c:pt idx="249">
                  <c:v>1.9451219695734416</c:v>
                </c:pt>
                <c:pt idx="250">
                  <c:v>1.9451219695734416</c:v>
                </c:pt>
                <c:pt idx="251">
                  <c:v>1.9451219695734416</c:v>
                </c:pt>
                <c:pt idx="252">
                  <c:v>1.9451219695734416</c:v>
                </c:pt>
                <c:pt idx="253">
                  <c:v>1.9451219695734416</c:v>
                </c:pt>
                <c:pt idx="254">
                  <c:v>1.9451219695734416</c:v>
                </c:pt>
                <c:pt idx="255">
                  <c:v>1.9451219695734416</c:v>
                </c:pt>
                <c:pt idx="256">
                  <c:v>1.9451219695734416</c:v>
                </c:pt>
                <c:pt idx="257">
                  <c:v>1.9451219695734416</c:v>
                </c:pt>
                <c:pt idx="258">
                  <c:v>1.9451219695734416</c:v>
                </c:pt>
                <c:pt idx="259">
                  <c:v>1.9451219695734416</c:v>
                </c:pt>
                <c:pt idx="260">
                  <c:v>1.9451219695734416</c:v>
                </c:pt>
                <c:pt idx="261">
                  <c:v>1.9451219695734416</c:v>
                </c:pt>
                <c:pt idx="262">
                  <c:v>1.9451219695734416</c:v>
                </c:pt>
                <c:pt idx="263">
                  <c:v>1.9451219695734416</c:v>
                </c:pt>
                <c:pt idx="264">
                  <c:v>1.9451219695734416</c:v>
                </c:pt>
                <c:pt idx="265">
                  <c:v>1.9451219695734416</c:v>
                </c:pt>
                <c:pt idx="266">
                  <c:v>1.9451219695734416</c:v>
                </c:pt>
                <c:pt idx="267">
                  <c:v>1.9451219695734416</c:v>
                </c:pt>
                <c:pt idx="268">
                  <c:v>1.9451219695734416</c:v>
                </c:pt>
                <c:pt idx="269">
                  <c:v>1.9451219695734416</c:v>
                </c:pt>
                <c:pt idx="270">
                  <c:v>1.9451219695734416</c:v>
                </c:pt>
                <c:pt idx="271">
                  <c:v>1.9451219695734416</c:v>
                </c:pt>
                <c:pt idx="272">
                  <c:v>1.9451219695734416</c:v>
                </c:pt>
                <c:pt idx="273">
                  <c:v>1.9451219695734416</c:v>
                </c:pt>
                <c:pt idx="274">
                  <c:v>1.9451219695734416</c:v>
                </c:pt>
                <c:pt idx="275">
                  <c:v>1.9451219695734416</c:v>
                </c:pt>
                <c:pt idx="276">
                  <c:v>1.9451219695734416</c:v>
                </c:pt>
                <c:pt idx="277">
                  <c:v>1.9451219695734416</c:v>
                </c:pt>
                <c:pt idx="278">
                  <c:v>1.9451219695734416</c:v>
                </c:pt>
                <c:pt idx="279">
                  <c:v>1.9451219695734416</c:v>
                </c:pt>
                <c:pt idx="280">
                  <c:v>1.9451219695734416</c:v>
                </c:pt>
                <c:pt idx="281">
                  <c:v>1.9451219695734416</c:v>
                </c:pt>
                <c:pt idx="282">
                  <c:v>1.9451219695734416</c:v>
                </c:pt>
                <c:pt idx="283">
                  <c:v>1.9451219695734416</c:v>
                </c:pt>
              </c:numCache>
            </c:numRef>
          </c:xVal>
          <c:yVal>
            <c:numRef>
              <c:f>Sheet1!$X$2:$X$285</c:f>
              <c:numCache>
                <c:formatCode>General</c:formatCode>
                <c:ptCount val="2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3.5847084625911097E-4</c:v>
                </c:pt>
                <c:pt idx="30">
                  <c:v>-2.1024717922546775E-3</c:v>
                </c:pt>
                <c:pt idx="31">
                  <c:v>-1.1157952138955353E-2</c:v>
                </c:pt>
                <c:pt idx="32">
                  <c:v>-3.6101905752403907E-2</c:v>
                </c:pt>
                <c:pt idx="33">
                  <c:v>-0.13496220012890964</c:v>
                </c:pt>
                <c:pt idx="34">
                  <c:v>-0.26253641751997531</c:v>
                </c:pt>
                <c:pt idx="35">
                  <c:v>-0.46387903303251266</c:v>
                </c:pt>
                <c:pt idx="36">
                  <c:v>-0.68043532634127102</c:v>
                </c:pt>
                <c:pt idx="37">
                  <c:v>-0.97672929860676216</c:v>
                </c:pt>
                <c:pt idx="38">
                  <c:v>-1.2817988864604324</c:v>
                </c:pt>
                <c:pt idx="39">
                  <c:v>-1.649237392344675</c:v>
                </c:pt>
                <c:pt idx="40">
                  <c:v>-2.0305760463965563</c:v>
                </c:pt>
                <c:pt idx="41">
                  <c:v>-2.4531718582021216</c:v>
                </c:pt>
                <c:pt idx="42">
                  <c:v>-2.9451230624703233</c:v>
                </c:pt>
                <c:pt idx="43">
                  <c:v>-3.3360289854353207</c:v>
                </c:pt>
                <c:pt idx="44">
                  <c:v>-3.7569384231367113</c:v>
                </c:pt>
                <c:pt idx="45">
                  <c:v>-4.1524376417051299</c:v>
                </c:pt>
                <c:pt idx="46">
                  <c:v>-4.4637505191240425</c:v>
                </c:pt>
                <c:pt idx="47">
                  <c:v>-4.7195882263999476</c:v>
                </c:pt>
                <c:pt idx="48">
                  <c:v>-4.9416278526442232</c:v>
                </c:pt>
                <c:pt idx="49">
                  <c:v>-5.0733322806032444</c:v>
                </c:pt>
                <c:pt idx="50">
                  <c:v>-5.1749188115879505</c:v>
                </c:pt>
                <c:pt idx="51">
                  <c:v>-5.2328853965590287</c:v>
                </c:pt>
                <c:pt idx="52">
                  <c:v>-5.2221021748102157</c:v>
                </c:pt>
                <c:pt idx="53">
                  <c:v>-5.1970249886265831</c:v>
                </c:pt>
                <c:pt idx="54">
                  <c:v>-5.1714868061933306</c:v>
                </c:pt>
                <c:pt idx="55">
                  <c:v>-5.1410335560228484</c:v>
                </c:pt>
                <c:pt idx="56">
                  <c:v>-5.1064730386226573</c:v>
                </c:pt>
                <c:pt idx="57">
                  <c:v>-5.0684474065773859</c:v>
                </c:pt>
                <c:pt idx="58">
                  <c:v>-5.0305243369703252</c:v>
                </c:pt>
                <c:pt idx="59">
                  <c:v>-5.0320705054342199</c:v>
                </c:pt>
                <c:pt idx="60">
                  <c:v>-5.0883322765901502</c:v>
                </c:pt>
                <c:pt idx="61">
                  <c:v>-5.2397739411589477</c:v>
                </c:pt>
                <c:pt idx="62">
                  <c:v>-5.4479025040459961</c:v>
                </c:pt>
                <c:pt idx="63">
                  <c:v>-5.7152604620721359</c:v>
                </c:pt>
                <c:pt idx="64">
                  <c:v>-5.9802124301324628</c:v>
                </c:pt>
                <c:pt idx="65">
                  <c:v>-6.2612305942962552</c:v>
                </c:pt>
                <c:pt idx="66">
                  <c:v>-6.5393088624268545</c:v>
                </c:pt>
                <c:pt idx="67">
                  <c:v>-6.8277189095773103</c:v>
                </c:pt>
                <c:pt idx="68">
                  <c:v>-7.1228958752083136</c:v>
                </c:pt>
                <c:pt idx="69">
                  <c:v>-7.3827689114892578</c:v>
                </c:pt>
                <c:pt idx="70">
                  <c:v>-7.6636205701184323</c:v>
                </c:pt>
                <c:pt idx="71">
                  <c:v>-7.9111038207060931</c:v>
                </c:pt>
                <c:pt idx="72">
                  <c:v>-8.1171743109489825</c:v>
                </c:pt>
                <c:pt idx="73">
                  <c:v>-8.2585640957540338</c:v>
                </c:pt>
                <c:pt idx="74">
                  <c:v>-8.3834491392530399</c:v>
                </c:pt>
                <c:pt idx="75">
                  <c:v>-8.5072192935977053</c:v>
                </c:pt>
                <c:pt idx="76">
                  <c:v>-8.6370833327479506</c:v>
                </c:pt>
                <c:pt idx="77">
                  <c:v>-8.754461263062149</c:v>
                </c:pt>
                <c:pt idx="78">
                  <c:v>-8.8744793893091405</c:v>
                </c:pt>
                <c:pt idx="79">
                  <c:v>-8.8933441768195252</c:v>
                </c:pt>
                <c:pt idx="80">
                  <c:v>-8.9154825702970246</c:v>
                </c:pt>
                <c:pt idx="81">
                  <c:v>-8.9377980359742093</c:v>
                </c:pt>
                <c:pt idx="82">
                  <c:v>-8.9597089626876816</c:v>
                </c:pt>
                <c:pt idx="83">
                  <c:v>-8.9731598775573786</c:v>
                </c:pt>
                <c:pt idx="84">
                  <c:v>-8.9807875571003333</c:v>
                </c:pt>
                <c:pt idx="85">
                  <c:v>-8.9834472963540879</c:v>
                </c:pt>
                <c:pt idx="86">
                  <c:v>-8.952129866774424</c:v>
                </c:pt>
                <c:pt idx="87">
                  <c:v>-8.8482436834472455</c:v>
                </c:pt>
                <c:pt idx="88">
                  <c:v>-8.7289521218988764</c:v>
                </c:pt>
                <c:pt idx="89">
                  <c:v>-8.6139927183289693</c:v>
                </c:pt>
                <c:pt idx="90">
                  <c:v>-8.4823506996646127</c:v>
                </c:pt>
                <c:pt idx="91">
                  <c:v>-8.3611837101135222</c:v>
                </c:pt>
                <c:pt idx="92">
                  <c:v>-8.2354888315263981</c:v>
                </c:pt>
                <c:pt idx="93">
                  <c:v>-8.1065507014946618</c:v>
                </c:pt>
                <c:pt idx="94">
                  <c:v>-7.9839464430977447</c:v>
                </c:pt>
                <c:pt idx="95">
                  <c:v>-7.8929777810795319</c:v>
                </c:pt>
                <c:pt idx="96">
                  <c:v>-7.8148721743997269</c:v>
                </c:pt>
                <c:pt idx="97">
                  <c:v>-7.7388057614752004</c:v>
                </c:pt>
                <c:pt idx="98">
                  <c:v>-7.6697636479486428</c:v>
                </c:pt>
                <c:pt idx="99">
                  <c:v>-7.6113016512233127</c:v>
                </c:pt>
                <c:pt idx="100">
                  <c:v>-7.5488930832998777</c:v>
                </c:pt>
                <c:pt idx="101">
                  <c:v>-7.4785504056369065</c:v>
                </c:pt>
                <c:pt idx="102">
                  <c:v>-7.3882686550114487</c:v>
                </c:pt>
                <c:pt idx="103">
                  <c:v>-7.2886956754189685</c:v>
                </c:pt>
                <c:pt idx="104">
                  <c:v>-7.2066769015907051</c:v>
                </c:pt>
                <c:pt idx="105">
                  <c:v>-7.2424429505775159</c:v>
                </c:pt>
                <c:pt idx="106">
                  <c:v>-7.3115588546300891</c:v>
                </c:pt>
                <c:pt idx="107">
                  <c:v>-7.394782086551154</c:v>
                </c:pt>
                <c:pt idx="108">
                  <c:v>-7.4783641263395735</c:v>
                </c:pt>
                <c:pt idx="109">
                  <c:v>-7.5672013922958259</c:v>
                </c:pt>
                <c:pt idx="110">
                  <c:v>-7.6604834647632023</c:v>
                </c:pt>
                <c:pt idx="111">
                  <c:v>-7.7496986195572104</c:v>
                </c:pt>
                <c:pt idx="112">
                  <c:v>-7.8374864125421944</c:v>
                </c:pt>
                <c:pt idx="113">
                  <c:v>-7.9081398348086118</c:v>
                </c:pt>
                <c:pt idx="114">
                  <c:v>-7.9802907552118016</c:v>
                </c:pt>
                <c:pt idx="115">
                  <c:v>-8.0492742011295668</c:v>
                </c:pt>
                <c:pt idx="116">
                  <c:v>-8.1239026575485394</c:v>
                </c:pt>
                <c:pt idx="117">
                  <c:v>-8.2099957077213102</c:v>
                </c:pt>
                <c:pt idx="118">
                  <c:v>-8.300144603007988</c:v>
                </c:pt>
                <c:pt idx="119">
                  <c:v>-8.3804761758617925</c:v>
                </c:pt>
                <c:pt idx="120">
                  <c:v>-8.4566305990006079</c:v>
                </c:pt>
                <c:pt idx="121">
                  <c:v>-8.488199443402177</c:v>
                </c:pt>
                <c:pt idx="122">
                  <c:v>-8.5035295649261862</c:v>
                </c:pt>
                <c:pt idx="123">
                  <c:v>-8.4786828893527222</c:v>
                </c:pt>
                <c:pt idx="124">
                  <c:v>-8.4388736138382185</c:v>
                </c:pt>
                <c:pt idx="125">
                  <c:v>-8.3544357093979045</c:v>
                </c:pt>
                <c:pt idx="126">
                  <c:v>-8.2469124774018656</c:v>
                </c:pt>
                <c:pt idx="127">
                  <c:v>-8.1039848506868335</c:v>
                </c:pt>
                <c:pt idx="128">
                  <c:v>-7.962848628847631</c:v>
                </c:pt>
                <c:pt idx="129">
                  <c:v>-7.7527452242185113</c:v>
                </c:pt>
                <c:pt idx="130">
                  <c:v>-7.5370318080512622</c:v>
                </c:pt>
                <c:pt idx="131">
                  <c:v>-7.2709702660542597</c:v>
                </c:pt>
                <c:pt idx="132">
                  <c:v>-6.9899046629368469</c:v>
                </c:pt>
                <c:pt idx="133">
                  <c:v>-6.6811691619080884</c:v>
                </c:pt>
                <c:pt idx="134">
                  <c:v>-6.3873654315485124</c:v>
                </c:pt>
                <c:pt idx="135">
                  <c:v>-6.0795322997468801</c:v>
                </c:pt>
                <c:pt idx="136">
                  <c:v>-5.7249383473370594</c:v>
                </c:pt>
                <c:pt idx="137">
                  <c:v>-5.3696442709706753</c:v>
                </c:pt>
                <c:pt idx="138">
                  <c:v>-5.0185737881607801</c:v>
                </c:pt>
                <c:pt idx="139">
                  <c:v>-4.6689568719418499</c:v>
                </c:pt>
                <c:pt idx="140">
                  <c:v>-4.2978498396128417</c:v>
                </c:pt>
                <c:pt idx="141">
                  <c:v>-3.9261823628893615</c:v>
                </c:pt>
                <c:pt idx="142">
                  <c:v>-3.5545643339709376</c:v>
                </c:pt>
                <c:pt idx="143">
                  <c:v>-3.2115212333125074</c:v>
                </c:pt>
                <c:pt idx="144">
                  <c:v>-2.8855609872930059</c:v>
                </c:pt>
                <c:pt idx="145">
                  <c:v>-2.6000747006227307</c:v>
                </c:pt>
                <c:pt idx="146">
                  <c:v>-2.3061875046026206</c:v>
                </c:pt>
                <c:pt idx="147">
                  <c:v>-2.0824536674619281</c:v>
                </c:pt>
                <c:pt idx="148">
                  <c:v>-1.8866110455520855</c:v>
                </c:pt>
                <c:pt idx="149">
                  <c:v>-1.6807593320784839</c:v>
                </c:pt>
                <c:pt idx="150">
                  <c:v>-1.4656888484654176</c:v>
                </c:pt>
                <c:pt idx="151">
                  <c:v>-1.2591209962543082</c:v>
                </c:pt>
                <c:pt idx="152">
                  <c:v>-1.0413865816152146</c:v>
                </c:pt>
                <c:pt idx="153">
                  <c:v>-0.83317712847309222</c:v>
                </c:pt>
                <c:pt idx="154">
                  <c:v>-0.63099158443771552</c:v>
                </c:pt>
                <c:pt idx="155">
                  <c:v>-0.4332884078022825</c:v>
                </c:pt>
                <c:pt idx="156">
                  <c:v>-0.25063950103108257</c:v>
                </c:pt>
                <c:pt idx="157">
                  <c:v>-7.9994424274705128E-2</c:v>
                </c:pt>
                <c:pt idx="158">
                  <c:v>7.098367801081773E-2</c:v>
                </c:pt>
                <c:pt idx="159">
                  <c:v>0.24144261044089865</c:v>
                </c:pt>
                <c:pt idx="160">
                  <c:v>0.39987981769957914</c:v>
                </c:pt>
                <c:pt idx="161">
                  <c:v>0.50903734406754553</c:v>
                </c:pt>
                <c:pt idx="162">
                  <c:v>0.61363037994360836</c:v>
                </c:pt>
                <c:pt idx="163">
                  <c:v>0.69561724548445325</c:v>
                </c:pt>
                <c:pt idx="164">
                  <c:v>0.77267114074953214</c:v>
                </c:pt>
                <c:pt idx="165">
                  <c:v>0.85259217702287504</c:v>
                </c:pt>
                <c:pt idx="166">
                  <c:v>0.92381390907673833</c:v>
                </c:pt>
                <c:pt idx="167">
                  <c:v>0.98139635439638451</c:v>
                </c:pt>
                <c:pt idx="168">
                  <c:v>0.96034275283209491</c:v>
                </c:pt>
                <c:pt idx="169">
                  <c:v>0.92367999273810275</c:v>
                </c:pt>
                <c:pt idx="170">
                  <c:v>0.88329621029356209</c:v>
                </c:pt>
                <c:pt idx="171">
                  <c:v>0.83052545325087379</c:v>
                </c:pt>
                <c:pt idx="172">
                  <c:v>0.76895363655485738</c:v>
                </c:pt>
                <c:pt idx="173">
                  <c:v>0.69749200443709669</c:v>
                </c:pt>
                <c:pt idx="174">
                  <c:v>0.62449810462142263</c:v>
                </c:pt>
                <c:pt idx="175">
                  <c:v>0.54060515542783683</c:v>
                </c:pt>
                <c:pt idx="176">
                  <c:v>0.46145064096670502</c:v>
                </c:pt>
                <c:pt idx="177">
                  <c:v>0.32746375469425332</c:v>
                </c:pt>
                <c:pt idx="178">
                  <c:v>0.12412497300572825</c:v>
                </c:pt>
                <c:pt idx="179">
                  <c:v>-0.10645795815370931</c:v>
                </c:pt>
                <c:pt idx="180">
                  <c:v>-0.35078845642394929</c:v>
                </c:pt>
                <c:pt idx="181">
                  <c:v>-0.61452577218144711</c:v>
                </c:pt>
                <c:pt idx="182">
                  <c:v>-0.88035945882404132</c:v>
                </c:pt>
                <c:pt idx="183">
                  <c:v>-1.154998463243655</c:v>
                </c:pt>
                <c:pt idx="184">
                  <c:v>-1.4365445961681731</c:v>
                </c:pt>
                <c:pt idx="185">
                  <c:v>-1.7196079673122087</c:v>
                </c:pt>
                <c:pt idx="186">
                  <c:v>-2.0078407480655045</c:v>
                </c:pt>
                <c:pt idx="187">
                  <c:v>-2.3291546531617926</c:v>
                </c:pt>
                <c:pt idx="188">
                  <c:v>-2.6206229120255449</c:v>
                </c:pt>
                <c:pt idx="189">
                  <c:v>-2.8983583876286421</c:v>
                </c:pt>
                <c:pt idx="190">
                  <c:v>-3.2160562428879294</c:v>
                </c:pt>
                <c:pt idx="191">
                  <c:v>-3.5376437582979423</c:v>
                </c:pt>
                <c:pt idx="192">
                  <c:v>-3.8285292255182131</c:v>
                </c:pt>
                <c:pt idx="193">
                  <c:v>-4.0894874736293518</c:v>
                </c:pt>
                <c:pt idx="194">
                  <c:v>-4.2778828715094397</c:v>
                </c:pt>
                <c:pt idx="195">
                  <c:v>-4.4304152091880917</c:v>
                </c:pt>
                <c:pt idx="196">
                  <c:v>-4.5744948581635194</c:v>
                </c:pt>
                <c:pt idx="197">
                  <c:v>-4.7260363298125752</c:v>
                </c:pt>
                <c:pt idx="198">
                  <c:v>-4.8800695690203666</c:v>
                </c:pt>
                <c:pt idx="199">
                  <c:v>-5.0357364850036372</c:v>
                </c:pt>
                <c:pt idx="200">
                  <c:v>-5.1966388781383133</c:v>
                </c:pt>
                <c:pt idx="201">
                  <c:v>-5.3718062089626146</c:v>
                </c:pt>
                <c:pt idx="202">
                  <c:v>-5.5264010601917422</c:v>
                </c:pt>
                <c:pt idx="203">
                  <c:v>-5.6782989191352584</c:v>
                </c:pt>
                <c:pt idx="204">
                  <c:v>-5.7928645189649215</c:v>
                </c:pt>
                <c:pt idx="205">
                  <c:v>-5.9103687875758144</c:v>
                </c:pt>
                <c:pt idx="206">
                  <c:v>-5.9874482971316132</c:v>
                </c:pt>
                <c:pt idx="207">
                  <c:v>-6.0389379732696069</c:v>
                </c:pt>
                <c:pt idx="208">
                  <c:v>-6.0963717477857458</c:v>
                </c:pt>
                <c:pt idx="209">
                  <c:v>-6.15626936853951</c:v>
                </c:pt>
                <c:pt idx="210">
                  <c:v>-6.2052027741481286</c:v>
                </c:pt>
                <c:pt idx="211">
                  <c:v>-6.2625159460667223</c:v>
                </c:pt>
                <c:pt idx="212">
                  <c:v>-6.328837923681176</c:v>
                </c:pt>
                <c:pt idx="213">
                  <c:v>-6.3953964381814536</c:v>
                </c:pt>
                <c:pt idx="214">
                  <c:v>-6.4037064590567354</c:v>
                </c:pt>
                <c:pt idx="215">
                  <c:v>-6.3617380034051916</c:v>
                </c:pt>
                <c:pt idx="216">
                  <c:v>-6.312402082293894</c:v>
                </c:pt>
                <c:pt idx="217">
                  <c:v>-6.2635695281995636</c:v>
                </c:pt>
                <c:pt idx="218">
                  <c:v>-6.2057106355294502</c:v>
                </c:pt>
                <c:pt idx="219">
                  <c:v>-6.1181121784818311</c:v>
                </c:pt>
                <c:pt idx="220">
                  <c:v>-5.9803533065147931</c:v>
                </c:pt>
                <c:pt idx="221">
                  <c:v>-5.8211622586124641</c:v>
                </c:pt>
                <c:pt idx="222">
                  <c:v>-5.6122975833441853</c:v>
                </c:pt>
                <c:pt idx="223">
                  <c:v>-5.3782070705252609</c:v>
                </c:pt>
                <c:pt idx="224">
                  <c:v>-5.1134640815158097</c:v>
                </c:pt>
                <c:pt idx="225">
                  <c:v>-4.8344713026436734</c:v>
                </c:pt>
                <c:pt idx="226">
                  <c:v>-4.532000684310697</c:v>
                </c:pt>
                <c:pt idx="227">
                  <c:v>-4.2232883128435201</c:v>
                </c:pt>
                <c:pt idx="228">
                  <c:v>-3.8877668280912343</c:v>
                </c:pt>
                <c:pt idx="229">
                  <c:v>-3.5315117844907888</c:v>
                </c:pt>
                <c:pt idx="230">
                  <c:v>-3.1580649929049209</c:v>
                </c:pt>
                <c:pt idx="231">
                  <c:v>-2.8129623108036514</c:v>
                </c:pt>
                <c:pt idx="232">
                  <c:v>-2.5123586949039982</c:v>
                </c:pt>
                <c:pt idx="233">
                  <c:v>-2.2105345765916704</c:v>
                </c:pt>
                <c:pt idx="234">
                  <c:v>-1.9763047734185686</c:v>
                </c:pt>
                <c:pt idx="235">
                  <c:v>-1.7452960504004684</c:v>
                </c:pt>
                <c:pt idx="236">
                  <c:v>-1.5653915928425095</c:v>
                </c:pt>
                <c:pt idx="237">
                  <c:v>-1.4045927094252282</c:v>
                </c:pt>
                <c:pt idx="238">
                  <c:v>-1.3110783194569902</c:v>
                </c:pt>
                <c:pt idx="239">
                  <c:v>-1.2490288555101519</c:v>
                </c:pt>
                <c:pt idx="240">
                  <c:v>-1.2514885331981984</c:v>
                </c:pt>
                <c:pt idx="241">
                  <c:v>-1.2616962640034217</c:v>
                </c:pt>
                <c:pt idx="242">
                  <c:v>-1.2879703087545116</c:v>
                </c:pt>
                <c:pt idx="243">
                  <c:v>-1.2872154658787776</c:v>
                </c:pt>
                <c:pt idx="244">
                  <c:v>-1.2218199810748982</c:v>
                </c:pt>
                <c:pt idx="245">
                  <c:v>-1.167945295600638</c:v>
                </c:pt>
                <c:pt idx="246">
                  <c:v>-1.1315358827193898</c:v>
                </c:pt>
                <c:pt idx="247">
                  <c:v>-1.1171260073499012</c:v>
                </c:pt>
                <c:pt idx="248">
                  <c:v>-1.1133827134712766</c:v>
                </c:pt>
                <c:pt idx="249">
                  <c:v>-1.1095902383511116</c:v>
                </c:pt>
                <c:pt idx="250">
                  <c:v>-1.1095902383511116</c:v>
                </c:pt>
                <c:pt idx="251">
                  <c:v>-1.1095902383511116</c:v>
                </c:pt>
                <c:pt idx="252">
                  <c:v>-1.1095902383511116</c:v>
                </c:pt>
                <c:pt idx="253">
                  <c:v>-1.1095902383511116</c:v>
                </c:pt>
                <c:pt idx="254">
                  <c:v>-1.1095902383511116</c:v>
                </c:pt>
                <c:pt idx="255">
                  <c:v>-1.1095902383511116</c:v>
                </c:pt>
                <c:pt idx="256">
                  <c:v>-1.1095902383511116</c:v>
                </c:pt>
                <c:pt idx="257">
                  <c:v>-1.1095902383511116</c:v>
                </c:pt>
                <c:pt idx="258">
                  <c:v>-1.1095902383511116</c:v>
                </c:pt>
                <c:pt idx="259">
                  <c:v>-1.1095902383511116</c:v>
                </c:pt>
                <c:pt idx="260">
                  <c:v>-1.1095902383511116</c:v>
                </c:pt>
                <c:pt idx="261">
                  <c:v>-1.1095902383511116</c:v>
                </c:pt>
                <c:pt idx="262">
                  <c:v>-1.1095902383511116</c:v>
                </c:pt>
                <c:pt idx="263">
                  <c:v>-1.1095902383511116</c:v>
                </c:pt>
                <c:pt idx="264">
                  <c:v>-1.1095902383511116</c:v>
                </c:pt>
                <c:pt idx="265">
                  <c:v>-1.1095902383511116</c:v>
                </c:pt>
                <c:pt idx="266">
                  <c:v>-1.1095902383511116</c:v>
                </c:pt>
                <c:pt idx="267">
                  <c:v>-1.1095902383511116</c:v>
                </c:pt>
                <c:pt idx="268">
                  <c:v>-1.1095902383511116</c:v>
                </c:pt>
                <c:pt idx="269">
                  <c:v>-1.1095902383511116</c:v>
                </c:pt>
                <c:pt idx="270">
                  <c:v>-1.1095902383511116</c:v>
                </c:pt>
                <c:pt idx="271">
                  <c:v>-1.1095902383511116</c:v>
                </c:pt>
                <c:pt idx="272">
                  <c:v>-1.1095902383511116</c:v>
                </c:pt>
                <c:pt idx="273">
                  <c:v>-1.1095902383511116</c:v>
                </c:pt>
                <c:pt idx="274">
                  <c:v>-1.1095902383511116</c:v>
                </c:pt>
                <c:pt idx="275">
                  <c:v>-1.1095902383511116</c:v>
                </c:pt>
                <c:pt idx="276">
                  <c:v>-1.1095902383511116</c:v>
                </c:pt>
                <c:pt idx="277">
                  <c:v>-1.1095902383511116</c:v>
                </c:pt>
                <c:pt idx="278">
                  <c:v>-1.1095902383511116</c:v>
                </c:pt>
                <c:pt idx="279">
                  <c:v>-1.1095902383511116</c:v>
                </c:pt>
                <c:pt idx="280">
                  <c:v>-1.1095902383511116</c:v>
                </c:pt>
                <c:pt idx="281">
                  <c:v>-1.1095902383511116</c:v>
                </c:pt>
                <c:pt idx="282">
                  <c:v>-1.1095902383511116</c:v>
                </c:pt>
                <c:pt idx="283">
                  <c:v>-1.1095902383511116</c:v>
                </c:pt>
              </c:numCache>
            </c:numRef>
          </c:yVal>
          <c:smooth val="0"/>
          <c:extLst>
            <c:ext xmlns:c16="http://schemas.microsoft.com/office/drawing/2014/chart" uri="{C3380CC4-5D6E-409C-BE32-E72D297353CC}">
              <c16:uniqueId val="{00000000-A486-418C-B09D-42E7B2D207C6}"/>
            </c:ext>
          </c:extLst>
        </c:ser>
        <c:ser>
          <c:idx val="1"/>
          <c:order val="1"/>
          <c:tx>
            <c:v>True Data</c:v>
          </c:tx>
          <c:spPr>
            <a:ln w="25400" cap="rnd">
              <a:noFill/>
              <a:round/>
            </a:ln>
            <a:effectLst/>
          </c:spPr>
          <c:marker>
            <c:symbol val="square"/>
            <c:size val="6"/>
            <c:spPr>
              <a:solidFill>
                <a:schemeClr val="accent2"/>
              </a:solidFill>
              <a:ln w="9525">
                <a:solidFill>
                  <a:schemeClr val="accent2"/>
                </a:solidFill>
                <a:round/>
              </a:ln>
              <a:effectLst/>
            </c:spPr>
          </c:marker>
          <c:xVal>
            <c:numRef>
              <c:f>Sheet1!$D$2:$D$90</c:f>
              <c:numCache>
                <c:formatCode>General</c:formatCode>
                <c:ptCount val="89"/>
                <c:pt idx="0">
                  <c:v>0</c:v>
                </c:pt>
                <c:pt idx="1">
                  <c:v>0</c:v>
                </c:pt>
                <c:pt idx="2">
                  <c:v>0.48142612999072298</c:v>
                </c:pt>
                <c:pt idx="3">
                  <c:v>0.48142612999072298</c:v>
                </c:pt>
                <c:pt idx="4">
                  <c:v>0.67502969299675897</c:v>
                </c:pt>
                <c:pt idx="5">
                  <c:v>0.67502969299675897</c:v>
                </c:pt>
                <c:pt idx="6">
                  <c:v>0.67502969299675897</c:v>
                </c:pt>
                <c:pt idx="7">
                  <c:v>0.67502969299675897</c:v>
                </c:pt>
                <c:pt idx="8">
                  <c:v>0.77054009097628295</c:v>
                </c:pt>
                <c:pt idx="9">
                  <c:v>0.77054009097628295</c:v>
                </c:pt>
                <c:pt idx="10">
                  <c:v>2.1231823010020889</c:v>
                </c:pt>
                <c:pt idx="11">
                  <c:v>2.1231823010020889</c:v>
                </c:pt>
                <c:pt idx="12">
                  <c:v>2.8911397689953446</c:v>
                </c:pt>
                <c:pt idx="13">
                  <c:v>2.8911397689953446</c:v>
                </c:pt>
                <c:pt idx="14">
                  <c:v>2.200613595021423</c:v>
                </c:pt>
                <c:pt idx="15">
                  <c:v>2.200613595021423</c:v>
                </c:pt>
                <c:pt idx="16">
                  <c:v>1.884380838018842</c:v>
                </c:pt>
                <c:pt idx="17">
                  <c:v>1.884380838018842</c:v>
                </c:pt>
                <c:pt idx="18">
                  <c:v>1.3771270550205372</c:v>
                </c:pt>
                <c:pt idx="19">
                  <c:v>1.3771270550205372</c:v>
                </c:pt>
                <c:pt idx="20">
                  <c:v>1.0686423120205291</c:v>
                </c:pt>
                <c:pt idx="21">
                  <c:v>1.0686423120205291</c:v>
                </c:pt>
                <c:pt idx="22">
                  <c:v>9.0292763023171574E-2</c:v>
                </c:pt>
                <c:pt idx="23">
                  <c:v>9.0292763023171574E-2</c:v>
                </c:pt>
                <c:pt idx="24">
                  <c:v>-0.6002341239945963</c:v>
                </c:pt>
                <c:pt idx="25">
                  <c:v>-0.6002341239945963</c:v>
                </c:pt>
                <c:pt idx="26">
                  <c:v>-0.90613643202232197</c:v>
                </c:pt>
                <c:pt idx="27">
                  <c:v>-0.90613643202232197</c:v>
                </c:pt>
                <c:pt idx="28">
                  <c:v>-0.90613643202232197</c:v>
                </c:pt>
                <c:pt idx="29">
                  <c:v>-0.64801551500568166</c:v>
                </c:pt>
                <c:pt idx="30">
                  <c:v>-0.64801551500568166</c:v>
                </c:pt>
                <c:pt idx="31">
                  <c:v>-1.6302399010164663</c:v>
                </c:pt>
                <c:pt idx="32">
                  <c:v>-1.6302399010164663</c:v>
                </c:pt>
                <c:pt idx="33">
                  <c:v>-2.1271634779986925</c:v>
                </c:pt>
                <c:pt idx="34">
                  <c:v>-2.1271634779986925</c:v>
                </c:pt>
                <c:pt idx="35">
                  <c:v>-3.3004092510091141</c:v>
                </c:pt>
                <c:pt idx="36">
                  <c:v>-3.3004092510091141</c:v>
                </c:pt>
                <c:pt idx="37">
                  <c:v>-3.3004092510091141</c:v>
                </c:pt>
                <c:pt idx="38">
                  <c:v>-4.0877388939843513</c:v>
                </c:pt>
                <c:pt idx="39">
                  <c:v>-4.0877388939843513</c:v>
                </c:pt>
                <c:pt idx="40">
                  <c:v>-5.0751297330134548</c:v>
                </c:pt>
                <c:pt idx="41">
                  <c:v>-5.0751297330134548</c:v>
                </c:pt>
                <c:pt idx="42">
                  <c:v>-6.2238387850229628</c:v>
                </c:pt>
                <c:pt idx="43">
                  <c:v>-6.2238387850229628</c:v>
                </c:pt>
                <c:pt idx="44">
                  <c:v>-5.9992403449723497</c:v>
                </c:pt>
                <c:pt idx="45">
                  <c:v>-5.9992403449723497</c:v>
                </c:pt>
                <c:pt idx="46">
                  <c:v>-4.8272858500131406</c:v>
                </c:pt>
                <c:pt idx="47">
                  <c:v>-4.8272858500131406</c:v>
                </c:pt>
                <c:pt idx="48">
                  <c:v>-3.7521334479679354</c:v>
                </c:pt>
                <c:pt idx="49">
                  <c:v>-3.7521334479679354</c:v>
                </c:pt>
                <c:pt idx="50">
                  <c:v>-2.3001048549776897</c:v>
                </c:pt>
                <c:pt idx="51">
                  <c:v>-2.3001048549776897</c:v>
                </c:pt>
                <c:pt idx="52">
                  <c:v>-2.3001048549776897</c:v>
                </c:pt>
                <c:pt idx="53">
                  <c:v>-1.1320250210119411</c:v>
                </c:pt>
                <c:pt idx="54">
                  <c:v>-1.1320250210119411</c:v>
                </c:pt>
                <c:pt idx="55">
                  <c:v>0.51360729400767013</c:v>
                </c:pt>
                <c:pt idx="56">
                  <c:v>0.51360729400767013</c:v>
                </c:pt>
                <c:pt idx="57">
                  <c:v>2.2327970340265892</c:v>
                </c:pt>
                <c:pt idx="58">
                  <c:v>2.2327970340265892</c:v>
                </c:pt>
                <c:pt idx="59">
                  <c:v>3.4757258060271852</c:v>
                </c:pt>
                <c:pt idx="60">
                  <c:v>3.4757258060271852</c:v>
                </c:pt>
                <c:pt idx="61">
                  <c:v>4.9083847670117393</c:v>
                </c:pt>
                <c:pt idx="62">
                  <c:v>4.9083847670117393</c:v>
                </c:pt>
                <c:pt idx="63">
                  <c:v>5.1019886530120857</c:v>
                </c:pt>
                <c:pt idx="64">
                  <c:v>5.1019886530120857</c:v>
                </c:pt>
                <c:pt idx="65">
                  <c:v>6.3500833759899251</c:v>
                </c:pt>
                <c:pt idx="66">
                  <c:v>6.3500833759899251</c:v>
                </c:pt>
                <c:pt idx="67">
                  <c:v>7.3206854879972525</c:v>
                </c:pt>
                <c:pt idx="68">
                  <c:v>7.3206854879972525</c:v>
                </c:pt>
                <c:pt idx="69">
                  <c:v>7.8214821579749696</c:v>
                </c:pt>
                <c:pt idx="70">
                  <c:v>7.8214821579749696</c:v>
                </c:pt>
                <c:pt idx="71">
                  <c:v>6.3307605260051787</c:v>
                </c:pt>
                <c:pt idx="72">
                  <c:v>6.3307605260051787</c:v>
                </c:pt>
                <c:pt idx="73">
                  <c:v>6.928358962002676</c:v>
                </c:pt>
                <c:pt idx="74">
                  <c:v>6.928358962002676</c:v>
                </c:pt>
                <c:pt idx="75">
                  <c:v>8.0951467370032333</c:v>
                </c:pt>
                <c:pt idx="76">
                  <c:v>8.0951467370032333</c:v>
                </c:pt>
                <c:pt idx="77">
                  <c:v>8.5985255920095369</c:v>
                </c:pt>
                <c:pt idx="78">
                  <c:v>8.5985255920095369</c:v>
                </c:pt>
                <c:pt idx="79">
                  <c:v>8.6114385810215026</c:v>
                </c:pt>
                <c:pt idx="80">
                  <c:v>8.6114385810215026</c:v>
                </c:pt>
                <c:pt idx="81">
                  <c:v>8.4320391939836554</c:v>
                </c:pt>
                <c:pt idx="82">
                  <c:v>8.4320391939836554</c:v>
                </c:pt>
                <c:pt idx="83">
                  <c:v>8.3442764700157568</c:v>
                </c:pt>
                <c:pt idx="84">
                  <c:v>8.3442764700157568</c:v>
                </c:pt>
                <c:pt idx="85">
                  <c:v>8.350732984021306</c:v>
                </c:pt>
                <c:pt idx="86">
                  <c:v>8.350732984021306</c:v>
                </c:pt>
                <c:pt idx="87">
                  <c:v>8.3546068940195255</c:v>
                </c:pt>
                <c:pt idx="88">
                  <c:v>8.3546068940195255</c:v>
                </c:pt>
              </c:numCache>
            </c:numRef>
          </c:xVal>
          <c:yVal>
            <c:numRef>
              <c:f>Sheet1!$E$2:$E$90</c:f>
              <c:numCache>
                <c:formatCode>General</c:formatCode>
                <c:ptCount val="89"/>
                <c:pt idx="0">
                  <c:v>0</c:v>
                </c:pt>
                <c:pt idx="1">
                  <c:v>0</c:v>
                </c:pt>
                <c:pt idx="2">
                  <c:v>-0.22727621998637915</c:v>
                </c:pt>
                <c:pt idx="3">
                  <c:v>-0.22727621998637915</c:v>
                </c:pt>
                <c:pt idx="4">
                  <c:v>-0.22953230980783701</c:v>
                </c:pt>
                <c:pt idx="5">
                  <c:v>-0.22953230980783701</c:v>
                </c:pt>
                <c:pt idx="6">
                  <c:v>-0.22953230980783701</c:v>
                </c:pt>
                <c:pt idx="7">
                  <c:v>-0.22953230980783701</c:v>
                </c:pt>
                <c:pt idx="8">
                  <c:v>-0.34147833986207843</c:v>
                </c:pt>
                <c:pt idx="9">
                  <c:v>-0.34147833986207843</c:v>
                </c:pt>
                <c:pt idx="10">
                  <c:v>-0.57890687976032495</c:v>
                </c:pt>
                <c:pt idx="11">
                  <c:v>-0.57890687976032495</c:v>
                </c:pt>
                <c:pt idx="12">
                  <c:v>-1.1420210199430585</c:v>
                </c:pt>
                <c:pt idx="13">
                  <c:v>-1.1420210199430585</c:v>
                </c:pt>
                <c:pt idx="14">
                  <c:v>-2.2423045500181615</c:v>
                </c:pt>
                <c:pt idx="15">
                  <c:v>-2.2423045500181615</c:v>
                </c:pt>
                <c:pt idx="16">
                  <c:v>-4.4552799598313868</c:v>
                </c:pt>
                <c:pt idx="17">
                  <c:v>-4.4552799598313868</c:v>
                </c:pt>
                <c:pt idx="18">
                  <c:v>-6.4443633197806776</c:v>
                </c:pt>
                <c:pt idx="19">
                  <c:v>-6.4443633197806776</c:v>
                </c:pt>
                <c:pt idx="20">
                  <c:v>-7.9924308499321342</c:v>
                </c:pt>
                <c:pt idx="21">
                  <c:v>-7.9924308499321342</c:v>
                </c:pt>
                <c:pt idx="22">
                  <c:v>-8.8676941897720098</c:v>
                </c:pt>
                <c:pt idx="23">
                  <c:v>-8.8676941897720098</c:v>
                </c:pt>
                <c:pt idx="24">
                  <c:v>-9.9679775699041784</c:v>
                </c:pt>
                <c:pt idx="25">
                  <c:v>-9.9679775699041784</c:v>
                </c:pt>
                <c:pt idx="26">
                  <c:v>-11.294409099966288</c:v>
                </c:pt>
                <c:pt idx="27">
                  <c:v>-11.294409099966288</c:v>
                </c:pt>
                <c:pt idx="28">
                  <c:v>-11.294409099966288</c:v>
                </c:pt>
                <c:pt idx="29">
                  <c:v>-14.068242639768869</c:v>
                </c:pt>
                <c:pt idx="30">
                  <c:v>-14.068242639768869</c:v>
                </c:pt>
                <c:pt idx="31">
                  <c:v>-15.275959769729525</c:v>
                </c:pt>
                <c:pt idx="32">
                  <c:v>-15.275959769729525</c:v>
                </c:pt>
                <c:pt idx="33">
                  <c:v>-16.378499189857394</c:v>
                </c:pt>
                <c:pt idx="34">
                  <c:v>-16.378499189857394</c:v>
                </c:pt>
                <c:pt idx="35">
                  <c:v>-17.362324089743197</c:v>
                </c:pt>
                <c:pt idx="36">
                  <c:v>-17.362324089743197</c:v>
                </c:pt>
                <c:pt idx="37">
                  <c:v>-17.362324089743197</c:v>
                </c:pt>
                <c:pt idx="38">
                  <c:v>-18.461479200050235</c:v>
                </c:pt>
                <c:pt idx="39">
                  <c:v>-18.461479200050235</c:v>
                </c:pt>
                <c:pt idx="40">
                  <c:v>-20.112467939965427</c:v>
                </c:pt>
                <c:pt idx="41">
                  <c:v>-20.112467939965427</c:v>
                </c:pt>
                <c:pt idx="42">
                  <c:v>-18.990751029923558</c:v>
                </c:pt>
                <c:pt idx="43">
                  <c:v>-18.990751029923558</c:v>
                </c:pt>
                <c:pt idx="44">
                  <c:v>-16.333375819958746</c:v>
                </c:pt>
                <c:pt idx="45">
                  <c:v>-16.333375819958746</c:v>
                </c:pt>
                <c:pt idx="46">
                  <c:v>-15.460369169712067</c:v>
                </c:pt>
                <c:pt idx="47">
                  <c:v>-15.460369169712067</c:v>
                </c:pt>
                <c:pt idx="48">
                  <c:v>-14.586234309710562</c:v>
                </c:pt>
                <c:pt idx="49">
                  <c:v>-14.586234309710562</c:v>
                </c:pt>
                <c:pt idx="50">
                  <c:v>-14.603155449964106</c:v>
                </c:pt>
                <c:pt idx="51">
                  <c:v>-14.603155449964106</c:v>
                </c:pt>
                <c:pt idx="52">
                  <c:v>-14.603155449964106</c:v>
                </c:pt>
                <c:pt idx="53">
                  <c:v>-14.062602359801531</c:v>
                </c:pt>
                <c:pt idx="54">
                  <c:v>-14.062602359801531</c:v>
                </c:pt>
                <c:pt idx="55">
                  <c:v>-14.081779249943793</c:v>
                </c:pt>
                <c:pt idx="56">
                  <c:v>-14.081779249943793</c:v>
                </c:pt>
                <c:pt idx="57">
                  <c:v>-16.09680746961385</c:v>
                </c:pt>
                <c:pt idx="58">
                  <c:v>-16.09680746961385</c:v>
                </c:pt>
                <c:pt idx="59">
                  <c:v>-17.441287470050156</c:v>
                </c:pt>
                <c:pt idx="60">
                  <c:v>-17.441287470050156</c:v>
                </c:pt>
                <c:pt idx="61">
                  <c:v>-19.120477249845862</c:v>
                </c:pt>
                <c:pt idx="62">
                  <c:v>-19.120477249845862</c:v>
                </c:pt>
                <c:pt idx="63">
                  <c:v>-19.12273326003924</c:v>
                </c:pt>
                <c:pt idx="64">
                  <c:v>-19.12273326003924</c:v>
                </c:pt>
                <c:pt idx="65">
                  <c:v>-20.023941020015627</c:v>
                </c:pt>
                <c:pt idx="66">
                  <c:v>-20.023941020015627</c:v>
                </c:pt>
                <c:pt idx="67">
                  <c:v>-19.813584969844669</c:v>
                </c:pt>
                <c:pt idx="68">
                  <c:v>-19.813584969844669</c:v>
                </c:pt>
                <c:pt idx="69">
                  <c:v>-18.37859124969691</c:v>
                </c:pt>
                <c:pt idx="70">
                  <c:v>-18.37859124969691</c:v>
                </c:pt>
                <c:pt idx="71">
                  <c:v>-13.373734659980983</c:v>
                </c:pt>
                <c:pt idx="72">
                  <c:v>-13.373734659980983</c:v>
                </c:pt>
                <c:pt idx="73">
                  <c:v>-11.939868969842792</c:v>
                </c:pt>
                <c:pt idx="74">
                  <c:v>-11.939868969842792</c:v>
                </c:pt>
                <c:pt idx="75">
                  <c:v>-11.510132909752429</c:v>
                </c:pt>
                <c:pt idx="76">
                  <c:v>-11.510132909752429</c:v>
                </c:pt>
                <c:pt idx="77">
                  <c:v>-9.8535032100044191</c:v>
                </c:pt>
                <c:pt idx="78">
                  <c:v>-9.8535032100044191</c:v>
                </c:pt>
                <c:pt idx="79">
                  <c:v>-8.7453234698623419</c:v>
                </c:pt>
                <c:pt idx="80">
                  <c:v>-8.7453234698623419</c:v>
                </c:pt>
                <c:pt idx="81">
                  <c:v>-7.524069809820503</c:v>
                </c:pt>
                <c:pt idx="82">
                  <c:v>-7.524069809820503</c:v>
                </c:pt>
                <c:pt idx="83">
                  <c:v>-6.7472160100005567</c:v>
                </c:pt>
                <c:pt idx="84">
                  <c:v>-6.7472160100005567</c:v>
                </c:pt>
                <c:pt idx="85">
                  <c:v>-6.1931261499412358</c:v>
                </c:pt>
                <c:pt idx="86">
                  <c:v>-6.1931261499412358</c:v>
                </c:pt>
                <c:pt idx="87">
                  <c:v>-5.8606722196564078</c:v>
                </c:pt>
                <c:pt idx="88">
                  <c:v>-5.8606722196564078</c:v>
                </c:pt>
              </c:numCache>
            </c:numRef>
          </c:yVal>
          <c:smooth val="0"/>
          <c:extLst>
            <c:ext xmlns:c16="http://schemas.microsoft.com/office/drawing/2014/chart" uri="{C3380CC4-5D6E-409C-BE32-E72D297353CC}">
              <c16:uniqueId val="{00000001-A486-418C-B09D-42E7B2D207C6}"/>
            </c:ext>
          </c:extLst>
        </c:ser>
        <c:dLbls>
          <c:showLegendKey val="0"/>
          <c:showVal val="0"/>
          <c:showCatName val="0"/>
          <c:showSerName val="0"/>
          <c:showPercent val="0"/>
          <c:showBubbleSize val="0"/>
        </c:dLbls>
        <c:axId val="161936976"/>
        <c:axId val="161936144"/>
      </c:scatterChart>
      <c:valAx>
        <c:axId val="1619369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800" dirty="0"/>
                  <a:t>X</a:t>
                </a:r>
                <a:r>
                  <a:rPr lang="en-US" sz="1800" baseline="0" dirty="0"/>
                  <a:t> </a:t>
                </a:r>
                <a:r>
                  <a:rPr lang="en-US" sz="1800" dirty="0"/>
                  <a:t>(m)</a:t>
                </a:r>
              </a:p>
            </c:rich>
          </c:tx>
          <c:layout>
            <c:manualLayout>
              <c:xMode val="edge"/>
              <c:yMode val="edge"/>
              <c:x val="0.46200374924266047"/>
              <c:y val="0.90079021002082704"/>
            </c:manualLayout>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161936144"/>
        <c:crosses val="autoZero"/>
        <c:crossBetween val="midCat"/>
      </c:valAx>
      <c:valAx>
        <c:axId val="161936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800" dirty="0"/>
                  <a:t>Y (m)</a:t>
                </a:r>
              </a:p>
            </c:rich>
          </c:tx>
          <c:layout>
            <c:manualLayout>
              <c:xMode val="edge"/>
              <c:yMode val="edge"/>
              <c:x val="1.6546263303146527E-2"/>
              <c:y val="0.39814520077422821"/>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936976"/>
        <c:crosses val="autoZero"/>
        <c:crossBetween val="midCat"/>
      </c:valAx>
      <c:spPr>
        <a:noFill/>
        <a:ln>
          <a:noFill/>
        </a:ln>
        <a:effectLst/>
      </c:spPr>
    </c:plotArea>
    <c:legend>
      <c:legendPos val="tr"/>
      <c:layout>
        <c:manualLayout>
          <c:xMode val="edge"/>
          <c:yMode val="edge"/>
          <c:x val="0.75539064133979283"/>
          <c:y val="0.11546608028850028"/>
          <c:w val="0.17191848546574792"/>
          <c:h val="8.344293110839957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Dead Reckoning Based Pose Estimation</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8461856400936609E-2"/>
          <c:y val="0.10718191863734154"/>
          <c:w val="0.88335574244076209"/>
          <c:h val="0.80039359224017581"/>
        </c:manualLayout>
      </c:layout>
      <c:scatterChart>
        <c:scatterStyle val="lineMarker"/>
        <c:varyColors val="0"/>
        <c:ser>
          <c:idx val="1"/>
          <c:order val="1"/>
          <c:tx>
            <c:v>True Data</c:v>
          </c:tx>
          <c:spPr>
            <a:ln w="25400" cap="rnd">
              <a:noFill/>
              <a:round/>
            </a:ln>
            <a:effectLst/>
          </c:spPr>
          <c:marker>
            <c:symbol val="square"/>
            <c:size val="6"/>
            <c:spPr>
              <a:solidFill>
                <a:schemeClr val="accent4"/>
              </a:solidFill>
              <a:ln w="9525">
                <a:solidFill>
                  <a:schemeClr val="accent4"/>
                </a:solidFill>
                <a:round/>
              </a:ln>
              <a:effectLst/>
            </c:spPr>
          </c:marker>
          <c:xVal>
            <c:numRef>
              <c:f>Sheet1!$D$2:$D$90</c:f>
              <c:numCache>
                <c:formatCode>General</c:formatCode>
                <c:ptCount val="89"/>
                <c:pt idx="0">
                  <c:v>0</c:v>
                </c:pt>
                <c:pt idx="1">
                  <c:v>0</c:v>
                </c:pt>
                <c:pt idx="2">
                  <c:v>0.48142612999072298</c:v>
                </c:pt>
                <c:pt idx="3">
                  <c:v>0.48142612999072298</c:v>
                </c:pt>
                <c:pt idx="4">
                  <c:v>0.67502969299675897</c:v>
                </c:pt>
                <c:pt idx="5">
                  <c:v>0.67502969299675897</c:v>
                </c:pt>
                <c:pt idx="6">
                  <c:v>0.67502969299675897</c:v>
                </c:pt>
                <c:pt idx="7">
                  <c:v>0.67502969299675897</c:v>
                </c:pt>
                <c:pt idx="8">
                  <c:v>0.77054009097628295</c:v>
                </c:pt>
                <c:pt idx="9">
                  <c:v>0.77054009097628295</c:v>
                </c:pt>
                <c:pt idx="10">
                  <c:v>2.1231823010020889</c:v>
                </c:pt>
                <c:pt idx="11">
                  <c:v>2.1231823010020889</c:v>
                </c:pt>
                <c:pt idx="12">
                  <c:v>2.8911397689953446</c:v>
                </c:pt>
                <c:pt idx="13">
                  <c:v>2.8911397689953446</c:v>
                </c:pt>
                <c:pt idx="14">
                  <c:v>2.200613595021423</c:v>
                </c:pt>
                <c:pt idx="15">
                  <c:v>2.200613595021423</c:v>
                </c:pt>
                <c:pt idx="16">
                  <c:v>1.884380838018842</c:v>
                </c:pt>
                <c:pt idx="17">
                  <c:v>1.884380838018842</c:v>
                </c:pt>
                <c:pt idx="18">
                  <c:v>1.3771270550205372</c:v>
                </c:pt>
                <c:pt idx="19">
                  <c:v>1.3771270550205372</c:v>
                </c:pt>
                <c:pt idx="20">
                  <c:v>1.0686423120205291</c:v>
                </c:pt>
                <c:pt idx="21">
                  <c:v>1.0686423120205291</c:v>
                </c:pt>
                <c:pt idx="22">
                  <c:v>9.0292763023171574E-2</c:v>
                </c:pt>
                <c:pt idx="23">
                  <c:v>9.0292763023171574E-2</c:v>
                </c:pt>
                <c:pt idx="24">
                  <c:v>-0.6002341239945963</c:v>
                </c:pt>
                <c:pt idx="25">
                  <c:v>-0.6002341239945963</c:v>
                </c:pt>
                <c:pt idx="26">
                  <c:v>-0.90613643202232197</c:v>
                </c:pt>
                <c:pt idx="27">
                  <c:v>-0.90613643202232197</c:v>
                </c:pt>
                <c:pt idx="28">
                  <c:v>-0.90613643202232197</c:v>
                </c:pt>
                <c:pt idx="29">
                  <c:v>-0.64801551500568166</c:v>
                </c:pt>
                <c:pt idx="30">
                  <c:v>-0.64801551500568166</c:v>
                </c:pt>
                <c:pt idx="31">
                  <c:v>-1.6302399010164663</c:v>
                </c:pt>
                <c:pt idx="32">
                  <c:v>-1.6302399010164663</c:v>
                </c:pt>
                <c:pt idx="33">
                  <c:v>-2.1271634779986925</c:v>
                </c:pt>
                <c:pt idx="34">
                  <c:v>-2.1271634779986925</c:v>
                </c:pt>
                <c:pt idx="35">
                  <c:v>-3.3004092510091141</c:v>
                </c:pt>
                <c:pt idx="36">
                  <c:v>-3.3004092510091141</c:v>
                </c:pt>
                <c:pt idx="37">
                  <c:v>-3.3004092510091141</c:v>
                </c:pt>
                <c:pt idx="38">
                  <c:v>-4.0877388939843513</c:v>
                </c:pt>
                <c:pt idx="39">
                  <c:v>-4.0877388939843513</c:v>
                </c:pt>
                <c:pt idx="40">
                  <c:v>-5.0751297330134548</c:v>
                </c:pt>
                <c:pt idx="41">
                  <c:v>-5.0751297330134548</c:v>
                </c:pt>
                <c:pt idx="42">
                  <c:v>-6.2238387850229628</c:v>
                </c:pt>
                <c:pt idx="43">
                  <c:v>-6.2238387850229628</c:v>
                </c:pt>
                <c:pt idx="44">
                  <c:v>-5.9992403449723497</c:v>
                </c:pt>
                <c:pt idx="45">
                  <c:v>-5.9992403449723497</c:v>
                </c:pt>
                <c:pt idx="46">
                  <c:v>-4.8272858500131406</c:v>
                </c:pt>
                <c:pt idx="47">
                  <c:v>-4.8272858500131406</c:v>
                </c:pt>
                <c:pt idx="48">
                  <c:v>-3.7521334479679354</c:v>
                </c:pt>
                <c:pt idx="49">
                  <c:v>-3.7521334479679354</c:v>
                </c:pt>
                <c:pt idx="50">
                  <c:v>-2.3001048549776897</c:v>
                </c:pt>
                <c:pt idx="51">
                  <c:v>-2.3001048549776897</c:v>
                </c:pt>
                <c:pt idx="52">
                  <c:v>-2.3001048549776897</c:v>
                </c:pt>
                <c:pt idx="53">
                  <c:v>-1.1320250210119411</c:v>
                </c:pt>
                <c:pt idx="54">
                  <c:v>-1.1320250210119411</c:v>
                </c:pt>
                <c:pt idx="55">
                  <c:v>0.51360729400767013</c:v>
                </c:pt>
                <c:pt idx="56">
                  <c:v>0.51360729400767013</c:v>
                </c:pt>
                <c:pt idx="57">
                  <c:v>2.2327970340265892</c:v>
                </c:pt>
                <c:pt idx="58">
                  <c:v>2.2327970340265892</c:v>
                </c:pt>
                <c:pt idx="59">
                  <c:v>3.4757258060271852</c:v>
                </c:pt>
                <c:pt idx="60">
                  <c:v>3.4757258060271852</c:v>
                </c:pt>
                <c:pt idx="61">
                  <c:v>4.9083847670117393</c:v>
                </c:pt>
                <c:pt idx="62">
                  <c:v>4.9083847670117393</c:v>
                </c:pt>
                <c:pt idx="63">
                  <c:v>5.1019886530120857</c:v>
                </c:pt>
                <c:pt idx="64">
                  <c:v>5.1019886530120857</c:v>
                </c:pt>
                <c:pt idx="65">
                  <c:v>6.3500833759899251</c:v>
                </c:pt>
                <c:pt idx="66">
                  <c:v>6.3500833759899251</c:v>
                </c:pt>
                <c:pt idx="67">
                  <c:v>7.3206854879972525</c:v>
                </c:pt>
                <c:pt idx="68">
                  <c:v>7.3206854879972525</c:v>
                </c:pt>
                <c:pt idx="69">
                  <c:v>7.8214821579749696</c:v>
                </c:pt>
                <c:pt idx="70">
                  <c:v>7.8214821579749696</c:v>
                </c:pt>
                <c:pt idx="71">
                  <c:v>6.3307605260051787</c:v>
                </c:pt>
                <c:pt idx="72">
                  <c:v>6.3307605260051787</c:v>
                </c:pt>
                <c:pt idx="73">
                  <c:v>6.928358962002676</c:v>
                </c:pt>
                <c:pt idx="74">
                  <c:v>6.928358962002676</c:v>
                </c:pt>
                <c:pt idx="75">
                  <c:v>8.0951467370032333</c:v>
                </c:pt>
                <c:pt idx="76">
                  <c:v>8.0951467370032333</c:v>
                </c:pt>
                <c:pt idx="77">
                  <c:v>8.5985255920095369</c:v>
                </c:pt>
                <c:pt idx="78">
                  <c:v>8.5985255920095369</c:v>
                </c:pt>
                <c:pt idx="79">
                  <c:v>8.6114385810215026</c:v>
                </c:pt>
                <c:pt idx="80">
                  <c:v>8.6114385810215026</c:v>
                </c:pt>
                <c:pt idx="81">
                  <c:v>8.4320391939836554</c:v>
                </c:pt>
                <c:pt idx="82">
                  <c:v>8.4320391939836554</c:v>
                </c:pt>
                <c:pt idx="83">
                  <c:v>8.3442764700157568</c:v>
                </c:pt>
                <c:pt idx="84">
                  <c:v>8.3442764700157568</c:v>
                </c:pt>
                <c:pt idx="85">
                  <c:v>8.350732984021306</c:v>
                </c:pt>
                <c:pt idx="86">
                  <c:v>8.350732984021306</c:v>
                </c:pt>
                <c:pt idx="87">
                  <c:v>8.3546068940195255</c:v>
                </c:pt>
                <c:pt idx="88">
                  <c:v>8.3546068940195255</c:v>
                </c:pt>
              </c:numCache>
            </c:numRef>
          </c:xVal>
          <c:yVal>
            <c:numRef>
              <c:f>Sheet1!$E$2:$E$90</c:f>
              <c:numCache>
                <c:formatCode>General</c:formatCode>
                <c:ptCount val="89"/>
                <c:pt idx="0">
                  <c:v>0</c:v>
                </c:pt>
                <c:pt idx="1">
                  <c:v>0</c:v>
                </c:pt>
                <c:pt idx="2">
                  <c:v>-0.22727621998637915</c:v>
                </c:pt>
                <c:pt idx="3">
                  <c:v>-0.22727621998637915</c:v>
                </c:pt>
                <c:pt idx="4">
                  <c:v>-0.22953230980783701</c:v>
                </c:pt>
                <c:pt idx="5">
                  <c:v>-0.22953230980783701</c:v>
                </c:pt>
                <c:pt idx="6">
                  <c:v>-0.22953230980783701</c:v>
                </c:pt>
                <c:pt idx="7">
                  <c:v>-0.22953230980783701</c:v>
                </c:pt>
                <c:pt idx="8">
                  <c:v>-0.34147833986207843</c:v>
                </c:pt>
                <c:pt idx="9">
                  <c:v>-0.34147833986207843</c:v>
                </c:pt>
                <c:pt idx="10">
                  <c:v>-0.57890687976032495</c:v>
                </c:pt>
                <c:pt idx="11">
                  <c:v>-0.57890687976032495</c:v>
                </c:pt>
                <c:pt idx="12">
                  <c:v>-1.1420210199430585</c:v>
                </c:pt>
                <c:pt idx="13">
                  <c:v>-1.1420210199430585</c:v>
                </c:pt>
                <c:pt idx="14">
                  <c:v>-2.2423045500181615</c:v>
                </c:pt>
                <c:pt idx="15">
                  <c:v>-2.2423045500181615</c:v>
                </c:pt>
                <c:pt idx="16">
                  <c:v>-4.4552799598313868</c:v>
                </c:pt>
                <c:pt idx="17">
                  <c:v>-4.4552799598313868</c:v>
                </c:pt>
                <c:pt idx="18">
                  <c:v>-6.4443633197806776</c:v>
                </c:pt>
                <c:pt idx="19">
                  <c:v>-6.4443633197806776</c:v>
                </c:pt>
                <c:pt idx="20">
                  <c:v>-7.9924308499321342</c:v>
                </c:pt>
                <c:pt idx="21">
                  <c:v>-7.9924308499321342</c:v>
                </c:pt>
                <c:pt idx="22">
                  <c:v>-8.8676941897720098</c:v>
                </c:pt>
                <c:pt idx="23">
                  <c:v>-8.8676941897720098</c:v>
                </c:pt>
                <c:pt idx="24">
                  <c:v>-9.9679775699041784</c:v>
                </c:pt>
                <c:pt idx="25">
                  <c:v>-9.9679775699041784</c:v>
                </c:pt>
                <c:pt idx="26">
                  <c:v>-11.294409099966288</c:v>
                </c:pt>
                <c:pt idx="27">
                  <c:v>-11.294409099966288</c:v>
                </c:pt>
                <c:pt idx="28">
                  <c:v>-11.294409099966288</c:v>
                </c:pt>
                <c:pt idx="29">
                  <c:v>-14.068242639768869</c:v>
                </c:pt>
                <c:pt idx="30">
                  <c:v>-14.068242639768869</c:v>
                </c:pt>
                <c:pt idx="31">
                  <c:v>-15.275959769729525</c:v>
                </c:pt>
                <c:pt idx="32">
                  <c:v>-15.275959769729525</c:v>
                </c:pt>
                <c:pt idx="33">
                  <c:v>-16.378499189857394</c:v>
                </c:pt>
                <c:pt idx="34">
                  <c:v>-16.378499189857394</c:v>
                </c:pt>
                <c:pt idx="35">
                  <c:v>-17.362324089743197</c:v>
                </c:pt>
                <c:pt idx="36">
                  <c:v>-17.362324089743197</c:v>
                </c:pt>
                <c:pt idx="37">
                  <c:v>-17.362324089743197</c:v>
                </c:pt>
                <c:pt idx="38">
                  <c:v>-18.461479200050235</c:v>
                </c:pt>
                <c:pt idx="39">
                  <c:v>-18.461479200050235</c:v>
                </c:pt>
                <c:pt idx="40">
                  <c:v>-20.112467939965427</c:v>
                </c:pt>
                <c:pt idx="41">
                  <c:v>-20.112467939965427</c:v>
                </c:pt>
                <c:pt idx="42">
                  <c:v>-18.990751029923558</c:v>
                </c:pt>
                <c:pt idx="43">
                  <c:v>-18.990751029923558</c:v>
                </c:pt>
                <c:pt idx="44">
                  <c:v>-16.333375819958746</c:v>
                </c:pt>
                <c:pt idx="45">
                  <c:v>-16.333375819958746</c:v>
                </c:pt>
                <c:pt idx="46">
                  <c:v>-15.460369169712067</c:v>
                </c:pt>
                <c:pt idx="47">
                  <c:v>-15.460369169712067</c:v>
                </c:pt>
                <c:pt idx="48">
                  <c:v>-14.586234309710562</c:v>
                </c:pt>
                <c:pt idx="49">
                  <c:v>-14.586234309710562</c:v>
                </c:pt>
                <c:pt idx="50">
                  <c:v>-14.603155449964106</c:v>
                </c:pt>
                <c:pt idx="51">
                  <c:v>-14.603155449964106</c:v>
                </c:pt>
                <c:pt idx="52">
                  <c:v>-14.603155449964106</c:v>
                </c:pt>
                <c:pt idx="53">
                  <c:v>-14.062602359801531</c:v>
                </c:pt>
                <c:pt idx="54">
                  <c:v>-14.062602359801531</c:v>
                </c:pt>
                <c:pt idx="55">
                  <c:v>-14.081779249943793</c:v>
                </c:pt>
                <c:pt idx="56">
                  <c:v>-14.081779249943793</c:v>
                </c:pt>
                <c:pt idx="57">
                  <c:v>-16.09680746961385</c:v>
                </c:pt>
                <c:pt idx="58">
                  <c:v>-16.09680746961385</c:v>
                </c:pt>
                <c:pt idx="59">
                  <c:v>-17.441287470050156</c:v>
                </c:pt>
                <c:pt idx="60">
                  <c:v>-17.441287470050156</c:v>
                </c:pt>
                <c:pt idx="61">
                  <c:v>-19.120477249845862</c:v>
                </c:pt>
                <c:pt idx="62">
                  <c:v>-19.120477249845862</c:v>
                </c:pt>
                <c:pt idx="63">
                  <c:v>-19.12273326003924</c:v>
                </c:pt>
                <c:pt idx="64">
                  <c:v>-19.12273326003924</c:v>
                </c:pt>
                <c:pt idx="65">
                  <c:v>-20.023941020015627</c:v>
                </c:pt>
                <c:pt idx="66">
                  <c:v>-20.023941020015627</c:v>
                </c:pt>
                <c:pt idx="67">
                  <c:v>-19.813584969844669</c:v>
                </c:pt>
                <c:pt idx="68">
                  <c:v>-19.813584969844669</c:v>
                </c:pt>
                <c:pt idx="69">
                  <c:v>-18.37859124969691</c:v>
                </c:pt>
                <c:pt idx="70">
                  <c:v>-18.37859124969691</c:v>
                </c:pt>
                <c:pt idx="71">
                  <c:v>-13.373734659980983</c:v>
                </c:pt>
                <c:pt idx="72">
                  <c:v>-13.373734659980983</c:v>
                </c:pt>
                <c:pt idx="73">
                  <c:v>-11.939868969842792</c:v>
                </c:pt>
                <c:pt idx="74">
                  <c:v>-11.939868969842792</c:v>
                </c:pt>
                <c:pt idx="75">
                  <c:v>-11.510132909752429</c:v>
                </c:pt>
                <c:pt idx="76">
                  <c:v>-11.510132909752429</c:v>
                </c:pt>
                <c:pt idx="77">
                  <c:v>-9.8535032100044191</c:v>
                </c:pt>
                <c:pt idx="78">
                  <c:v>-9.8535032100044191</c:v>
                </c:pt>
                <c:pt idx="79">
                  <c:v>-8.7453234698623419</c:v>
                </c:pt>
                <c:pt idx="80">
                  <c:v>-8.7453234698623419</c:v>
                </c:pt>
                <c:pt idx="81">
                  <c:v>-7.524069809820503</c:v>
                </c:pt>
                <c:pt idx="82">
                  <c:v>-7.524069809820503</c:v>
                </c:pt>
                <c:pt idx="83">
                  <c:v>-6.7472160100005567</c:v>
                </c:pt>
                <c:pt idx="84">
                  <c:v>-6.7472160100005567</c:v>
                </c:pt>
                <c:pt idx="85">
                  <c:v>-6.1931261499412358</c:v>
                </c:pt>
                <c:pt idx="86">
                  <c:v>-6.1931261499412358</c:v>
                </c:pt>
                <c:pt idx="87">
                  <c:v>-5.8606722196564078</c:v>
                </c:pt>
                <c:pt idx="88">
                  <c:v>-5.8606722196564078</c:v>
                </c:pt>
              </c:numCache>
            </c:numRef>
          </c:yVal>
          <c:smooth val="0"/>
          <c:extLst>
            <c:ext xmlns:c16="http://schemas.microsoft.com/office/drawing/2014/chart" uri="{C3380CC4-5D6E-409C-BE32-E72D297353CC}">
              <c16:uniqueId val="{00000000-B323-4728-8906-C7B9E472BF8D}"/>
            </c:ext>
          </c:extLst>
        </c:ser>
        <c:ser>
          <c:idx val="2"/>
          <c:order val="2"/>
          <c:tx>
            <c:v>Dead Reckoning</c:v>
          </c:tx>
          <c:spPr>
            <a:ln w="25400" cap="rnd">
              <a:noFill/>
              <a:round/>
            </a:ln>
            <a:effectLst/>
          </c:spPr>
          <c:marker>
            <c:symbol val="triangle"/>
            <c:size val="6"/>
            <c:spPr>
              <a:solidFill>
                <a:schemeClr val="accent6"/>
              </a:solidFill>
              <a:ln w="9525">
                <a:solidFill>
                  <a:schemeClr val="accent6"/>
                </a:solidFill>
                <a:round/>
              </a:ln>
              <a:effectLst/>
            </c:spPr>
          </c:marker>
          <c:trendline>
            <c:spPr>
              <a:ln w="9525" cap="rnd">
                <a:solidFill>
                  <a:schemeClr val="accent6"/>
                </a:solidFill>
              </a:ln>
              <a:effectLst/>
            </c:spPr>
            <c:trendlineType val="log"/>
            <c:dispRSqr val="0"/>
            <c:dispEq val="0"/>
          </c:trendline>
          <c:trendline>
            <c:name>Dead Reckoning Path Data</c:name>
            <c:spPr>
              <a:ln w="9525" cap="rnd">
                <a:solidFill>
                  <a:schemeClr val="accent6"/>
                </a:solidFill>
              </a:ln>
              <a:effectLst/>
            </c:spPr>
            <c:trendlineType val="movingAvg"/>
            <c:period val="2"/>
            <c:dispRSqr val="0"/>
            <c:dispEq val="0"/>
          </c:trendline>
          <c:xVal>
            <c:numRef>
              <c:f>Sheet1!$AB$2:$AB$284</c:f>
              <c:numCache>
                <c:formatCode>General</c:formatCode>
                <c:ptCount val="283"/>
                <c:pt idx="0">
                  <c:v>0</c:v>
                </c:pt>
                <c:pt idx="1">
                  <c:v>0</c:v>
                </c:pt>
                <c:pt idx="2">
                  <c:v>0</c:v>
                </c:pt>
                <c:pt idx="3">
                  <c:v>0</c:v>
                </c:pt>
                <c:pt idx="4">
                  <c:v>0</c:v>
                </c:pt>
                <c:pt idx="5">
                  <c:v>0</c:v>
                </c:pt>
                <c:pt idx="6">
                  <c:v>0</c:v>
                </c:pt>
                <c:pt idx="7">
                  <c:v>0</c:v>
                </c:pt>
                <c:pt idx="8">
                  <c:v>0.48142612999072298</c:v>
                </c:pt>
                <c:pt idx="9">
                  <c:v>0.48142612999072298</c:v>
                </c:pt>
                <c:pt idx="10">
                  <c:v>0.48142612999072298</c:v>
                </c:pt>
                <c:pt idx="11">
                  <c:v>0.48142612999072298</c:v>
                </c:pt>
                <c:pt idx="12">
                  <c:v>0.48142612999072298</c:v>
                </c:pt>
                <c:pt idx="13">
                  <c:v>0.48142612999072298</c:v>
                </c:pt>
                <c:pt idx="14">
                  <c:v>0.48142612999072298</c:v>
                </c:pt>
                <c:pt idx="15">
                  <c:v>0.67502969299675897</c:v>
                </c:pt>
                <c:pt idx="16">
                  <c:v>0.67502969299675897</c:v>
                </c:pt>
                <c:pt idx="17">
                  <c:v>0.67502969299675897</c:v>
                </c:pt>
                <c:pt idx="18">
                  <c:v>0.67502969299675897</c:v>
                </c:pt>
                <c:pt idx="19">
                  <c:v>0.67502969299675897</c:v>
                </c:pt>
                <c:pt idx="20">
                  <c:v>0.67502969299675897</c:v>
                </c:pt>
                <c:pt idx="21">
                  <c:v>0.67502969299675897</c:v>
                </c:pt>
                <c:pt idx="22">
                  <c:v>0.67502969299675897</c:v>
                </c:pt>
                <c:pt idx="23">
                  <c:v>0.67502969299675897</c:v>
                </c:pt>
                <c:pt idx="24">
                  <c:v>0.67502969299675897</c:v>
                </c:pt>
                <c:pt idx="25">
                  <c:v>0.67502969299675897</c:v>
                </c:pt>
                <c:pt idx="26">
                  <c:v>0.67502969299675897</c:v>
                </c:pt>
                <c:pt idx="27">
                  <c:v>0.67502969299675897</c:v>
                </c:pt>
                <c:pt idx="28">
                  <c:v>0.77018162002786994</c:v>
                </c:pt>
                <c:pt idx="29">
                  <c:v>0.77264256298076361</c:v>
                </c:pt>
                <c:pt idx="30">
                  <c:v>0.77959557098802179</c:v>
                </c:pt>
                <c:pt idx="31">
                  <c:v>0.80453952500829473</c:v>
                </c:pt>
                <c:pt idx="32">
                  <c:v>0.90339981898432598</c:v>
                </c:pt>
                <c:pt idx="33">
                  <c:v>1.030974037013948</c:v>
                </c:pt>
                <c:pt idx="34">
                  <c:v>2.3245249160099775</c:v>
                </c:pt>
                <c:pt idx="35">
                  <c:v>2.5410812090267427</c:v>
                </c:pt>
                <c:pt idx="36">
                  <c:v>2.8373751820181496</c:v>
                </c:pt>
                <c:pt idx="37">
                  <c:v>2.4282518880208954</c:v>
                </c:pt>
                <c:pt idx="38">
                  <c:v>2.7956903940066695</c:v>
                </c:pt>
                <c:pt idx="39">
                  <c:v>3.177029047976248</c:v>
                </c:pt>
                <c:pt idx="40">
                  <c:v>3.5996248599840328</c:v>
                </c:pt>
                <c:pt idx="41">
                  <c:v>3.3830909730168059</c:v>
                </c:pt>
                <c:pt idx="42">
                  <c:v>3.7739968959940597</c:v>
                </c:pt>
                <c:pt idx="43">
                  <c:v>3.3120492059970275</c:v>
                </c:pt>
                <c:pt idx="44">
                  <c:v>3.7075484250090085</c:v>
                </c:pt>
                <c:pt idx="45">
                  <c:v>4.0188613020000048</c:v>
                </c:pt>
                <c:pt idx="46">
                  <c:v>4.274699010013137</c:v>
                </c:pt>
                <c:pt idx="47">
                  <c:v>4.496738635993097</c:v>
                </c:pt>
                <c:pt idx="48">
                  <c:v>2.3323180230217986</c:v>
                </c:pt>
                <c:pt idx="49">
                  <c:v>2.433904553996399</c:v>
                </c:pt>
                <c:pt idx="50">
                  <c:v>2.2585801800014451</c:v>
                </c:pt>
                <c:pt idx="51">
                  <c:v>2.2477969590108842</c:v>
                </c:pt>
                <c:pt idx="52">
                  <c:v>2.2227197720203549</c:v>
                </c:pt>
                <c:pt idx="53">
                  <c:v>2.1971815900178626</c:v>
                </c:pt>
                <c:pt idx="54">
                  <c:v>1.8539275880320929</c:v>
                </c:pt>
                <c:pt idx="55">
                  <c:v>1.8193670710315928</c:v>
                </c:pt>
                <c:pt idx="56">
                  <c:v>1.7813414389966056</c:v>
                </c:pt>
                <c:pt idx="57">
                  <c:v>1.8464577689883299</c:v>
                </c:pt>
                <c:pt idx="58">
                  <c:v>1.8480039369896986</c:v>
                </c:pt>
                <c:pt idx="59">
                  <c:v>1.9042657079990022</c:v>
                </c:pt>
                <c:pt idx="60">
                  <c:v>2.0557073730160482</c:v>
                </c:pt>
                <c:pt idx="61">
                  <c:v>1.5852556180325337</c:v>
                </c:pt>
                <c:pt idx="62">
                  <c:v>1.8526135759893805</c:v>
                </c:pt>
                <c:pt idx="63">
                  <c:v>2.1175655440310948</c:v>
                </c:pt>
                <c:pt idx="64">
                  <c:v>1.658145219029393</c:v>
                </c:pt>
                <c:pt idx="65">
                  <c:v>1.9362234870204702</c:v>
                </c:pt>
                <c:pt idx="66">
                  <c:v>2.2246335340314545</c:v>
                </c:pt>
                <c:pt idx="67">
                  <c:v>2.5198105000308715</c:v>
                </c:pt>
                <c:pt idx="68">
                  <c:v>1.3285153480246663</c:v>
                </c:pt>
                <c:pt idx="69">
                  <c:v>1.6093670059926808</c:v>
                </c:pt>
                <c:pt idx="70">
                  <c:v>1.8568502570269629</c:v>
                </c:pt>
                <c:pt idx="71">
                  <c:v>2.0629207469755784</c:v>
                </c:pt>
                <c:pt idx="72">
                  <c:v>1.2100320960162207</c:v>
                </c:pt>
                <c:pt idx="73">
                  <c:v>1.3349171400186606</c:v>
                </c:pt>
                <c:pt idx="74">
                  <c:v>0.21406291698804125</c:v>
                </c:pt>
                <c:pt idx="75">
                  <c:v>0.34392695600399747</c:v>
                </c:pt>
                <c:pt idx="76">
                  <c:v>0.46130488702328876</c:v>
                </c:pt>
                <c:pt idx="77">
                  <c:v>0.58132301300065592</c:v>
                </c:pt>
                <c:pt idx="78">
                  <c:v>0.10915755003225058</c:v>
                </c:pt>
                <c:pt idx="79">
                  <c:v>0.13129594398196787</c:v>
                </c:pt>
                <c:pt idx="80">
                  <c:v>0.15361140901222825</c:v>
                </c:pt>
                <c:pt idx="81">
                  <c:v>-0.57832319696899503</c:v>
                </c:pt>
                <c:pt idx="82">
                  <c:v>-0.56487228197511286</c:v>
                </c:pt>
                <c:pt idx="83">
                  <c:v>-0.55724460299825296</c:v>
                </c:pt>
                <c:pt idx="84">
                  <c:v>-0.55458486400311813</c:v>
                </c:pt>
                <c:pt idx="85">
                  <c:v>-0.63155155401909724</c:v>
                </c:pt>
                <c:pt idx="86">
                  <c:v>-0.73543773702112958</c:v>
                </c:pt>
                <c:pt idx="87">
                  <c:v>-0.85472929896786809</c:v>
                </c:pt>
                <c:pt idx="88">
                  <c:v>-1.021095835021697</c:v>
                </c:pt>
                <c:pt idx="89">
                  <c:v>-1.1527378539904021</c:v>
                </c:pt>
                <c:pt idx="90">
                  <c:v>-1.2739048430230469</c:v>
                </c:pt>
                <c:pt idx="91">
                  <c:v>-1.3995997220044956</c:v>
                </c:pt>
                <c:pt idx="92">
                  <c:v>-1.0350745620089583</c:v>
                </c:pt>
                <c:pt idx="93">
                  <c:v>-1.1576788200181909</c:v>
                </c:pt>
                <c:pt idx="94">
                  <c:v>-0.99710509402211756</c:v>
                </c:pt>
                <c:pt idx="95">
                  <c:v>-1.0752106999862008</c:v>
                </c:pt>
                <c:pt idx="96">
                  <c:v>-0.72408192796865478</c:v>
                </c:pt>
                <c:pt idx="97">
                  <c:v>-0.79312404099619016</c:v>
                </c:pt>
                <c:pt idx="98">
                  <c:v>-0.85158603801392019</c:v>
                </c:pt>
                <c:pt idx="99">
                  <c:v>-0.91399460600223392</c:v>
                </c:pt>
                <c:pt idx="100">
                  <c:v>-0.71835819201078266</c:v>
                </c:pt>
                <c:pt idx="101">
                  <c:v>-0.80863994301762432</c:v>
                </c:pt>
                <c:pt idx="102">
                  <c:v>-0.90821292198961601</c:v>
                </c:pt>
                <c:pt idx="103">
                  <c:v>-1.7122586750192568</c:v>
                </c:pt>
                <c:pt idx="104">
                  <c:v>-1.6764926260220818</c:v>
                </c:pt>
                <c:pt idx="105">
                  <c:v>-1.6073767219786532</c:v>
                </c:pt>
                <c:pt idx="106">
                  <c:v>-1.5241534899687394</c:v>
                </c:pt>
                <c:pt idx="107">
                  <c:v>-1.5466578609775752</c:v>
                </c:pt>
                <c:pt idx="108">
                  <c:v>-1.4578205950092524</c:v>
                </c:pt>
                <c:pt idx="109">
                  <c:v>-1.3645385230192915</c:v>
                </c:pt>
                <c:pt idx="110">
                  <c:v>-2.037948323006276</c:v>
                </c:pt>
                <c:pt idx="111">
                  <c:v>-1.9501605299883522</c:v>
                </c:pt>
                <c:pt idx="112">
                  <c:v>-1.8795071080094203</c:v>
                </c:pt>
                <c:pt idx="113">
                  <c:v>-1.8073561869678088</c:v>
                </c:pt>
                <c:pt idx="114">
                  <c:v>-2.0581800320069306</c:v>
                </c:pt>
                <c:pt idx="115">
                  <c:v>-1.9835515749873593</c:v>
                </c:pt>
                <c:pt idx="116">
                  <c:v>-3.2143162009888329</c:v>
                </c:pt>
                <c:pt idx="117">
                  <c:v>-3.1241673059994355</c:v>
                </c:pt>
                <c:pt idx="118">
                  <c:v>-3.220077677979134</c:v>
                </c:pt>
                <c:pt idx="119">
                  <c:v>-3.1439232549746521</c:v>
                </c:pt>
                <c:pt idx="120">
                  <c:v>-3.2688404070213437</c:v>
                </c:pt>
                <c:pt idx="121">
                  <c:v>-3.2535102849942632</c:v>
                </c:pt>
                <c:pt idx="122">
                  <c:v>-3.2783569609746337</c:v>
                </c:pt>
                <c:pt idx="123">
                  <c:v>-4.1275481699849479</c:v>
                </c:pt>
                <c:pt idx="124">
                  <c:v>-4.2119860739912838</c:v>
                </c:pt>
                <c:pt idx="125">
                  <c:v>-4.3195093059912324</c:v>
                </c:pt>
                <c:pt idx="126">
                  <c:v>-4.4624369330122136</c:v>
                </c:pt>
                <c:pt idx="127">
                  <c:v>-4.2288751159794629</c:v>
                </c:pt>
                <c:pt idx="128">
                  <c:v>-4.4389785209787078</c:v>
                </c:pt>
                <c:pt idx="129">
                  <c:v>-5.2908431499963626</c:v>
                </c:pt>
                <c:pt idx="130">
                  <c:v>-5.5569046919699758</c:v>
                </c:pt>
                <c:pt idx="131">
                  <c:v>-5.8379702949896455</c:v>
                </c:pt>
                <c:pt idx="132">
                  <c:v>-6.1467057960107923</c:v>
                </c:pt>
                <c:pt idx="133">
                  <c:v>-5.3689334639930166</c:v>
                </c:pt>
                <c:pt idx="134">
                  <c:v>-5.6767665959778242</c:v>
                </c:pt>
                <c:pt idx="135">
                  <c:v>-6.0313605479896069</c:v>
                </c:pt>
                <c:pt idx="136">
                  <c:v>-6.5791328609921038</c:v>
                </c:pt>
                <c:pt idx="137">
                  <c:v>-6.9302033439744264</c:v>
                </c:pt>
                <c:pt idx="138">
                  <c:v>-7.2798202600097284</c:v>
                </c:pt>
                <c:pt idx="139">
                  <c:v>-7.6509272920084186</c:v>
                </c:pt>
                <c:pt idx="140">
                  <c:v>-6.5955062609864399</c:v>
                </c:pt>
                <c:pt idx="141">
                  <c:v>-6.9671242900076322</c:v>
                </c:pt>
                <c:pt idx="142">
                  <c:v>-6.3422834450029768</c:v>
                </c:pt>
                <c:pt idx="143">
                  <c:v>-6.6682436909759417</c:v>
                </c:pt>
                <c:pt idx="144">
                  <c:v>-6.9537299780058675</c:v>
                </c:pt>
                <c:pt idx="145">
                  <c:v>-7.247617173998151</c:v>
                </c:pt>
                <c:pt idx="146">
                  <c:v>-7.4713510110159405</c:v>
                </c:pt>
                <c:pt idx="147">
                  <c:v>-6.1950829660054296</c:v>
                </c:pt>
                <c:pt idx="148">
                  <c:v>-6.40093468001578</c:v>
                </c:pt>
                <c:pt idx="149">
                  <c:v>-5.0423563329968601</c:v>
                </c:pt>
                <c:pt idx="150">
                  <c:v>-5.2489241849980317</c:v>
                </c:pt>
                <c:pt idx="151">
                  <c:v>-5.4666586000239477</c:v>
                </c:pt>
                <c:pt idx="152">
                  <c:v>-5.6748680529999547</c:v>
                </c:pt>
                <c:pt idx="153">
                  <c:v>-5.029471394023858</c:v>
                </c:pt>
                <c:pt idx="154">
                  <c:v>-5.2271745699690655</c:v>
                </c:pt>
                <c:pt idx="155">
                  <c:v>-5.4098234769771807</c:v>
                </c:pt>
                <c:pt idx="156">
                  <c:v>-3.9227785249822773</c:v>
                </c:pt>
                <c:pt idx="157">
                  <c:v>-4.0737566269817762</c:v>
                </c:pt>
                <c:pt idx="158">
                  <c:v>-4.2442155589815229</c:v>
                </c:pt>
                <c:pt idx="159">
                  <c:v>-4.402652767021209</c:v>
                </c:pt>
                <c:pt idx="160">
                  <c:v>-3.8612909740186296</c:v>
                </c:pt>
                <c:pt idx="161">
                  <c:v>-3.9658840100164525</c:v>
                </c:pt>
                <c:pt idx="162">
                  <c:v>-2.3820917209959589</c:v>
                </c:pt>
                <c:pt idx="163">
                  <c:v>-2.4591456159832887</c:v>
                </c:pt>
                <c:pt idx="164">
                  <c:v>-2.5390666520106606</c:v>
                </c:pt>
                <c:pt idx="165">
                  <c:v>-2.3713265869882889</c:v>
                </c:pt>
                <c:pt idx="166">
                  <c:v>-2.3576873010024428</c:v>
                </c:pt>
                <c:pt idx="167">
                  <c:v>-2.3366336990147829</c:v>
                </c:pt>
                <c:pt idx="168">
                  <c:v>-2.2999709389987402</c:v>
                </c:pt>
                <c:pt idx="169">
                  <c:v>-1.0916412380174734</c:v>
                </c:pt>
                <c:pt idx="170">
                  <c:v>-1.0388704810175113</c:v>
                </c:pt>
                <c:pt idx="171">
                  <c:v>-1.0704532039817423</c:v>
                </c:pt>
                <c:pt idx="172">
                  <c:v>-0.99899157200707123</c:v>
                </c:pt>
                <c:pt idx="173">
                  <c:v>-0.92599767202045768</c:v>
                </c:pt>
                <c:pt idx="174">
                  <c:v>-0.84210472297854722</c:v>
                </c:pt>
                <c:pt idx="175">
                  <c:v>0.59276180801680312</c:v>
                </c:pt>
                <c:pt idx="176">
                  <c:v>0.72674869402544573</c:v>
                </c:pt>
                <c:pt idx="177">
                  <c:v>0.71694607503013685</c:v>
                </c:pt>
                <c:pt idx="178">
                  <c:v>0.94752900599269196</c:v>
                </c:pt>
                <c:pt idx="179">
                  <c:v>1.191859505022876</c:v>
                </c:pt>
                <c:pt idx="180">
                  <c:v>1.4555968199856579</c:v>
                </c:pt>
                <c:pt idx="181">
                  <c:v>1.7214305070228875</c:v>
                </c:pt>
                <c:pt idx="182">
                  <c:v>2.5074360379949212</c:v>
                </c:pt>
                <c:pt idx="183">
                  <c:v>2.7889821709832177</c:v>
                </c:pt>
                <c:pt idx="184">
                  <c:v>3.0720455420087092</c:v>
                </c:pt>
                <c:pt idx="185">
                  <c:v>3.3602783230016939</c:v>
                </c:pt>
                <c:pt idx="186">
                  <c:v>2.5541109390323982</c:v>
                </c:pt>
                <c:pt idx="187">
                  <c:v>2.8455791979795322</c:v>
                </c:pt>
                <c:pt idx="188">
                  <c:v>3.7534612820018083</c:v>
                </c:pt>
                <c:pt idx="189">
                  <c:v>4.0711591370054521</c:v>
                </c:pt>
                <c:pt idx="190">
                  <c:v>4.3927466520108283</c:v>
                </c:pt>
                <c:pt idx="191">
                  <c:v>3.7666112729930319</c:v>
                </c:pt>
                <c:pt idx="192">
                  <c:v>4.0275695209857076</c:v>
                </c:pt>
                <c:pt idx="193">
                  <c:v>4.2159649190143682</c:v>
                </c:pt>
                <c:pt idx="194">
                  <c:v>4.368497257004492</c:v>
                </c:pt>
                <c:pt idx="195">
                  <c:v>5.0524644160177559</c:v>
                </c:pt>
                <c:pt idx="196">
                  <c:v>5.2040058880229481</c:v>
                </c:pt>
                <c:pt idx="197">
                  <c:v>5.0624180070008151</c:v>
                </c:pt>
                <c:pt idx="198">
                  <c:v>5.218084922991693</c:v>
                </c:pt>
                <c:pt idx="199">
                  <c:v>5.3789873159839772</c:v>
                </c:pt>
                <c:pt idx="200">
                  <c:v>5.5541546460008249</c:v>
                </c:pt>
                <c:pt idx="201">
                  <c:v>5.7087494980078191</c:v>
                </c:pt>
                <c:pt idx="202">
                  <c:v>5.2538865120150149</c:v>
                </c:pt>
                <c:pt idx="203">
                  <c:v>5.3684521120158024</c:v>
                </c:pt>
                <c:pt idx="204">
                  <c:v>5.2194929220131598</c:v>
                </c:pt>
                <c:pt idx="205">
                  <c:v>5.2965724319801666</c:v>
                </c:pt>
                <c:pt idx="206">
                  <c:v>5.3480621079797857</c:v>
                </c:pt>
                <c:pt idx="207">
                  <c:v>5.4054958819760941</c:v>
                </c:pt>
                <c:pt idx="208">
                  <c:v>6.4099809969775379</c:v>
                </c:pt>
                <c:pt idx="209">
                  <c:v>6.4589144019992091</c:v>
                </c:pt>
                <c:pt idx="210">
                  <c:v>6.5162275740294717</c:v>
                </c:pt>
                <c:pt idx="211">
                  <c:v>6.4164053539861925</c:v>
                </c:pt>
                <c:pt idx="212">
                  <c:v>6.4829638680093922</c:v>
                </c:pt>
                <c:pt idx="213">
                  <c:v>6.4912738890270703</c:v>
                </c:pt>
                <c:pt idx="214">
                  <c:v>6.4493054330232553</c:v>
                </c:pt>
                <c:pt idx="215">
                  <c:v>7.271349566988647</c:v>
                </c:pt>
                <c:pt idx="216">
                  <c:v>7.2225170130259357</c:v>
                </c:pt>
                <c:pt idx="217">
                  <c:v>7.2628265949897468</c:v>
                </c:pt>
                <c:pt idx="218">
                  <c:v>7.1752281379885972</c:v>
                </c:pt>
                <c:pt idx="219">
                  <c:v>7.0374692659825087</c:v>
                </c:pt>
                <c:pt idx="220">
                  <c:v>6.8782782179769129</c:v>
                </c:pt>
                <c:pt idx="221">
                  <c:v>6.6694135430152528</c:v>
                </c:pt>
                <c:pt idx="222">
                  <c:v>7.5873916450073011</c:v>
                </c:pt>
                <c:pt idx="223">
                  <c:v>7.3226486560306512</c:v>
                </c:pt>
                <c:pt idx="224">
                  <c:v>7.0436558770015836</c:v>
                </c:pt>
                <c:pt idx="225">
                  <c:v>6.741185259015765</c:v>
                </c:pt>
                <c:pt idx="226">
                  <c:v>7.5127697860007174</c:v>
                </c:pt>
                <c:pt idx="227">
                  <c:v>7.1772483020322397</c:v>
                </c:pt>
                <c:pt idx="228">
                  <c:v>5.9745054820086807</c:v>
                </c:pt>
                <c:pt idx="229">
                  <c:v>5.6010586909833364</c:v>
                </c:pt>
                <c:pt idx="230">
                  <c:v>5.2559560090303421</c:v>
                </c:pt>
                <c:pt idx="231">
                  <c:v>4.9553523929789662</c:v>
                </c:pt>
                <c:pt idx="232">
                  <c:v>6.0289364079944789</c:v>
                </c:pt>
                <c:pt idx="233">
                  <c:v>5.7947066050255671</c:v>
                </c:pt>
                <c:pt idx="234">
                  <c:v>5.5636978819966316</c:v>
                </c:pt>
                <c:pt idx="235">
                  <c:v>6.7484545040060766</c:v>
                </c:pt>
                <c:pt idx="236">
                  <c:v>6.5876556209987029</c:v>
                </c:pt>
                <c:pt idx="237">
                  <c:v>6.4941412309999578</c:v>
                </c:pt>
                <c:pt idx="238">
                  <c:v>6.4320917670265771</c:v>
                </c:pt>
                <c:pt idx="239">
                  <c:v>6.9308186389971524</c:v>
                </c:pt>
                <c:pt idx="240">
                  <c:v>6.9410263699828647</c:v>
                </c:pt>
                <c:pt idx="241">
                  <c:v>6.9673004149808548</c:v>
                </c:pt>
                <c:pt idx="242">
                  <c:v>8.0943918949924409</c:v>
                </c:pt>
                <c:pt idx="243">
                  <c:v>8.0289964100229554</c:v>
                </c:pt>
                <c:pt idx="244">
                  <c:v>7.9751217240118422</c:v>
                </c:pt>
                <c:pt idx="245">
                  <c:v>7.9387123109772801</c:v>
                </c:pt>
                <c:pt idx="246">
                  <c:v>8.0807368620298803</c:v>
                </c:pt>
                <c:pt idx="247">
                  <c:v>8.0769935679854825</c:v>
                </c:pt>
                <c:pt idx="248">
                  <c:v>8.5947331159841269</c:v>
                </c:pt>
                <c:pt idx="249">
                  <c:v>8.5947331159841269</c:v>
                </c:pt>
                <c:pt idx="250">
                  <c:v>8.5985255920095369</c:v>
                </c:pt>
                <c:pt idx="251">
                  <c:v>8.5985255920095369</c:v>
                </c:pt>
                <c:pt idx="252">
                  <c:v>8.5985255920095369</c:v>
                </c:pt>
                <c:pt idx="253">
                  <c:v>8.5985255920095369</c:v>
                </c:pt>
                <c:pt idx="254">
                  <c:v>8.5985255920095369</c:v>
                </c:pt>
                <c:pt idx="255">
                  <c:v>8.6114385810215026</c:v>
                </c:pt>
                <c:pt idx="256">
                  <c:v>8.6114385810215026</c:v>
                </c:pt>
                <c:pt idx="257">
                  <c:v>8.6114385810215026</c:v>
                </c:pt>
                <c:pt idx="258">
                  <c:v>8.6114385810215026</c:v>
                </c:pt>
                <c:pt idx="259">
                  <c:v>8.6114385810215026</c:v>
                </c:pt>
                <c:pt idx="260">
                  <c:v>8.6114385810215026</c:v>
                </c:pt>
                <c:pt idx="261">
                  <c:v>8.4320391939836554</c:v>
                </c:pt>
                <c:pt idx="262">
                  <c:v>8.4320391939836554</c:v>
                </c:pt>
                <c:pt idx="263">
                  <c:v>8.4320391939836554</c:v>
                </c:pt>
                <c:pt idx="264">
                  <c:v>8.4320391939836554</c:v>
                </c:pt>
                <c:pt idx="265">
                  <c:v>8.4320391939836554</c:v>
                </c:pt>
                <c:pt idx="266">
                  <c:v>8.4320391939836554</c:v>
                </c:pt>
                <c:pt idx="267">
                  <c:v>8.4320391939836554</c:v>
                </c:pt>
                <c:pt idx="268">
                  <c:v>8.3442764700157568</c:v>
                </c:pt>
                <c:pt idx="269">
                  <c:v>8.3442764700157568</c:v>
                </c:pt>
                <c:pt idx="270">
                  <c:v>8.3442764700157568</c:v>
                </c:pt>
                <c:pt idx="271">
                  <c:v>8.3442764700157568</c:v>
                </c:pt>
                <c:pt idx="272">
                  <c:v>8.3442764700157568</c:v>
                </c:pt>
                <c:pt idx="273">
                  <c:v>8.3442764700157568</c:v>
                </c:pt>
                <c:pt idx="274">
                  <c:v>8.350732984021306</c:v>
                </c:pt>
                <c:pt idx="275">
                  <c:v>8.350732984021306</c:v>
                </c:pt>
                <c:pt idx="276">
                  <c:v>8.350732984021306</c:v>
                </c:pt>
                <c:pt idx="277">
                  <c:v>8.350732984021306</c:v>
                </c:pt>
                <c:pt idx="278">
                  <c:v>8.350732984021306</c:v>
                </c:pt>
                <c:pt idx="279">
                  <c:v>8.350732984021306</c:v>
                </c:pt>
                <c:pt idx="280">
                  <c:v>8.350732984021306</c:v>
                </c:pt>
                <c:pt idx="281">
                  <c:v>8.3546068940195255</c:v>
                </c:pt>
                <c:pt idx="282">
                  <c:v>8.3546068940195255</c:v>
                </c:pt>
              </c:numCache>
            </c:numRef>
          </c:xVal>
          <c:yVal>
            <c:numRef>
              <c:f>Sheet1!$AC$2:$AC$284</c:f>
              <c:numCache>
                <c:formatCode>General</c:formatCode>
                <c:ptCount val="283"/>
                <c:pt idx="0">
                  <c:v>0</c:v>
                </c:pt>
                <c:pt idx="1">
                  <c:v>0</c:v>
                </c:pt>
                <c:pt idx="2">
                  <c:v>0</c:v>
                </c:pt>
                <c:pt idx="3">
                  <c:v>0</c:v>
                </c:pt>
                <c:pt idx="4">
                  <c:v>0</c:v>
                </c:pt>
                <c:pt idx="5">
                  <c:v>0</c:v>
                </c:pt>
                <c:pt idx="6">
                  <c:v>0</c:v>
                </c:pt>
                <c:pt idx="7">
                  <c:v>0</c:v>
                </c:pt>
                <c:pt idx="8">
                  <c:v>-0.22727621998637915</c:v>
                </c:pt>
                <c:pt idx="9">
                  <c:v>-0.22727621998637915</c:v>
                </c:pt>
                <c:pt idx="10">
                  <c:v>-0.22727621998637915</c:v>
                </c:pt>
                <c:pt idx="11">
                  <c:v>-0.22727621998637915</c:v>
                </c:pt>
                <c:pt idx="12">
                  <c:v>-0.22727621998637915</c:v>
                </c:pt>
                <c:pt idx="13">
                  <c:v>-0.22727621998637915</c:v>
                </c:pt>
                <c:pt idx="14">
                  <c:v>-0.22727621998637915</c:v>
                </c:pt>
                <c:pt idx="15">
                  <c:v>-0.22953230980783701</c:v>
                </c:pt>
                <c:pt idx="16">
                  <c:v>-0.22953230980783701</c:v>
                </c:pt>
                <c:pt idx="17">
                  <c:v>-0.22953230980783701</c:v>
                </c:pt>
                <c:pt idx="18">
                  <c:v>-0.22953230980783701</c:v>
                </c:pt>
                <c:pt idx="19">
                  <c:v>-0.22953230980783701</c:v>
                </c:pt>
                <c:pt idx="20">
                  <c:v>-0.22953230980783701</c:v>
                </c:pt>
                <c:pt idx="21">
                  <c:v>-0.22953230980783701</c:v>
                </c:pt>
                <c:pt idx="22">
                  <c:v>-0.22953230980783701</c:v>
                </c:pt>
                <c:pt idx="23">
                  <c:v>-0.22953230980783701</c:v>
                </c:pt>
                <c:pt idx="24">
                  <c:v>-0.22953230980783701</c:v>
                </c:pt>
                <c:pt idx="25">
                  <c:v>-0.22953230980783701</c:v>
                </c:pt>
                <c:pt idx="26">
                  <c:v>-0.22953230980783701</c:v>
                </c:pt>
                <c:pt idx="27">
                  <c:v>-0.22953230980783701</c:v>
                </c:pt>
                <c:pt idx="28">
                  <c:v>-0.40933578973636031</c:v>
                </c:pt>
                <c:pt idx="29">
                  <c:v>-0.67698817001655698</c:v>
                </c:pt>
                <c:pt idx="30">
                  <c:v>-0.654249909799546</c:v>
                </c:pt>
                <c:pt idx="31">
                  <c:v>-1.009632189758122</c:v>
                </c:pt>
                <c:pt idx="32">
                  <c:v>-1.351897309999913</c:v>
                </c:pt>
                <c:pt idx="33">
                  <c:v>-1.6845286199823022</c:v>
                </c:pt>
                <c:pt idx="34">
                  <c:v>-0.8998558297753334</c:v>
                </c:pt>
                <c:pt idx="35">
                  <c:v>-1.1827376796863973</c:v>
                </c:pt>
                <c:pt idx="36">
                  <c:v>-1.4536778097972274</c:v>
                </c:pt>
                <c:pt idx="37">
                  <c:v>-0.80358358984813094</c:v>
                </c:pt>
                <c:pt idx="38">
                  <c:v>-0.9654094697907567</c:v>
                </c:pt>
                <c:pt idx="39">
                  <c:v>-1.091025949921459</c:v>
                </c:pt>
                <c:pt idx="40">
                  <c:v>-1.1268912497907877</c:v>
                </c:pt>
                <c:pt idx="41">
                  <c:v>-1.146695229690522</c:v>
                </c:pt>
                <c:pt idx="42">
                  <c:v>-1.0550915799103677</c:v>
                </c:pt>
                <c:pt idx="43">
                  <c:v>-0.99233154999092221</c:v>
                </c:pt>
                <c:pt idx="44">
                  <c:v>-0.7395994896069169</c:v>
                </c:pt>
                <c:pt idx="45">
                  <c:v>-0.4860586398281157</c:v>
                </c:pt>
                <c:pt idx="46">
                  <c:v>-0.14779749000445008</c:v>
                </c:pt>
                <c:pt idx="47">
                  <c:v>0.21354991011321545</c:v>
                </c:pt>
                <c:pt idx="48">
                  <c:v>-1.8870567199774086</c:v>
                </c:pt>
                <c:pt idx="49">
                  <c:v>-1.4986254498362541</c:v>
                </c:pt>
                <c:pt idx="50">
                  <c:v>-1.8678890699520707</c:v>
                </c:pt>
                <c:pt idx="51">
                  <c:v>-1.4891664697788656</c:v>
                </c:pt>
                <c:pt idx="52">
                  <c:v>-1.0884548500180244</c:v>
                </c:pt>
                <c:pt idx="53">
                  <c:v>-0.68777234992012382</c:v>
                </c:pt>
                <c:pt idx="54">
                  <c:v>-4.0549410097301006</c:v>
                </c:pt>
                <c:pt idx="55">
                  <c:v>-3.6322364900261164</c:v>
                </c:pt>
                <c:pt idx="56">
                  <c:v>-3.1871233098208904</c:v>
                </c:pt>
                <c:pt idx="57">
                  <c:v>-4.0328638297505677</c:v>
                </c:pt>
                <c:pt idx="58">
                  <c:v>-3.5861320300027728</c:v>
                </c:pt>
                <c:pt idx="59">
                  <c:v>-3.1429545199498534</c:v>
                </c:pt>
                <c:pt idx="60">
                  <c:v>-2.77111572958529</c:v>
                </c:pt>
                <c:pt idx="61">
                  <c:v>-6.0748284198343754</c:v>
                </c:pt>
                <c:pt idx="62">
                  <c:v>-5.7455970998853445</c:v>
                </c:pt>
                <c:pt idx="63">
                  <c:v>-5.4144264599308372</c:v>
                </c:pt>
                <c:pt idx="64">
                  <c:v>-6.0970875197090209</c:v>
                </c:pt>
                <c:pt idx="65">
                  <c:v>-5.747453189920634</c:v>
                </c:pt>
                <c:pt idx="66">
                  <c:v>-5.3771657696925104</c:v>
                </c:pt>
                <c:pt idx="67">
                  <c:v>-5.0122497798874974</c:v>
                </c:pt>
                <c:pt idx="68">
                  <c:v>-7.6572599299252033</c:v>
                </c:pt>
                <c:pt idx="69">
                  <c:v>-7.3098494596779346</c:v>
                </c:pt>
                <c:pt idx="70">
                  <c:v>-6.937930469866842</c:v>
                </c:pt>
                <c:pt idx="71">
                  <c:v>-6.5672439597547054</c:v>
                </c:pt>
                <c:pt idx="72">
                  <c:v>-7.5925777899101377</c:v>
                </c:pt>
                <c:pt idx="73">
                  <c:v>-7.2109989696182311</c:v>
                </c:pt>
                <c:pt idx="74">
                  <c:v>-8.4384475899860263</c:v>
                </c:pt>
                <c:pt idx="75">
                  <c:v>-7.987417159602046</c:v>
                </c:pt>
                <c:pt idx="76">
                  <c:v>-7.5563787398859859</c:v>
                </c:pt>
                <c:pt idx="77">
                  <c:v>-7.1026290599256754</c:v>
                </c:pt>
                <c:pt idx="78">
                  <c:v>-8.4439989398233593</c:v>
                </c:pt>
                <c:pt idx="79">
                  <c:v>-7.9978133495897055</c:v>
                </c:pt>
                <c:pt idx="80">
                  <c:v>-7.5289902100339532</c:v>
                </c:pt>
                <c:pt idx="81">
                  <c:v>-9.4991353396326303</c:v>
                </c:pt>
                <c:pt idx="82">
                  <c:v>-9.0526034096255898</c:v>
                </c:pt>
                <c:pt idx="83">
                  <c:v>-8.6059340597130358</c:v>
                </c:pt>
                <c:pt idx="84">
                  <c:v>-8.1592074995860457</c:v>
                </c:pt>
                <c:pt idx="85">
                  <c:v>-9.5450204098597169</c:v>
                </c:pt>
                <c:pt idx="86">
                  <c:v>-9.1571978596039116</c:v>
                </c:pt>
                <c:pt idx="87">
                  <c:v>-8.7502051498740911</c:v>
                </c:pt>
                <c:pt idx="88">
                  <c:v>-10.909723510034382</c:v>
                </c:pt>
                <c:pt idx="89">
                  <c:v>-10.482825309969485</c:v>
                </c:pt>
                <c:pt idx="90">
                  <c:v>-10.052836639806628</c:v>
                </c:pt>
                <c:pt idx="91">
                  <c:v>-9.6241497099399567</c:v>
                </c:pt>
                <c:pt idx="92">
                  <c:v>-10.866686469875276</c:v>
                </c:pt>
                <c:pt idx="93">
                  <c:v>-10.460679399780929</c:v>
                </c:pt>
                <c:pt idx="94">
                  <c:v>-10.857034669723362</c:v>
                </c:pt>
                <c:pt idx="95">
                  <c:v>-10.440173709765077</c:v>
                </c:pt>
                <c:pt idx="96">
                  <c:v>-13.651004769839346</c:v>
                </c:pt>
                <c:pt idx="97">
                  <c:v>-13.186756659764796</c:v>
                </c:pt>
                <c:pt idx="98">
                  <c:v>-12.74386402964592</c:v>
                </c:pt>
                <c:pt idx="99">
                  <c:v>-12.3015102497302</c:v>
                </c:pt>
                <c:pt idx="100">
                  <c:v>-13.672957209870219</c:v>
                </c:pt>
                <c:pt idx="101">
                  <c:v>-13.212368099950254</c:v>
                </c:pt>
                <c:pt idx="102">
                  <c:v>-12.800107549875975</c:v>
                </c:pt>
                <c:pt idx="103">
                  <c:v>-14.859851059969515</c:v>
                </c:pt>
                <c:pt idx="104">
                  <c:v>-14.482666929718107</c:v>
                </c:pt>
                <c:pt idx="105">
                  <c:v>-14.154340759851038</c:v>
                </c:pt>
                <c:pt idx="106">
                  <c:v>-13.738471269607544</c:v>
                </c:pt>
                <c:pt idx="107">
                  <c:v>-14.860162239987403</c:v>
                </c:pt>
                <c:pt idx="108">
                  <c:v>-14.445455749984831</c:v>
                </c:pt>
                <c:pt idx="109">
                  <c:v>-14.008568869903684</c:v>
                </c:pt>
                <c:pt idx="110">
                  <c:v>-15.940763719845563</c:v>
                </c:pt>
                <c:pt idx="111">
                  <c:v>-15.502739749848843</c:v>
                </c:pt>
                <c:pt idx="112">
                  <c:v>-15.10750973969698</c:v>
                </c:pt>
                <c:pt idx="113">
                  <c:v>-14.689576979726553</c:v>
                </c:pt>
                <c:pt idx="114">
                  <c:v>-15.960031959693879</c:v>
                </c:pt>
                <c:pt idx="115">
                  <c:v>-15.565533209592104</c:v>
                </c:pt>
                <c:pt idx="116">
                  <c:v>-16.970167679712176</c:v>
                </c:pt>
                <c:pt idx="117">
                  <c:v>-16.578923699911684</c:v>
                </c:pt>
                <c:pt idx="118">
                  <c:v>-16.968947039917111</c:v>
                </c:pt>
                <c:pt idx="119">
                  <c:v>-16.551725219935179</c:v>
                </c:pt>
                <c:pt idx="120">
                  <c:v>-16.939385629724711</c:v>
                </c:pt>
                <c:pt idx="121">
                  <c:v>-16.515547769609839</c:v>
                </c:pt>
                <c:pt idx="122">
                  <c:v>-16.11482178978622</c:v>
                </c:pt>
                <c:pt idx="123">
                  <c:v>-18.061962130013853</c:v>
                </c:pt>
                <c:pt idx="124">
                  <c:v>-17.715856639668345</c:v>
                </c:pt>
                <c:pt idx="125">
                  <c:v>-17.376213409937918</c:v>
                </c:pt>
                <c:pt idx="126">
                  <c:v>-17.072656539734453</c:v>
                </c:pt>
                <c:pt idx="127">
                  <c:v>-18.207816269714385</c:v>
                </c:pt>
                <c:pt idx="128">
                  <c:v>-17.94622185966</c:v>
                </c:pt>
                <c:pt idx="129">
                  <c:v>-19.88580568972975</c:v>
                </c:pt>
                <c:pt idx="130">
                  <c:v>-19.681388639844954</c:v>
                </c:pt>
                <c:pt idx="131">
                  <c:v>-19.498147799633443</c:v>
                </c:pt>
                <c:pt idx="132">
                  <c:v>-19.366780119948089</c:v>
                </c:pt>
                <c:pt idx="133">
                  <c:v>-20.004823049996048</c:v>
                </c:pt>
                <c:pt idx="134">
                  <c:v>-19.948726549744606</c:v>
                </c:pt>
                <c:pt idx="135">
                  <c:v>-19.914347789715976</c:v>
                </c:pt>
                <c:pt idx="136">
                  <c:v>-19.016921419650316</c:v>
                </c:pt>
                <c:pt idx="137">
                  <c:v>-19.077487790025771</c:v>
                </c:pt>
                <c:pt idx="138">
                  <c:v>-19.145947869867086</c:v>
                </c:pt>
                <c:pt idx="139">
                  <c:v>-19.222280369605869</c:v>
                </c:pt>
                <c:pt idx="140">
                  <c:v>-19.064306220039725</c:v>
                </c:pt>
                <c:pt idx="141">
                  <c:v>-19.138110829982907</c:v>
                </c:pt>
                <c:pt idx="142">
                  <c:v>-16.494212729856372</c:v>
                </c:pt>
                <c:pt idx="143">
                  <c:v>-16.687337029725313</c:v>
                </c:pt>
                <c:pt idx="144">
                  <c:v>-16.936424689833075</c:v>
                </c:pt>
                <c:pt idx="145">
                  <c:v>-17.242208689916879</c:v>
                </c:pt>
                <c:pt idx="146">
                  <c:v>-17.575588109903038</c:v>
                </c:pt>
                <c:pt idx="147">
                  <c:v>-16.657710129860789</c:v>
                </c:pt>
                <c:pt idx="148">
                  <c:v>-17.002418329939246</c:v>
                </c:pt>
                <c:pt idx="149">
                  <c:v>-15.825907439924777</c:v>
                </c:pt>
                <c:pt idx="150">
                  <c:v>-16.196317019872367</c:v>
                </c:pt>
                <c:pt idx="151">
                  <c:v>-16.586398319806904</c:v>
                </c:pt>
                <c:pt idx="152">
                  <c:v>-16.981645729858428</c:v>
                </c:pt>
                <c:pt idx="153">
                  <c:v>-15.833188890013844</c:v>
                </c:pt>
                <c:pt idx="154">
                  <c:v>-16.208404819946736</c:v>
                </c:pt>
                <c:pt idx="155">
                  <c:v>-16.565949289593846</c:v>
                </c:pt>
                <c:pt idx="156">
                  <c:v>-14.974504579789937</c:v>
                </c:pt>
                <c:pt idx="157">
                  <c:v>-15.34653184004128</c:v>
                </c:pt>
                <c:pt idx="158">
                  <c:v>-15.734883859753609</c:v>
                </c:pt>
                <c:pt idx="159">
                  <c:v>-16.103796209674329</c:v>
                </c:pt>
                <c:pt idx="160">
                  <c:v>-14.996061319950968</c:v>
                </c:pt>
                <c:pt idx="161">
                  <c:v>-15.407076939940453</c:v>
                </c:pt>
                <c:pt idx="162">
                  <c:v>-15.019270449876785</c:v>
                </c:pt>
                <c:pt idx="163">
                  <c:v>-15.459309529978782</c:v>
                </c:pt>
                <c:pt idx="164">
                  <c:v>-15.898836909793317</c:v>
                </c:pt>
                <c:pt idx="165">
                  <c:v>-14.998283450026065</c:v>
                </c:pt>
                <c:pt idx="166">
                  <c:v>-15.000500309746712</c:v>
                </c:pt>
                <c:pt idx="167">
                  <c:v>-15.378790969960392</c:v>
                </c:pt>
                <c:pt idx="168">
                  <c:v>-15.755888989660889</c:v>
                </c:pt>
                <c:pt idx="169">
                  <c:v>-14.462061760015786</c:v>
                </c:pt>
                <c:pt idx="170">
                  <c:v>-14.860074219759554</c:v>
                </c:pt>
                <c:pt idx="171">
                  <c:v>-14.45934859989211</c:v>
                </c:pt>
                <c:pt idx="172">
                  <c:v>-14.87739975983277</c:v>
                </c:pt>
                <c:pt idx="173">
                  <c:v>-15.272204219829291</c:v>
                </c:pt>
                <c:pt idx="174">
                  <c:v>-15.687939129769802</c:v>
                </c:pt>
                <c:pt idx="175">
                  <c:v>-14.475394839886576</c:v>
                </c:pt>
                <c:pt idx="176">
                  <c:v>-14.853873619809747</c:v>
                </c:pt>
                <c:pt idx="177">
                  <c:v>-14.401467249728739</c:v>
                </c:pt>
                <c:pt idx="178">
                  <c:v>-14.730146699585021</c:v>
                </c:pt>
                <c:pt idx="179">
                  <c:v>-15.048739349935204</c:v>
                </c:pt>
                <c:pt idx="180">
                  <c:v>-15.380878129974008</c:v>
                </c:pt>
                <c:pt idx="181">
                  <c:v>-15.711341429967433</c:v>
                </c:pt>
                <c:pt idx="182">
                  <c:v>-16.419990009628236</c:v>
                </c:pt>
                <c:pt idx="183">
                  <c:v>-16.737173419911414</c:v>
                </c:pt>
                <c:pt idx="184">
                  <c:v>-17.053003550041467</c:v>
                </c:pt>
                <c:pt idx="185">
                  <c:v>-17.364123139996082</c:v>
                </c:pt>
                <c:pt idx="186">
                  <c:v>-16.438933899626136</c:v>
                </c:pt>
                <c:pt idx="187">
                  <c:v>-16.747024459764361</c:v>
                </c:pt>
                <c:pt idx="188">
                  <c:v>-17.731221379712224</c:v>
                </c:pt>
                <c:pt idx="189">
                  <c:v>-18.045291059650481</c:v>
                </c:pt>
                <c:pt idx="190">
                  <c:v>-18.355376789811999</c:v>
                </c:pt>
                <c:pt idx="191">
                  <c:v>-17.718026179820299</c:v>
                </c:pt>
                <c:pt idx="192">
                  <c:v>-17.992703939788043</c:v>
                </c:pt>
                <c:pt idx="193">
                  <c:v>-18.295071169734001</c:v>
                </c:pt>
                <c:pt idx="194">
                  <c:v>-18.617022499907762</c:v>
                </c:pt>
                <c:pt idx="195">
                  <c:v>-19.470888630021363</c:v>
                </c:pt>
                <c:pt idx="196">
                  <c:v>-19.842686759773642</c:v>
                </c:pt>
                <c:pt idx="197">
                  <c:v>-19.491249999962747</c:v>
                </c:pt>
                <c:pt idx="198">
                  <c:v>-19.861339819617569</c:v>
                </c:pt>
                <c:pt idx="199">
                  <c:v>-20.229183659888804</c:v>
                </c:pt>
                <c:pt idx="200">
                  <c:v>-20.615434809587896</c:v>
                </c:pt>
                <c:pt idx="201">
                  <c:v>-20.961335819680244</c:v>
                </c:pt>
                <c:pt idx="202">
                  <c:v>-19.494385929778218</c:v>
                </c:pt>
                <c:pt idx="203">
                  <c:v>-19.83171883970499</c:v>
                </c:pt>
                <c:pt idx="204">
                  <c:v>-19.459053819999099</c:v>
                </c:pt>
                <c:pt idx="205">
                  <c:v>-19.830006409902126</c:v>
                </c:pt>
                <c:pt idx="206">
                  <c:v>-20.205367429647595</c:v>
                </c:pt>
                <c:pt idx="207">
                  <c:v>-20.556963969953358</c:v>
                </c:pt>
                <c:pt idx="208">
                  <c:v>-20.42094346974045</c:v>
                </c:pt>
                <c:pt idx="209">
                  <c:v>-20.796646279748529</c:v>
                </c:pt>
                <c:pt idx="210">
                  <c:v>-21.171162339858711</c:v>
                </c:pt>
                <c:pt idx="211">
                  <c:v>-20.419920899905264</c:v>
                </c:pt>
                <c:pt idx="212">
                  <c:v>-20.792904879897833</c:v>
                </c:pt>
                <c:pt idx="213">
                  <c:v>-21.194314409978688</c:v>
                </c:pt>
                <c:pt idx="214">
                  <c:v>-21.527201359625906</c:v>
                </c:pt>
                <c:pt idx="215">
                  <c:v>-20.166408919729292</c:v>
                </c:pt>
                <c:pt idx="216">
                  <c:v>-20.542124849744141</c:v>
                </c:pt>
                <c:pt idx="217">
                  <c:v>-20.188017109874636</c:v>
                </c:pt>
                <c:pt idx="218">
                  <c:v>-20.51190224988386</c:v>
                </c:pt>
                <c:pt idx="219">
                  <c:v>-20.792848059907556</c:v>
                </c:pt>
                <c:pt idx="220">
                  <c:v>-21.06222932972014</c:v>
                </c:pt>
                <c:pt idx="221">
                  <c:v>-21.29521773988381</c:v>
                </c:pt>
                <c:pt idx="222">
                  <c:v>-18.58621996967122</c:v>
                </c:pt>
                <c:pt idx="223">
                  <c:v>-18.753010869957507</c:v>
                </c:pt>
                <c:pt idx="224">
                  <c:v>-18.894683329854161</c:v>
                </c:pt>
                <c:pt idx="225">
                  <c:v>-18.974805609788746</c:v>
                </c:pt>
                <c:pt idx="226">
                  <c:v>-18.429627769626677</c:v>
                </c:pt>
                <c:pt idx="227">
                  <c:v>-18.430267899762839</c:v>
                </c:pt>
                <c:pt idx="228">
                  <c:v>-13.374790069647133</c:v>
                </c:pt>
                <c:pt idx="229">
                  <c:v>-13.438700739759952</c:v>
                </c:pt>
                <c:pt idx="230">
                  <c:v>-13.527147949673235</c:v>
                </c:pt>
                <c:pt idx="231">
                  <c:v>-13.67618667986244</c:v>
                </c:pt>
                <c:pt idx="232">
                  <c:v>-13.562998950015754</c:v>
                </c:pt>
                <c:pt idx="233">
                  <c:v>-13.770470529794693</c:v>
                </c:pt>
                <c:pt idx="234">
                  <c:v>-14.013801669701934</c:v>
                </c:pt>
                <c:pt idx="235">
                  <c:v>-12.195881549734622</c:v>
                </c:pt>
                <c:pt idx="236">
                  <c:v>-12.490362099837512</c:v>
                </c:pt>
                <c:pt idx="237">
                  <c:v>-12.812588939908892</c:v>
                </c:pt>
                <c:pt idx="238">
                  <c:v>-13.142323589883745</c:v>
                </c:pt>
                <c:pt idx="239">
                  <c:v>-12.341356979683042</c:v>
                </c:pt>
                <c:pt idx="240">
                  <c:v>-12.697467319667339</c:v>
                </c:pt>
                <c:pt idx="241">
                  <c:v>-13.075431269593537</c:v>
                </c:pt>
                <c:pt idx="242">
                  <c:v>-11.866388719994575</c:v>
                </c:pt>
                <c:pt idx="243">
                  <c:v>-12.172381339594722</c:v>
                </c:pt>
                <c:pt idx="244">
                  <c:v>-12.457621289882809</c:v>
                </c:pt>
                <c:pt idx="245">
                  <c:v>-12.677045829594135</c:v>
                </c:pt>
                <c:pt idx="246">
                  <c:v>-11.597546059638262</c:v>
                </c:pt>
                <c:pt idx="247">
                  <c:v>-11.61985363997519</c:v>
                </c:pt>
                <c:pt idx="248">
                  <c:v>-9.8758024796843529</c:v>
                </c:pt>
                <c:pt idx="249">
                  <c:v>-9.8758024796843529</c:v>
                </c:pt>
                <c:pt idx="250">
                  <c:v>-9.8535032100044191</c:v>
                </c:pt>
                <c:pt idx="251">
                  <c:v>-9.8535032100044191</c:v>
                </c:pt>
                <c:pt idx="252">
                  <c:v>-9.8535032100044191</c:v>
                </c:pt>
                <c:pt idx="253">
                  <c:v>-9.8535032100044191</c:v>
                </c:pt>
                <c:pt idx="254">
                  <c:v>-9.8535032100044191</c:v>
                </c:pt>
                <c:pt idx="255">
                  <c:v>-8.7453234698623419</c:v>
                </c:pt>
                <c:pt idx="256">
                  <c:v>-8.7453234698623419</c:v>
                </c:pt>
                <c:pt idx="257">
                  <c:v>-8.7453234698623419</c:v>
                </c:pt>
                <c:pt idx="258">
                  <c:v>-8.7453234698623419</c:v>
                </c:pt>
                <c:pt idx="259">
                  <c:v>-8.7453234698623419</c:v>
                </c:pt>
                <c:pt idx="260">
                  <c:v>-8.7453234698623419</c:v>
                </c:pt>
                <c:pt idx="261">
                  <c:v>-7.524069809820503</c:v>
                </c:pt>
                <c:pt idx="262">
                  <c:v>-7.524069809820503</c:v>
                </c:pt>
                <c:pt idx="263">
                  <c:v>-7.524069809820503</c:v>
                </c:pt>
                <c:pt idx="264">
                  <c:v>-7.524069809820503</c:v>
                </c:pt>
                <c:pt idx="265">
                  <c:v>-7.524069809820503</c:v>
                </c:pt>
                <c:pt idx="266">
                  <c:v>-7.524069809820503</c:v>
                </c:pt>
                <c:pt idx="267">
                  <c:v>-7.524069809820503</c:v>
                </c:pt>
                <c:pt idx="268">
                  <c:v>-6.7472160100005567</c:v>
                </c:pt>
                <c:pt idx="269">
                  <c:v>-6.7472160100005567</c:v>
                </c:pt>
                <c:pt idx="270">
                  <c:v>-6.7472160100005567</c:v>
                </c:pt>
                <c:pt idx="271">
                  <c:v>-6.7472160100005567</c:v>
                </c:pt>
                <c:pt idx="272">
                  <c:v>-6.7472160100005567</c:v>
                </c:pt>
                <c:pt idx="273">
                  <c:v>-6.7472160100005567</c:v>
                </c:pt>
                <c:pt idx="274">
                  <c:v>-6.1931261499412358</c:v>
                </c:pt>
                <c:pt idx="275">
                  <c:v>-6.1931261499412358</c:v>
                </c:pt>
                <c:pt idx="276">
                  <c:v>-6.1931261499412358</c:v>
                </c:pt>
                <c:pt idx="277">
                  <c:v>-6.1931261499412358</c:v>
                </c:pt>
                <c:pt idx="278">
                  <c:v>-6.1931261499412358</c:v>
                </c:pt>
                <c:pt idx="279">
                  <c:v>-6.1931261499412358</c:v>
                </c:pt>
                <c:pt idx="280">
                  <c:v>-6.1931261499412358</c:v>
                </c:pt>
                <c:pt idx="281">
                  <c:v>-5.8606722196564078</c:v>
                </c:pt>
                <c:pt idx="282">
                  <c:v>-5.8606722196564078</c:v>
                </c:pt>
              </c:numCache>
            </c:numRef>
          </c:yVal>
          <c:smooth val="0"/>
          <c:extLst>
            <c:ext xmlns:c16="http://schemas.microsoft.com/office/drawing/2014/chart" uri="{C3380CC4-5D6E-409C-BE32-E72D297353CC}">
              <c16:uniqueId val="{00000003-B323-4728-8906-C7B9E472BF8D}"/>
            </c:ext>
          </c:extLst>
        </c:ser>
        <c:dLbls>
          <c:showLegendKey val="0"/>
          <c:showVal val="0"/>
          <c:showCatName val="0"/>
          <c:showSerName val="0"/>
          <c:showPercent val="0"/>
          <c:showBubbleSize val="0"/>
        </c:dLbls>
        <c:axId val="161936976"/>
        <c:axId val="161936144"/>
        <c:extLst>
          <c:ext xmlns:c15="http://schemas.microsoft.com/office/drawing/2012/chart" uri="{02D57815-91ED-43cb-92C2-25804820EDAC}">
            <c15:filteredScatterSeries>
              <c15:ser>
                <c:idx val="0"/>
                <c:order val="0"/>
                <c:tx>
                  <c:v>Odometry Pose Estimation</c:v>
                </c:tx>
                <c:spPr>
                  <a:ln w="25400" cap="rnd">
                    <a:noFill/>
                    <a:round/>
                  </a:ln>
                  <a:effectLst/>
                </c:spPr>
                <c:marker>
                  <c:symbol val="diamond"/>
                  <c:size val="6"/>
                  <c:spPr>
                    <a:solidFill>
                      <a:schemeClr val="accent2"/>
                    </a:solidFill>
                    <a:ln w="9525">
                      <a:solidFill>
                        <a:schemeClr val="accent2"/>
                      </a:solidFill>
                      <a:round/>
                    </a:ln>
                    <a:effectLst/>
                  </c:spPr>
                </c:marker>
                <c:xVal>
                  <c:numRef>
                    <c:extLst>
                      <c:ext uri="{02D57815-91ED-43cb-92C2-25804820EDAC}">
                        <c15:formulaRef>
                          <c15:sqref>Sheet1!$W$2:$W$285</c15:sqref>
                        </c15:formulaRef>
                      </c:ext>
                    </c:extLst>
                    <c:numCache>
                      <c:formatCode>General</c:formatCode>
                      <c:ptCount val="2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6.7857454476458426E-2</c:v>
                      </c:pt>
                      <c:pt idx="30">
                        <c:v>0.33550983517390981</c:v>
                      </c:pt>
                      <c:pt idx="31">
                        <c:v>0.64828140209008722</c:v>
                      </c:pt>
                      <c:pt idx="32">
                        <c:v>1.0036636880163872</c:v>
                      </c:pt>
                      <c:pt idx="33">
                        <c:v>1.3459288077231182</c:v>
                      </c:pt>
                      <c:pt idx="34">
                        <c:v>1.678560118680354</c:v>
                      </c:pt>
                      <c:pt idx="35">
                        <c:v>1.9995090720134319</c:v>
                      </c:pt>
                      <c:pt idx="36">
                        <c:v>2.2823909233232027</c:v>
                      </c:pt>
                      <c:pt idx="37">
                        <c:v>2.5533310487114962</c:v>
                      </c:pt>
                      <c:pt idx="38">
                        <c:v>2.7780077632010478</c:v>
                      </c:pt>
                      <c:pt idx="39">
                        <c:v>2.9398336385728285</c:v>
                      </c:pt>
                      <c:pt idx="40">
                        <c:v>3.0654501202628812</c:v>
                      </c:pt>
                      <c:pt idx="41">
                        <c:v>3.1013154245868124</c:v>
                      </c:pt>
                      <c:pt idx="42">
                        <c:v>3.1059896438204784</c:v>
                      </c:pt>
                      <c:pt idx="43">
                        <c:v>3.014385992489478</c:v>
                      </c:pt>
                      <c:pt idx="44">
                        <c:v>2.8646965248852996</c:v>
                      </c:pt>
                      <c:pt idx="45">
                        <c:v>2.6119644703261899</c:v>
                      </c:pt>
                      <c:pt idx="46">
                        <c:v>2.358423621744655</c:v>
                      </c:pt>
                      <c:pt idx="47">
                        <c:v>2.0201624685720487</c:v>
                      </c:pt>
                      <c:pt idx="48">
                        <c:v>1.6588150670494206</c:v>
                      </c:pt>
                      <c:pt idx="49">
                        <c:v>1.3035672336668442</c:v>
                      </c:pt>
                      <c:pt idx="50">
                        <c:v>0.91513597041840145</c:v>
                      </c:pt>
                      <c:pt idx="51">
                        <c:v>0.54072048663892636</c:v>
                      </c:pt>
                      <c:pt idx="52">
                        <c:v>0.16199789476494858</c:v>
                      </c:pt>
                      <c:pt idx="53">
                        <c:v>-0.23871372757635473</c:v>
                      </c:pt>
                      <c:pt idx="54">
                        <c:v>-0.63939623378831012</c:v>
                      </c:pt>
                      <c:pt idx="55">
                        <c:v>-1.0397351765609835</c:v>
                      </c:pt>
                      <c:pt idx="56">
                        <c:v>-1.462439696109668</c:v>
                      </c:pt>
                      <c:pt idx="57">
                        <c:v>-1.9075528758350955</c:v>
                      </c:pt>
                      <c:pt idx="58">
                        <c:v>-2.3299689988718839</c:v>
                      </c:pt>
                      <c:pt idx="59">
                        <c:v>-2.7767007985244323</c:v>
                      </c:pt>
                      <c:pt idx="60">
                        <c:v>-3.2198783076154518</c:v>
                      </c:pt>
                      <c:pt idx="61">
                        <c:v>-3.5917171057241477</c:v>
                      </c:pt>
                      <c:pt idx="62">
                        <c:v>-3.9612520046449733</c:v>
                      </c:pt>
                      <c:pt idx="63">
                        <c:v>-4.2904833252843471</c:v>
                      </c:pt>
                      <c:pt idx="64">
                        <c:v>-4.6216539683534634</c:v>
                      </c:pt>
                      <c:pt idx="65">
                        <c:v>-4.9689297706601243</c:v>
                      </c:pt>
                      <c:pt idx="66">
                        <c:v>-5.3185641057177815</c:v>
                      </c:pt>
                      <c:pt idx="67">
                        <c:v>-5.6888515184022665</c:v>
                      </c:pt>
                      <c:pt idx="68">
                        <c:v>-6.053767511818247</c:v>
                      </c:pt>
                      <c:pt idx="69">
                        <c:v>-6.3889384312369462</c:v>
                      </c:pt>
                      <c:pt idx="70">
                        <c:v>-6.7363489050326635</c:v>
                      </c:pt>
                      <c:pt idx="71">
                        <c:v>-7.1082678910179027</c:v>
                      </c:pt>
                      <c:pt idx="72">
                        <c:v>-7.4789544071752996</c:v>
                      </c:pt>
                      <c:pt idx="73">
                        <c:v>-7.878807466389099</c:v>
                      </c:pt>
                      <c:pt idx="74">
                        <c:v>-8.260386285843925</c:v>
                      </c:pt>
                      <c:pt idx="75">
                        <c:v>-8.6896328820461797</c:v>
                      </c:pt>
                      <c:pt idx="76">
                        <c:v>-9.1406633185196853</c:v>
                      </c:pt>
                      <c:pt idx="77">
                        <c:v>-9.5717017308832215</c:v>
                      </c:pt>
                      <c:pt idx="78">
                        <c:v>-10.025451411502459</c:v>
                      </c:pt>
                      <c:pt idx="79">
                        <c:v>-10.449146655754788</c:v>
                      </c:pt>
                      <c:pt idx="80">
                        <c:v>-10.895332248296679</c:v>
                      </c:pt>
                      <c:pt idx="81">
                        <c:v>-11.364155395423087</c:v>
                      </c:pt>
                      <c:pt idx="82">
                        <c:v>-11.832997623235871</c:v>
                      </c:pt>
                      <c:pt idx="83">
                        <c:v>-12.279529553053763</c:v>
                      </c:pt>
                      <c:pt idx="84">
                        <c:v>-12.726198904993778</c:v>
                      </c:pt>
                      <c:pt idx="85">
                        <c:v>-13.172925462571033</c:v>
                      </c:pt>
                      <c:pt idx="86">
                        <c:v>-13.595882622120763</c:v>
                      </c:pt>
                      <c:pt idx="87">
                        <c:v>-13.983705172341866</c:v>
                      </c:pt>
                      <c:pt idx="88">
                        <c:v>-14.390697879344343</c:v>
                      </c:pt>
                      <c:pt idx="89">
                        <c:v>-14.775383471844425</c:v>
                      </c:pt>
                      <c:pt idx="90">
                        <c:v>-15.202281668584229</c:v>
                      </c:pt>
                      <c:pt idx="91">
                        <c:v>-15.632270333668378</c:v>
                      </c:pt>
                      <c:pt idx="92">
                        <c:v>-16.060957269502318</c:v>
                      </c:pt>
                      <c:pt idx="93">
                        <c:v>-16.488679901685419</c:v>
                      </c:pt>
                      <c:pt idx="94">
                        <c:v>-16.894686965703762</c:v>
                      </c:pt>
                      <c:pt idx="95">
                        <c:v>-17.332061397956426</c:v>
                      </c:pt>
                      <c:pt idx="96">
                        <c:v>-17.748922351291029</c:v>
                      </c:pt>
                      <c:pt idx="97">
                        <c:v>-18.166160222336607</c:v>
                      </c:pt>
                      <c:pt idx="98">
                        <c:v>-18.630408334717998</c:v>
                      </c:pt>
                      <c:pt idx="99">
                        <c:v>-19.073300970010809</c:v>
                      </c:pt>
                      <c:pt idx="100">
                        <c:v>-19.515654744842074</c:v>
                      </c:pt>
                      <c:pt idx="101">
                        <c:v>-19.910940182526655</c:v>
                      </c:pt>
                      <c:pt idx="102">
                        <c:v>-20.371529293116453</c:v>
                      </c:pt>
                      <c:pt idx="103">
                        <c:v>-20.783789844157816</c:v>
                      </c:pt>
                      <c:pt idx="104">
                        <c:v>-21.199898557055732</c:v>
                      </c:pt>
                      <c:pt idx="105">
                        <c:v>-21.577082688756551</c:v>
                      </c:pt>
                      <c:pt idx="106">
                        <c:v>-21.905408850234551</c:v>
                      </c:pt>
                      <c:pt idx="107">
                        <c:v>-22.32127834163596</c:v>
                      </c:pt>
                      <c:pt idx="108">
                        <c:v>-22.737075867884805</c:v>
                      </c:pt>
                      <c:pt idx="109">
                        <c:v>-23.151782366974548</c:v>
                      </c:pt>
                      <c:pt idx="110">
                        <c:v>-23.588669247544239</c:v>
                      </c:pt>
                      <c:pt idx="111">
                        <c:v>-24.026404724302527</c:v>
                      </c:pt>
                      <c:pt idx="112">
                        <c:v>-24.464428690382636</c:v>
                      </c:pt>
                      <c:pt idx="113">
                        <c:v>-24.859658703752487</c:v>
                      </c:pt>
                      <c:pt idx="114">
                        <c:v>-25.277591455394216</c:v>
                      </c:pt>
                      <c:pt idx="115">
                        <c:v>-25.696058687563191</c:v>
                      </c:pt>
                      <c:pt idx="116">
                        <c:v>-26.090557436659825</c:v>
                      </c:pt>
                      <c:pt idx="117">
                        <c:v>-26.482713854761375</c:v>
                      </c:pt>
                      <c:pt idx="118">
                        <c:v>-26.873957827526297</c:v>
                      </c:pt>
                      <c:pt idx="119">
                        <c:v>-27.267334883223654</c:v>
                      </c:pt>
                      <c:pt idx="120">
                        <c:v>-27.684556699583066</c:v>
                      </c:pt>
                      <c:pt idx="121">
                        <c:v>-28.107495168243702</c:v>
                      </c:pt>
                      <c:pt idx="122">
                        <c:v>-28.531333023542061</c:v>
                      </c:pt>
                      <c:pt idx="123">
                        <c:v>-28.932059005054658</c:v>
                      </c:pt>
                      <c:pt idx="124">
                        <c:v>-29.331576077442431</c:v>
                      </c:pt>
                      <c:pt idx="125">
                        <c:v>-29.677681567525731</c:v>
                      </c:pt>
                      <c:pt idx="126">
                        <c:v>-30.017324798804079</c:v>
                      </c:pt>
                      <c:pt idx="127">
                        <c:v>-30.320881663370653</c:v>
                      </c:pt>
                      <c:pt idx="128">
                        <c:v>-30.574544590414398</c:v>
                      </c:pt>
                      <c:pt idx="129">
                        <c:v>-30.836139001415731</c:v>
                      </c:pt>
                      <c:pt idx="130">
                        <c:v>-31.062801254296456</c:v>
                      </c:pt>
                      <c:pt idx="131">
                        <c:v>-31.267218309294464</c:v>
                      </c:pt>
                      <c:pt idx="132">
                        <c:v>-31.45045914330295</c:v>
                      </c:pt>
                      <c:pt idx="133">
                        <c:v>-31.581826821627576</c:v>
                      </c:pt>
                      <c:pt idx="134">
                        <c:v>-31.689471713853393</c:v>
                      </c:pt>
                      <c:pt idx="135">
                        <c:v>-31.745568217850604</c:v>
                      </c:pt>
                      <c:pt idx="136">
                        <c:v>-31.779946974175605</c:v>
                      </c:pt>
                      <c:pt idx="137">
                        <c:v>-31.753776584972726</c:v>
                      </c:pt>
                      <c:pt idx="138">
                        <c:v>-31.693210207569919</c:v>
                      </c:pt>
                      <c:pt idx="139">
                        <c:v>-31.624750132594514</c:v>
                      </c:pt>
                      <c:pt idx="140">
                        <c:v>-31.54841763608756</c:v>
                      </c:pt>
                      <c:pt idx="141">
                        <c:v>-31.474862444475892</c:v>
                      </c:pt>
                      <c:pt idx="142">
                        <c:v>-31.401057837236145</c:v>
                      </c:pt>
                      <c:pt idx="143">
                        <c:v>-31.240220930533493</c:v>
                      </c:pt>
                      <c:pt idx="144">
                        <c:v>-31.047096624756271</c:v>
                      </c:pt>
                      <c:pt idx="145">
                        <c:v>-30.798008970324652</c:v>
                      </c:pt>
                      <c:pt idx="146">
                        <c:v>-30.492224967758641</c:v>
                      </c:pt>
                      <c:pt idx="147">
                        <c:v>-30.158845544781475</c:v>
                      </c:pt>
                      <c:pt idx="148">
                        <c:v>-29.834511231286115</c:v>
                      </c:pt>
                      <c:pt idx="149">
                        <c:v>-29.489803033521294</c:v>
                      </c:pt>
                      <c:pt idx="150">
                        <c:v>-29.124264762900701</c:v>
                      </c:pt>
                      <c:pt idx="151">
                        <c:v>-28.75385517522411</c:v>
                      </c:pt>
                      <c:pt idx="152">
                        <c:v>-28.363773880953936</c:v>
                      </c:pt>
                      <c:pt idx="153">
                        <c:v>-27.968526470994071</c:v>
                      </c:pt>
                      <c:pt idx="154">
                        <c:v>-27.595706747812784</c:v>
                      </c:pt>
                      <c:pt idx="155">
                        <c:v>-27.220490817769679</c:v>
                      </c:pt>
                      <c:pt idx="156">
                        <c:v>-26.862946350043533</c:v>
                      </c:pt>
                      <c:pt idx="157">
                        <c:v>-26.474676085937894</c:v>
                      </c:pt>
                      <c:pt idx="158">
                        <c:v>-26.102648825946709</c:v>
                      </c:pt>
                      <c:pt idx="159">
                        <c:v>-25.714296804496261</c:v>
                      </c:pt>
                      <c:pt idx="160">
                        <c:v>-25.345384455960247</c:v>
                      </c:pt>
                      <c:pt idx="161">
                        <c:v>-24.935557450204062</c:v>
                      </c:pt>
                      <c:pt idx="162">
                        <c:v>-24.524541833644204</c:v>
                      </c:pt>
                      <c:pt idx="163">
                        <c:v>-24.108426832606462</c:v>
                      </c:pt>
                      <c:pt idx="164">
                        <c:v>-23.668387756293686</c:v>
                      </c:pt>
                      <c:pt idx="165">
                        <c:v>-23.228860374417746</c:v>
                      </c:pt>
                      <c:pt idx="166">
                        <c:v>-22.83373237689095</c:v>
                      </c:pt>
                      <c:pt idx="167">
                        <c:v>-22.436387524731899</c:v>
                      </c:pt>
                      <c:pt idx="168">
                        <c:v>-22.058096862240475</c:v>
                      </c:pt>
                      <c:pt idx="169">
                        <c:v>-21.680998835874231</c:v>
                      </c:pt>
                      <c:pt idx="170">
                        <c:v>-21.281539426594939</c:v>
                      </c:pt>
                      <c:pt idx="171">
                        <c:v>-20.883526968564503</c:v>
                      </c:pt>
                      <c:pt idx="172">
                        <c:v>-20.486780726068069</c:v>
                      </c:pt>
                      <c:pt idx="173">
                        <c:v>-20.068729562518776</c:v>
                      </c:pt>
                      <c:pt idx="174">
                        <c:v>-19.673925104418331</c:v>
                      </c:pt>
                      <c:pt idx="175">
                        <c:v>-19.2581901969527</c:v>
                      </c:pt>
                      <c:pt idx="176">
                        <c:v>-18.864574607339293</c:v>
                      </c:pt>
                      <c:pt idx="177">
                        <c:v>-18.486095831377813</c:v>
                      </c:pt>
                      <c:pt idx="178">
                        <c:v>-18.166407828274078</c:v>
                      </c:pt>
                      <c:pt idx="179">
                        <c:v>-17.837728377434495</c:v>
                      </c:pt>
                      <c:pt idx="180">
                        <c:v>-17.519135726606979</c:v>
                      </c:pt>
                      <c:pt idx="181">
                        <c:v>-17.186996947650226</c:v>
                      </c:pt>
                      <c:pt idx="182">
                        <c:v>-16.856533649754891</c:v>
                      </c:pt>
                      <c:pt idx="183">
                        <c:v>-16.533351104648791</c:v>
                      </c:pt>
                      <c:pt idx="184">
                        <c:v>-16.216167695175496</c:v>
                      </c:pt>
                      <c:pt idx="185">
                        <c:v>-15.900337569749775</c:v>
                      </c:pt>
                      <c:pt idx="186">
                        <c:v>-15.589217971670394</c:v>
                      </c:pt>
                      <c:pt idx="187">
                        <c:v>-15.247091536442609</c:v>
                      </c:pt>
                      <c:pt idx="188">
                        <c:v>-14.939000974619002</c:v>
                      </c:pt>
                      <c:pt idx="189">
                        <c:v>-14.649067059497282</c:v>
                      </c:pt>
                      <c:pt idx="190">
                        <c:v>-14.334997378978178</c:v>
                      </c:pt>
                      <c:pt idx="191">
                        <c:v>-14.024911646655426</c:v>
                      </c:pt>
                      <c:pt idx="192">
                        <c:v>-13.74817293504042</c:v>
                      </c:pt>
                      <c:pt idx="193">
                        <c:v>-13.473495174364764</c:v>
                      </c:pt>
                      <c:pt idx="194">
                        <c:v>-13.171127940641142</c:v>
                      </c:pt>
                      <c:pt idx="195">
                        <c:v>-12.84917661522943</c:v>
                      </c:pt>
                      <c:pt idx="196">
                        <c:v>-12.49876523667824</c:v>
                      </c:pt>
                      <c:pt idx="197">
                        <c:v>-12.126967103389857</c:v>
                      </c:pt>
                      <c:pt idx="198">
                        <c:v>-11.756194355246951</c:v>
                      </c:pt>
                      <c:pt idx="199">
                        <c:v>-11.386104527212533</c:v>
                      </c:pt>
                      <c:pt idx="200">
                        <c:v>-11.01826068883839</c:v>
                      </c:pt>
                      <c:pt idx="201">
                        <c:v>-10.63200954460482</c:v>
                      </c:pt>
                      <c:pt idx="202">
                        <c:v>-10.286108530670962</c:v>
                      </c:pt>
                      <c:pt idx="203">
                        <c:v>-9.9144558568010392</c:v>
                      </c:pt>
                      <c:pt idx="204">
                        <c:v>-9.5771229451132793</c:v>
                      </c:pt>
                      <c:pt idx="205">
                        <c:v>-9.2408023884559576</c:v>
                      </c:pt>
                      <c:pt idx="206">
                        <c:v>-8.8698497921937598</c:v>
                      </c:pt>
                      <c:pt idx="207">
                        <c:v>-8.4944887756800149</c:v>
                      </c:pt>
                      <c:pt idx="208">
                        <c:v>-8.1428922291712329</c:v>
                      </c:pt>
                      <c:pt idx="209">
                        <c:v>-7.7458897800927344</c:v>
                      </c:pt>
                      <c:pt idx="210">
                        <c:v>-7.370186970304772</c:v>
                      </c:pt>
                      <c:pt idx="211">
                        <c:v>-6.9956709095121044</c:v>
                      </c:pt>
                      <c:pt idx="212">
                        <c:v>-6.5996910301853946</c:v>
                      </c:pt>
                      <c:pt idx="213">
                        <c:v>-6.2267070578560944</c:v>
                      </c:pt>
                      <c:pt idx="214">
                        <c:v>-5.8252975249606482</c:v>
                      </c:pt>
                      <c:pt idx="215">
                        <c:v>-5.4924105693223932</c:v>
                      </c:pt>
                      <c:pt idx="216">
                        <c:v>-5.1395866233377534</c:v>
                      </c:pt>
                      <c:pt idx="217">
                        <c:v>-4.7638706919112943</c:v>
                      </c:pt>
                      <c:pt idx="218">
                        <c:v>-4.3894385511888183</c:v>
                      </c:pt>
                      <c:pt idx="219">
                        <c:v>-4.0655534066904053</c:v>
                      </c:pt>
                      <c:pt idx="220">
                        <c:v>-3.7846075969870401</c:v>
                      </c:pt>
                      <c:pt idx="221">
                        <c:v>-3.5152263336013529</c:v>
                      </c:pt>
                      <c:pt idx="222">
                        <c:v>-3.2822379171069125</c:v>
                      </c:pt>
                      <c:pt idx="223">
                        <c:v>-3.0746091941332274</c:v>
                      </c:pt>
                      <c:pt idx="224">
                        <c:v>-2.9078182934046453</c:v>
                      </c:pt>
                      <c:pt idx="225">
                        <c:v>-2.7661458397211103</c:v>
                      </c:pt>
                      <c:pt idx="226">
                        <c:v>-2.6860235591695858</c:v>
                      </c:pt>
                      <c:pt idx="227">
                        <c:v>-2.6349870379458347</c:v>
                      </c:pt>
                      <c:pt idx="228">
                        <c:v>-2.6343469024110191</c:v>
                      </c:pt>
                      <c:pt idx="229">
                        <c:v>-2.6332914966515664</c:v>
                      </c:pt>
                      <c:pt idx="230">
                        <c:v>-2.5693808299264509</c:v>
                      </c:pt>
                      <c:pt idx="231">
                        <c:v>-2.4809336209338415</c:v>
                      </c:pt>
                      <c:pt idx="232">
                        <c:v>-2.3318948923699718</c:v>
                      </c:pt>
                      <c:pt idx="233">
                        <c:v>-2.1426306020850423</c:v>
                      </c:pt>
                      <c:pt idx="234">
                        <c:v>-1.9351590278851045</c:v>
                      </c:pt>
                      <c:pt idx="235">
                        <c:v>-1.6918278823376678</c:v>
                      </c:pt>
                      <c:pt idx="236">
                        <c:v>-1.4358153026735292</c:v>
                      </c:pt>
                      <c:pt idx="237">
                        <c:v>-1.141334750521716</c:v>
                      </c:pt>
                      <c:pt idx="238">
                        <c:v>-0.8191079121411281</c:v>
                      </c:pt>
                      <c:pt idx="239">
                        <c:v>-0.48937326044708607</c:v>
                      </c:pt>
                      <c:pt idx="240">
                        <c:v>-8.7885253737098878E-2</c:v>
                      </c:pt>
                      <c:pt idx="241">
                        <c:v>0.26822508338312623</c:v>
                      </c:pt>
                      <c:pt idx="242">
                        <c:v>0.64618904203453698</c:v>
                      </c:pt>
                      <c:pt idx="243">
                        <c:v>1.002444849263423</c:v>
                      </c:pt>
                      <c:pt idx="244">
                        <c:v>1.3084374723162933</c:v>
                      </c:pt>
                      <c:pt idx="245">
                        <c:v>1.5936774273304777</c:v>
                      </c:pt>
                      <c:pt idx="246">
                        <c:v>1.8131019666571428</c:v>
                      </c:pt>
                      <c:pt idx="247">
                        <c:v>1.9005151218213292</c:v>
                      </c:pt>
                      <c:pt idx="248">
                        <c:v>1.9228226999751925</c:v>
                      </c:pt>
                      <c:pt idx="249">
                        <c:v>1.9451219695734416</c:v>
                      </c:pt>
                      <c:pt idx="250">
                        <c:v>1.9451219695734416</c:v>
                      </c:pt>
                      <c:pt idx="251">
                        <c:v>1.9451219695734416</c:v>
                      </c:pt>
                      <c:pt idx="252">
                        <c:v>1.9451219695734416</c:v>
                      </c:pt>
                      <c:pt idx="253">
                        <c:v>1.9451219695734416</c:v>
                      </c:pt>
                      <c:pt idx="254">
                        <c:v>1.9451219695734416</c:v>
                      </c:pt>
                      <c:pt idx="255">
                        <c:v>1.9451219695734416</c:v>
                      </c:pt>
                      <c:pt idx="256">
                        <c:v>1.9451219695734416</c:v>
                      </c:pt>
                      <c:pt idx="257">
                        <c:v>1.9451219695734416</c:v>
                      </c:pt>
                      <c:pt idx="258">
                        <c:v>1.9451219695734416</c:v>
                      </c:pt>
                      <c:pt idx="259">
                        <c:v>1.9451219695734416</c:v>
                      </c:pt>
                      <c:pt idx="260">
                        <c:v>1.9451219695734416</c:v>
                      </c:pt>
                      <c:pt idx="261">
                        <c:v>1.9451219695734416</c:v>
                      </c:pt>
                      <c:pt idx="262">
                        <c:v>1.9451219695734416</c:v>
                      </c:pt>
                      <c:pt idx="263">
                        <c:v>1.9451219695734416</c:v>
                      </c:pt>
                      <c:pt idx="264">
                        <c:v>1.9451219695734416</c:v>
                      </c:pt>
                      <c:pt idx="265">
                        <c:v>1.9451219695734416</c:v>
                      </c:pt>
                      <c:pt idx="266">
                        <c:v>1.9451219695734416</c:v>
                      </c:pt>
                      <c:pt idx="267">
                        <c:v>1.9451219695734416</c:v>
                      </c:pt>
                      <c:pt idx="268">
                        <c:v>1.9451219695734416</c:v>
                      </c:pt>
                      <c:pt idx="269">
                        <c:v>1.9451219695734416</c:v>
                      </c:pt>
                      <c:pt idx="270">
                        <c:v>1.9451219695734416</c:v>
                      </c:pt>
                      <c:pt idx="271">
                        <c:v>1.9451219695734416</c:v>
                      </c:pt>
                      <c:pt idx="272">
                        <c:v>1.9451219695734416</c:v>
                      </c:pt>
                      <c:pt idx="273">
                        <c:v>1.9451219695734416</c:v>
                      </c:pt>
                      <c:pt idx="274">
                        <c:v>1.9451219695734416</c:v>
                      </c:pt>
                      <c:pt idx="275">
                        <c:v>1.9451219695734416</c:v>
                      </c:pt>
                      <c:pt idx="276">
                        <c:v>1.9451219695734416</c:v>
                      </c:pt>
                      <c:pt idx="277">
                        <c:v>1.9451219695734416</c:v>
                      </c:pt>
                      <c:pt idx="278">
                        <c:v>1.9451219695734416</c:v>
                      </c:pt>
                      <c:pt idx="279">
                        <c:v>1.9451219695734416</c:v>
                      </c:pt>
                      <c:pt idx="280">
                        <c:v>1.9451219695734416</c:v>
                      </c:pt>
                      <c:pt idx="281">
                        <c:v>1.9451219695734416</c:v>
                      </c:pt>
                      <c:pt idx="282">
                        <c:v>1.9451219695734416</c:v>
                      </c:pt>
                      <c:pt idx="283">
                        <c:v>1.9451219695734416</c:v>
                      </c:pt>
                    </c:numCache>
                  </c:numRef>
                </c:xVal>
                <c:yVal>
                  <c:numRef>
                    <c:extLst>
                      <c:ext uri="{02D57815-91ED-43cb-92C2-25804820EDAC}">
                        <c15:formulaRef>
                          <c15:sqref>Sheet1!$X$2:$X$285</c15:sqref>
                        </c15:formulaRef>
                      </c:ext>
                    </c:extLst>
                    <c:numCache>
                      <c:formatCode>General</c:formatCode>
                      <c:ptCount val="2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3.5847084625911097E-4</c:v>
                      </c:pt>
                      <c:pt idx="30">
                        <c:v>-2.1024717922546775E-3</c:v>
                      </c:pt>
                      <c:pt idx="31">
                        <c:v>-1.1157952138955353E-2</c:v>
                      </c:pt>
                      <c:pt idx="32">
                        <c:v>-3.6101905752403907E-2</c:v>
                      </c:pt>
                      <c:pt idx="33">
                        <c:v>-0.13496220012890964</c:v>
                      </c:pt>
                      <c:pt idx="34">
                        <c:v>-0.26253641751997531</c:v>
                      </c:pt>
                      <c:pt idx="35">
                        <c:v>-0.46387903303251266</c:v>
                      </c:pt>
                      <c:pt idx="36">
                        <c:v>-0.68043532634127102</c:v>
                      </c:pt>
                      <c:pt idx="37">
                        <c:v>-0.97672929860676216</c:v>
                      </c:pt>
                      <c:pt idx="38">
                        <c:v>-1.2817988864604324</c:v>
                      </c:pt>
                      <c:pt idx="39">
                        <c:v>-1.649237392344675</c:v>
                      </c:pt>
                      <c:pt idx="40">
                        <c:v>-2.0305760463965563</c:v>
                      </c:pt>
                      <c:pt idx="41">
                        <c:v>-2.4531718582021216</c:v>
                      </c:pt>
                      <c:pt idx="42">
                        <c:v>-2.9451230624703233</c:v>
                      </c:pt>
                      <c:pt idx="43">
                        <c:v>-3.3360289854353207</c:v>
                      </c:pt>
                      <c:pt idx="44">
                        <c:v>-3.7569384231367113</c:v>
                      </c:pt>
                      <c:pt idx="45">
                        <c:v>-4.1524376417051299</c:v>
                      </c:pt>
                      <c:pt idx="46">
                        <c:v>-4.4637505191240425</c:v>
                      </c:pt>
                      <c:pt idx="47">
                        <c:v>-4.7195882263999476</c:v>
                      </c:pt>
                      <c:pt idx="48">
                        <c:v>-4.9416278526442232</c:v>
                      </c:pt>
                      <c:pt idx="49">
                        <c:v>-5.0733322806032444</c:v>
                      </c:pt>
                      <c:pt idx="50">
                        <c:v>-5.1749188115879505</c:v>
                      </c:pt>
                      <c:pt idx="51">
                        <c:v>-5.2328853965590287</c:v>
                      </c:pt>
                      <c:pt idx="52">
                        <c:v>-5.2221021748102157</c:v>
                      </c:pt>
                      <c:pt idx="53">
                        <c:v>-5.1970249886265831</c:v>
                      </c:pt>
                      <c:pt idx="54">
                        <c:v>-5.1714868061933306</c:v>
                      </c:pt>
                      <c:pt idx="55">
                        <c:v>-5.1410335560228484</c:v>
                      </c:pt>
                      <c:pt idx="56">
                        <c:v>-5.1064730386226573</c:v>
                      </c:pt>
                      <c:pt idx="57">
                        <c:v>-5.0684474065773859</c:v>
                      </c:pt>
                      <c:pt idx="58">
                        <c:v>-5.0305243369703252</c:v>
                      </c:pt>
                      <c:pt idx="59">
                        <c:v>-5.0320705054342199</c:v>
                      </c:pt>
                      <c:pt idx="60">
                        <c:v>-5.0883322765901502</c:v>
                      </c:pt>
                      <c:pt idx="61">
                        <c:v>-5.2397739411589477</c:v>
                      </c:pt>
                      <c:pt idx="62">
                        <c:v>-5.4479025040459961</c:v>
                      </c:pt>
                      <c:pt idx="63">
                        <c:v>-5.7152604620721359</c:v>
                      </c:pt>
                      <c:pt idx="64">
                        <c:v>-5.9802124301324628</c:v>
                      </c:pt>
                      <c:pt idx="65">
                        <c:v>-6.2612305942962552</c:v>
                      </c:pt>
                      <c:pt idx="66">
                        <c:v>-6.5393088624268545</c:v>
                      </c:pt>
                      <c:pt idx="67">
                        <c:v>-6.8277189095773103</c:v>
                      </c:pt>
                      <c:pt idx="68">
                        <c:v>-7.1228958752083136</c:v>
                      </c:pt>
                      <c:pt idx="69">
                        <c:v>-7.3827689114892578</c:v>
                      </c:pt>
                      <c:pt idx="70">
                        <c:v>-7.6636205701184323</c:v>
                      </c:pt>
                      <c:pt idx="71">
                        <c:v>-7.9111038207060931</c:v>
                      </c:pt>
                      <c:pt idx="72">
                        <c:v>-8.1171743109489825</c:v>
                      </c:pt>
                      <c:pt idx="73">
                        <c:v>-8.2585640957540338</c:v>
                      </c:pt>
                      <c:pt idx="74">
                        <c:v>-8.3834491392530399</c:v>
                      </c:pt>
                      <c:pt idx="75">
                        <c:v>-8.5072192935977053</c:v>
                      </c:pt>
                      <c:pt idx="76">
                        <c:v>-8.6370833327479506</c:v>
                      </c:pt>
                      <c:pt idx="77">
                        <c:v>-8.754461263062149</c:v>
                      </c:pt>
                      <c:pt idx="78">
                        <c:v>-8.8744793893091405</c:v>
                      </c:pt>
                      <c:pt idx="79">
                        <c:v>-8.8933441768195252</c:v>
                      </c:pt>
                      <c:pt idx="80">
                        <c:v>-8.9154825702970246</c:v>
                      </c:pt>
                      <c:pt idx="81">
                        <c:v>-8.9377980359742093</c:v>
                      </c:pt>
                      <c:pt idx="82">
                        <c:v>-8.9597089626876816</c:v>
                      </c:pt>
                      <c:pt idx="83">
                        <c:v>-8.9731598775573786</c:v>
                      </c:pt>
                      <c:pt idx="84">
                        <c:v>-8.9807875571003333</c:v>
                      </c:pt>
                      <c:pt idx="85">
                        <c:v>-8.9834472963540879</c:v>
                      </c:pt>
                      <c:pt idx="86">
                        <c:v>-8.952129866774424</c:v>
                      </c:pt>
                      <c:pt idx="87">
                        <c:v>-8.8482436834472455</c:v>
                      </c:pt>
                      <c:pt idx="88">
                        <c:v>-8.7289521218988764</c:v>
                      </c:pt>
                      <c:pt idx="89">
                        <c:v>-8.6139927183289693</c:v>
                      </c:pt>
                      <c:pt idx="90">
                        <c:v>-8.4823506996646127</c:v>
                      </c:pt>
                      <c:pt idx="91">
                        <c:v>-8.3611837101135222</c:v>
                      </c:pt>
                      <c:pt idx="92">
                        <c:v>-8.2354888315263981</c:v>
                      </c:pt>
                      <c:pt idx="93">
                        <c:v>-8.1065507014946618</c:v>
                      </c:pt>
                      <c:pt idx="94">
                        <c:v>-7.9839464430977447</c:v>
                      </c:pt>
                      <c:pt idx="95">
                        <c:v>-7.8929777810795319</c:v>
                      </c:pt>
                      <c:pt idx="96">
                        <c:v>-7.8148721743997269</c:v>
                      </c:pt>
                      <c:pt idx="97">
                        <c:v>-7.7388057614752004</c:v>
                      </c:pt>
                      <c:pt idx="98">
                        <c:v>-7.6697636479486428</c:v>
                      </c:pt>
                      <c:pt idx="99">
                        <c:v>-7.6113016512233127</c:v>
                      </c:pt>
                      <c:pt idx="100">
                        <c:v>-7.5488930832998777</c:v>
                      </c:pt>
                      <c:pt idx="101">
                        <c:v>-7.4785504056369065</c:v>
                      </c:pt>
                      <c:pt idx="102">
                        <c:v>-7.3882686550114487</c:v>
                      </c:pt>
                      <c:pt idx="103">
                        <c:v>-7.2886956754189685</c:v>
                      </c:pt>
                      <c:pt idx="104">
                        <c:v>-7.2066769015907051</c:v>
                      </c:pt>
                      <c:pt idx="105">
                        <c:v>-7.2424429505775159</c:v>
                      </c:pt>
                      <c:pt idx="106">
                        <c:v>-7.3115588546300891</c:v>
                      </c:pt>
                      <c:pt idx="107">
                        <c:v>-7.394782086551154</c:v>
                      </c:pt>
                      <c:pt idx="108">
                        <c:v>-7.4783641263395735</c:v>
                      </c:pt>
                      <c:pt idx="109">
                        <c:v>-7.5672013922958259</c:v>
                      </c:pt>
                      <c:pt idx="110">
                        <c:v>-7.6604834647632023</c:v>
                      </c:pt>
                      <c:pt idx="111">
                        <c:v>-7.7496986195572104</c:v>
                      </c:pt>
                      <c:pt idx="112">
                        <c:v>-7.8374864125421944</c:v>
                      </c:pt>
                      <c:pt idx="113">
                        <c:v>-7.9081398348086118</c:v>
                      </c:pt>
                      <c:pt idx="114">
                        <c:v>-7.9802907552118016</c:v>
                      </c:pt>
                      <c:pt idx="115">
                        <c:v>-8.0492742011295668</c:v>
                      </c:pt>
                      <c:pt idx="116">
                        <c:v>-8.1239026575485394</c:v>
                      </c:pt>
                      <c:pt idx="117">
                        <c:v>-8.2099957077213102</c:v>
                      </c:pt>
                      <c:pt idx="118">
                        <c:v>-8.300144603007988</c:v>
                      </c:pt>
                      <c:pt idx="119">
                        <c:v>-8.3804761758617925</c:v>
                      </c:pt>
                      <c:pt idx="120">
                        <c:v>-8.4566305990006079</c:v>
                      </c:pt>
                      <c:pt idx="121">
                        <c:v>-8.488199443402177</c:v>
                      </c:pt>
                      <c:pt idx="122">
                        <c:v>-8.5035295649261862</c:v>
                      </c:pt>
                      <c:pt idx="123">
                        <c:v>-8.4786828893527222</c:v>
                      </c:pt>
                      <c:pt idx="124">
                        <c:v>-8.4388736138382185</c:v>
                      </c:pt>
                      <c:pt idx="125">
                        <c:v>-8.3544357093979045</c:v>
                      </c:pt>
                      <c:pt idx="126">
                        <c:v>-8.2469124774018656</c:v>
                      </c:pt>
                      <c:pt idx="127">
                        <c:v>-8.1039848506868335</c:v>
                      </c:pt>
                      <c:pt idx="128">
                        <c:v>-7.962848628847631</c:v>
                      </c:pt>
                      <c:pt idx="129">
                        <c:v>-7.7527452242185113</c:v>
                      </c:pt>
                      <c:pt idx="130">
                        <c:v>-7.5370318080512622</c:v>
                      </c:pt>
                      <c:pt idx="131">
                        <c:v>-7.2709702660542597</c:v>
                      </c:pt>
                      <c:pt idx="132">
                        <c:v>-6.9899046629368469</c:v>
                      </c:pt>
                      <c:pt idx="133">
                        <c:v>-6.6811691619080884</c:v>
                      </c:pt>
                      <c:pt idx="134">
                        <c:v>-6.3873654315485124</c:v>
                      </c:pt>
                      <c:pt idx="135">
                        <c:v>-6.0795322997468801</c:v>
                      </c:pt>
                      <c:pt idx="136">
                        <c:v>-5.7249383473370594</c:v>
                      </c:pt>
                      <c:pt idx="137">
                        <c:v>-5.3696442709706753</c:v>
                      </c:pt>
                      <c:pt idx="138">
                        <c:v>-5.0185737881607801</c:v>
                      </c:pt>
                      <c:pt idx="139">
                        <c:v>-4.6689568719418499</c:v>
                      </c:pt>
                      <c:pt idx="140">
                        <c:v>-4.2978498396128417</c:v>
                      </c:pt>
                      <c:pt idx="141">
                        <c:v>-3.9261823628893615</c:v>
                      </c:pt>
                      <c:pt idx="142">
                        <c:v>-3.5545643339709376</c:v>
                      </c:pt>
                      <c:pt idx="143">
                        <c:v>-3.2115212333125074</c:v>
                      </c:pt>
                      <c:pt idx="144">
                        <c:v>-2.8855609872930059</c:v>
                      </c:pt>
                      <c:pt idx="145">
                        <c:v>-2.6000747006227307</c:v>
                      </c:pt>
                      <c:pt idx="146">
                        <c:v>-2.3061875046026206</c:v>
                      </c:pt>
                      <c:pt idx="147">
                        <c:v>-2.0824536674619281</c:v>
                      </c:pt>
                      <c:pt idx="148">
                        <c:v>-1.8866110455520855</c:v>
                      </c:pt>
                      <c:pt idx="149">
                        <c:v>-1.6807593320784839</c:v>
                      </c:pt>
                      <c:pt idx="150">
                        <c:v>-1.4656888484654176</c:v>
                      </c:pt>
                      <c:pt idx="151">
                        <c:v>-1.2591209962543082</c:v>
                      </c:pt>
                      <c:pt idx="152">
                        <c:v>-1.0413865816152146</c:v>
                      </c:pt>
                      <c:pt idx="153">
                        <c:v>-0.83317712847309222</c:v>
                      </c:pt>
                      <c:pt idx="154">
                        <c:v>-0.63099158443771552</c:v>
                      </c:pt>
                      <c:pt idx="155">
                        <c:v>-0.4332884078022825</c:v>
                      </c:pt>
                      <c:pt idx="156">
                        <c:v>-0.25063950103108257</c:v>
                      </c:pt>
                      <c:pt idx="157">
                        <c:v>-7.9994424274705128E-2</c:v>
                      </c:pt>
                      <c:pt idx="158">
                        <c:v>7.098367801081773E-2</c:v>
                      </c:pt>
                      <c:pt idx="159">
                        <c:v>0.24144261044089865</c:v>
                      </c:pt>
                      <c:pt idx="160">
                        <c:v>0.39987981769957914</c:v>
                      </c:pt>
                      <c:pt idx="161">
                        <c:v>0.50903734406754553</c:v>
                      </c:pt>
                      <c:pt idx="162">
                        <c:v>0.61363037994360836</c:v>
                      </c:pt>
                      <c:pt idx="163">
                        <c:v>0.69561724548445325</c:v>
                      </c:pt>
                      <c:pt idx="164">
                        <c:v>0.77267114074953214</c:v>
                      </c:pt>
                      <c:pt idx="165">
                        <c:v>0.85259217702287504</c:v>
                      </c:pt>
                      <c:pt idx="166">
                        <c:v>0.92381390907673833</c:v>
                      </c:pt>
                      <c:pt idx="167">
                        <c:v>0.98139635439638451</c:v>
                      </c:pt>
                      <c:pt idx="168">
                        <c:v>0.96034275283209491</c:v>
                      </c:pt>
                      <c:pt idx="169">
                        <c:v>0.92367999273810275</c:v>
                      </c:pt>
                      <c:pt idx="170">
                        <c:v>0.88329621029356209</c:v>
                      </c:pt>
                      <c:pt idx="171">
                        <c:v>0.83052545325087379</c:v>
                      </c:pt>
                      <c:pt idx="172">
                        <c:v>0.76895363655485738</c:v>
                      </c:pt>
                      <c:pt idx="173">
                        <c:v>0.69749200443709669</c:v>
                      </c:pt>
                      <c:pt idx="174">
                        <c:v>0.62449810462142263</c:v>
                      </c:pt>
                      <c:pt idx="175">
                        <c:v>0.54060515542783683</c:v>
                      </c:pt>
                      <c:pt idx="176">
                        <c:v>0.46145064096670502</c:v>
                      </c:pt>
                      <c:pt idx="177">
                        <c:v>0.32746375469425332</c:v>
                      </c:pt>
                      <c:pt idx="178">
                        <c:v>0.12412497300572825</c:v>
                      </c:pt>
                      <c:pt idx="179">
                        <c:v>-0.10645795815370931</c:v>
                      </c:pt>
                      <c:pt idx="180">
                        <c:v>-0.35078845642394929</c:v>
                      </c:pt>
                      <c:pt idx="181">
                        <c:v>-0.61452577218144711</c:v>
                      </c:pt>
                      <c:pt idx="182">
                        <c:v>-0.88035945882404132</c:v>
                      </c:pt>
                      <c:pt idx="183">
                        <c:v>-1.154998463243655</c:v>
                      </c:pt>
                      <c:pt idx="184">
                        <c:v>-1.4365445961681731</c:v>
                      </c:pt>
                      <c:pt idx="185">
                        <c:v>-1.7196079673122087</c:v>
                      </c:pt>
                      <c:pt idx="186">
                        <c:v>-2.0078407480655045</c:v>
                      </c:pt>
                      <c:pt idx="187">
                        <c:v>-2.3291546531617926</c:v>
                      </c:pt>
                      <c:pt idx="188">
                        <c:v>-2.6206229120255449</c:v>
                      </c:pt>
                      <c:pt idx="189">
                        <c:v>-2.8983583876286421</c:v>
                      </c:pt>
                      <c:pt idx="190">
                        <c:v>-3.2160562428879294</c:v>
                      </c:pt>
                      <c:pt idx="191">
                        <c:v>-3.5376437582979423</c:v>
                      </c:pt>
                      <c:pt idx="192">
                        <c:v>-3.8285292255182131</c:v>
                      </c:pt>
                      <c:pt idx="193">
                        <c:v>-4.0894874736293518</c:v>
                      </c:pt>
                      <c:pt idx="194">
                        <c:v>-4.2778828715094397</c:v>
                      </c:pt>
                      <c:pt idx="195">
                        <c:v>-4.4304152091880917</c:v>
                      </c:pt>
                      <c:pt idx="196">
                        <c:v>-4.5744948581635194</c:v>
                      </c:pt>
                      <c:pt idx="197">
                        <c:v>-4.7260363298125752</c:v>
                      </c:pt>
                      <c:pt idx="198">
                        <c:v>-4.8800695690203666</c:v>
                      </c:pt>
                      <c:pt idx="199">
                        <c:v>-5.0357364850036372</c:v>
                      </c:pt>
                      <c:pt idx="200">
                        <c:v>-5.1966388781383133</c:v>
                      </c:pt>
                      <c:pt idx="201">
                        <c:v>-5.3718062089626146</c:v>
                      </c:pt>
                      <c:pt idx="202">
                        <c:v>-5.5264010601917422</c:v>
                      </c:pt>
                      <c:pt idx="203">
                        <c:v>-5.6782989191352584</c:v>
                      </c:pt>
                      <c:pt idx="204">
                        <c:v>-5.7928645189649215</c:v>
                      </c:pt>
                      <c:pt idx="205">
                        <c:v>-5.9103687875758144</c:v>
                      </c:pt>
                      <c:pt idx="206">
                        <c:v>-5.9874482971316132</c:v>
                      </c:pt>
                      <c:pt idx="207">
                        <c:v>-6.0389379732696069</c:v>
                      </c:pt>
                      <c:pt idx="208">
                        <c:v>-6.0963717477857458</c:v>
                      </c:pt>
                      <c:pt idx="209">
                        <c:v>-6.15626936853951</c:v>
                      </c:pt>
                      <c:pt idx="210">
                        <c:v>-6.2052027741481286</c:v>
                      </c:pt>
                      <c:pt idx="211">
                        <c:v>-6.2625159460667223</c:v>
                      </c:pt>
                      <c:pt idx="212">
                        <c:v>-6.328837923681176</c:v>
                      </c:pt>
                      <c:pt idx="213">
                        <c:v>-6.3953964381814536</c:v>
                      </c:pt>
                      <c:pt idx="214">
                        <c:v>-6.4037064590567354</c:v>
                      </c:pt>
                      <c:pt idx="215">
                        <c:v>-6.3617380034051916</c:v>
                      </c:pt>
                      <c:pt idx="216">
                        <c:v>-6.312402082293894</c:v>
                      </c:pt>
                      <c:pt idx="217">
                        <c:v>-6.2635695281995636</c:v>
                      </c:pt>
                      <c:pt idx="218">
                        <c:v>-6.2057106355294502</c:v>
                      </c:pt>
                      <c:pt idx="219">
                        <c:v>-6.1181121784818311</c:v>
                      </c:pt>
                      <c:pt idx="220">
                        <c:v>-5.9803533065147931</c:v>
                      </c:pt>
                      <c:pt idx="221">
                        <c:v>-5.8211622586124641</c:v>
                      </c:pt>
                      <c:pt idx="222">
                        <c:v>-5.6122975833441853</c:v>
                      </c:pt>
                      <c:pt idx="223">
                        <c:v>-5.3782070705252609</c:v>
                      </c:pt>
                      <c:pt idx="224">
                        <c:v>-5.1134640815158097</c:v>
                      </c:pt>
                      <c:pt idx="225">
                        <c:v>-4.8344713026436734</c:v>
                      </c:pt>
                      <c:pt idx="226">
                        <c:v>-4.532000684310697</c:v>
                      </c:pt>
                      <c:pt idx="227">
                        <c:v>-4.2232883128435201</c:v>
                      </c:pt>
                      <c:pt idx="228">
                        <c:v>-3.8877668280912343</c:v>
                      </c:pt>
                      <c:pt idx="229">
                        <c:v>-3.5315117844907888</c:v>
                      </c:pt>
                      <c:pt idx="230">
                        <c:v>-3.1580649929049209</c:v>
                      </c:pt>
                      <c:pt idx="231">
                        <c:v>-2.8129623108036514</c:v>
                      </c:pt>
                      <c:pt idx="232">
                        <c:v>-2.5123586949039982</c:v>
                      </c:pt>
                      <c:pt idx="233">
                        <c:v>-2.2105345765916704</c:v>
                      </c:pt>
                      <c:pt idx="234">
                        <c:v>-1.9763047734185686</c:v>
                      </c:pt>
                      <c:pt idx="235">
                        <c:v>-1.7452960504004684</c:v>
                      </c:pt>
                      <c:pt idx="236">
                        <c:v>-1.5653915928425095</c:v>
                      </c:pt>
                      <c:pt idx="237">
                        <c:v>-1.4045927094252282</c:v>
                      </c:pt>
                      <c:pt idx="238">
                        <c:v>-1.3110783194569902</c:v>
                      </c:pt>
                      <c:pt idx="239">
                        <c:v>-1.2490288555101519</c:v>
                      </c:pt>
                      <c:pt idx="240">
                        <c:v>-1.2514885331981984</c:v>
                      </c:pt>
                      <c:pt idx="241">
                        <c:v>-1.2616962640034217</c:v>
                      </c:pt>
                      <c:pt idx="242">
                        <c:v>-1.2879703087545116</c:v>
                      </c:pt>
                      <c:pt idx="243">
                        <c:v>-1.2872154658787776</c:v>
                      </c:pt>
                      <c:pt idx="244">
                        <c:v>-1.2218199810748982</c:v>
                      </c:pt>
                      <c:pt idx="245">
                        <c:v>-1.167945295600638</c:v>
                      </c:pt>
                      <c:pt idx="246">
                        <c:v>-1.1315358827193898</c:v>
                      </c:pt>
                      <c:pt idx="247">
                        <c:v>-1.1171260073499012</c:v>
                      </c:pt>
                      <c:pt idx="248">
                        <c:v>-1.1133827134712766</c:v>
                      </c:pt>
                      <c:pt idx="249">
                        <c:v>-1.1095902383511116</c:v>
                      </c:pt>
                      <c:pt idx="250">
                        <c:v>-1.1095902383511116</c:v>
                      </c:pt>
                      <c:pt idx="251">
                        <c:v>-1.1095902383511116</c:v>
                      </c:pt>
                      <c:pt idx="252">
                        <c:v>-1.1095902383511116</c:v>
                      </c:pt>
                      <c:pt idx="253">
                        <c:v>-1.1095902383511116</c:v>
                      </c:pt>
                      <c:pt idx="254">
                        <c:v>-1.1095902383511116</c:v>
                      </c:pt>
                      <c:pt idx="255">
                        <c:v>-1.1095902383511116</c:v>
                      </c:pt>
                      <c:pt idx="256">
                        <c:v>-1.1095902383511116</c:v>
                      </c:pt>
                      <c:pt idx="257">
                        <c:v>-1.1095902383511116</c:v>
                      </c:pt>
                      <c:pt idx="258">
                        <c:v>-1.1095902383511116</c:v>
                      </c:pt>
                      <c:pt idx="259">
                        <c:v>-1.1095902383511116</c:v>
                      </c:pt>
                      <c:pt idx="260">
                        <c:v>-1.1095902383511116</c:v>
                      </c:pt>
                      <c:pt idx="261">
                        <c:v>-1.1095902383511116</c:v>
                      </c:pt>
                      <c:pt idx="262">
                        <c:v>-1.1095902383511116</c:v>
                      </c:pt>
                      <c:pt idx="263">
                        <c:v>-1.1095902383511116</c:v>
                      </c:pt>
                      <c:pt idx="264">
                        <c:v>-1.1095902383511116</c:v>
                      </c:pt>
                      <c:pt idx="265">
                        <c:v>-1.1095902383511116</c:v>
                      </c:pt>
                      <c:pt idx="266">
                        <c:v>-1.1095902383511116</c:v>
                      </c:pt>
                      <c:pt idx="267">
                        <c:v>-1.1095902383511116</c:v>
                      </c:pt>
                      <c:pt idx="268">
                        <c:v>-1.1095902383511116</c:v>
                      </c:pt>
                      <c:pt idx="269">
                        <c:v>-1.1095902383511116</c:v>
                      </c:pt>
                      <c:pt idx="270">
                        <c:v>-1.1095902383511116</c:v>
                      </c:pt>
                      <c:pt idx="271">
                        <c:v>-1.1095902383511116</c:v>
                      </c:pt>
                      <c:pt idx="272">
                        <c:v>-1.1095902383511116</c:v>
                      </c:pt>
                      <c:pt idx="273">
                        <c:v>-1.1095902383511116</c:v>
                      </c:pt>
                      <c:pt idx="274">
                        <c:v>-1.1095902383511116</c:v>
                      </c:pt>
                      <c:pt idx="275">
                        <c:v>-1.1095902383511116</c:v>
                      </c:pt>
                      <c:pt idx="276">
                        <c:v>-1.1095902383511116</c:v>
                      </c:pt>
                      <c:pt idx="277">
                        <c:v>-1.1095902383511116</c:v>
                      </c:pt>
                      <c:pt idx="278">
                        <c:v>-1.1095902383511116</c:v>
                      </c:pt>
                      <c:pt idx="279">
                        <c:v>-1.1095902383511116</c:v>
                      </c:pt>
                      <c:pt idx="280">
                        <c:v>-1.1095902383511116</c:v>
                      </c:pt>
                      <c:pt idx="281">
                        <c:v>-1.1095902383511116</c:v>
                      </c:pt>
                      <c:pt idx="282">
                        <c:v>-1.1095902383511116</c:v>
                      </c:pt>
                      <c:pt idx="283">
                        <c:v>-1.1095902383511116</c:v>
                      </c:pt>
                    </c:numCache>
                  </c:numRef>
                </c:yVal>
                <c:smooth val="0"/>
                <c:extLst>
                  <c:ext xmlns:c16="http://schemas.microsoft.com/office/drawing/2014/chart" uri="{C3380CC4-5D6E-409C-BE32-E72D297353CC}">
                    <c16:uniqueId val="{00000004-B323-4728-8906-C7B9E472BF8D}"/>
                  </c:ext>
                </c:extLst>
              </c15:ser>
            </c15:filteredScatterSeries>
          </c:ext>
        </c:extLst>
      </c:scatterChart>
      <c:valAx>
        <c:axId val="1619369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800" dirty="0"/>
                  <a:t>X</a:t>
                </a:r>
                <a:r>
                  <a:rPr lang="en-US" sz="1800" baseline="0" dirty="0"/>
                  <a:t> </a:t>
                </a:r>
                <a:r>
                  <a:rPr lang="en-US" sz="1800" dirty="0"/>
                  <a:t>(m)</a:t>
                </a:r>
              </a:p>
            </c:rich>
          </c:tx>
          <c:layout>
            <c:manualLayout>
              <c:xMode val="edge"/>
              <c:yMode val="edge"/>
              <c:x val="0.46200372490091252"/>
              <c:y val="0.92008992052172134"/>
            </c:manualLayout>
          </c:layout>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161936144"/>
        <c:crosses val="autoZero"/>
        <c:crossBetween val="midCat"/>
      </c:valAx>
      <c:valAx>
        <c:axId val="161936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sz="1800" dirty="0"/>
                  <a:t>Y</a:t>
                </a:r>
                <a:r>
                  <a:rPr lang="en-US" sz="1800" baseline="0" dirty="0"/>
                  <a:t> </a:t>
                </a:r>
                <a:r>
                  <a:rPr lang="en-US" sz="1800" dirty="0"/>
                  <a:t>(m)</a:t>
                </a:r>
              </a:p>
            </c:rich>
          </c:tx>
          <c:layout>
            <c:manualLayout>
              <c:xMode val="edge"/>
              <c:yMode val="edge"/>
              <c:x val="1.6546263303146527E-2"/>
              <c:y val="0.39814520077422821"/>
            </c:manualLayout>
          </c:layout>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936976"/>
        <c:crosses val="autoZero"/>
        <c:crossBetween val="midCat"/>
      </c:valAx>
      <c:spPr>
        <a:noFill/>
        <a:ln>
          <a:noFill/>
        </a:ln>
        <a:effectLst/>
      </c:spPr>
    </c:plotArea>
    <c:legend>
      <c:legendPos val="tr"/>
      <c:legendEntry>
        <c:idx val="2"/>
        <c:delete val="1"/>
      </c:legendEntry>
      <c:layout>
        <c:manualLayout>
          <c:xMode val="edge"/>
          <c:yMode val="edge"/>
          <c:x val="8.7986537000703233E-2"/>
          <c:y val="0.10366672528216851"/>
          <c:w val="0.27443874849606026"/>
          <c:h val="0.2510933962038864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FF434-36B2-942C-2833-AD98418AF0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BCE8F1-9177-6A3E-366F-046213217E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2AC904-1E1F-E26F-0AA3-20624C03E8F8}"/>
              </a:ext>
            </a:extLst>
          </p:cNvPr>
          <p:cNvSpPr>
            <a:spLocks noGrp="1"/>
          </p:cNvSpPr>
          <p:nvPr>
            <p:ph type="dt" sz="half" idx="10"/>
          </p:nvPr>
        </p:nvSpPr>
        <p:spPr/>
        <p:txBody>
          <a:bodyPr/>
          <a:lstStyle/>
          <a:p>
            <a:fld id="{B795E5F4-D6CF-4096-A4A5-AE7216759E98}" type="datetimeFigureOut">
              <a:rPr lang="en-US" smtClean="0"/>
              <a:t>11/30/2022</a:t>
            </a:fld>
            <a:endParaRPr lang="en-US"/>
          </a:p>
        </p:txBody>
      </p:sp>
      <p:sp>
        <p:nvSpPr>
          <p:cNvPr id="5" name="Footer Placeholder 4">
            <a:extLst>
              <a:ext uri="{FF2B5EF4-FFF2-40B4-BE49-F238E27FC236}">
                <a16:creationId xmlns:a16="http://schemas.microsoft.com/office/drawing/2014/main" id="{452AD079-BAF4-45B4-985C-EAF2CE861C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220B7-AD09-D7F2-FCA7-E99C07D85935}"/>
              </a:ext>
            </a:extLst>
          </p:cNvPr>
          <p:cNvSpPr>
            <a:spLocks noGrp="1"/>
          </p:cNvSpPr>
          <p:nvPr>
            <p:ph type="sldNum" sz="quarter" idx="12"/>
          </p:nvPr>
        </p:nvSpPr>
        <p:spPr/>
        <p:txBody>
          <a:bodyPr/>
          <a:lstStyle/>
          <a:p>
            <a:fld id="{FE9AF566-04F1-4696-819F-3D3E5A309389}" type="slidenum">
              <a:rPr lang="en-US" smtClean="0"/>
              <a:t>‹#›</a:t>
            </a:fld>
            <a:endParaRPr lang="en-US"/>
          </a:p>
        </p:txBody>
      </p:sp>
    </p:spTree>
    <p:extLst>
      <p:ext uri="{BB962C8B-B14F-4D97-AF65-F5344CB8AC3E}">
        <p14:creationId xmlns:p14="http://schemas.microsoft.com/office/powerpoint/2010/main" val="310871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301B-1443-A03B-AB01-2E80F0278D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7F435F-85DD-AC22-901B-C4853BB70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FF164-F324-8CC4-5206-EBFE069B6648}"/>
              </a:ext>
            </a:extLst>
          </p:cNvPr>
          <p:cNvSpPr>
            <a:spLocks noGrp="1"/>
          </p:cNvSpPr>
          <p:nvPr>
            <p:ph type="dt" sz="half" idx="10"/>
          </p:nvPr>
        </p:nvSpPr>
        <p:spPr/>
        <p:txBody>
          <a:bodyPr/>
          <a:lstStyle/>
          <a:p>
            <a:fld id="{B795E5F4-D6CF-4096-A4A5-AE7216759E98}" type="datetimeFigureOut">
              <a:rPr lang="en-US" smtClean="0"/>
              <a:t>11/30/2022</a:t>
            </a:fld>
            <a:endParaRPr lang="en-US"/>
          </a:p>
        </p:txBody>
      </p:sp>
      <p:sp>
        <p:nvSpPr>
          <p:cNvPr id="5" name="Footer Placeholder 4">
            <a:extLst>
              <a:ext uri="{FF2B5EF4-FFF2-40B4-BE49-F238E27FC236}">
                <a16:creationId xmlns:a16="http://schemas.microsoft.com/office/drawing/2014/main" id="{D053F042-2408-144C-4845-F230FA95B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6D4B3-52F4-0803-1986-3967B186E58E}"/>
              </a:ext>
            </a:extLst>
          </p:cNvPr>
          <p:cNvSpPr>
            <a:spLocks noGrp="1"/>
          </p:cNvSpPr>
          <p:nvPr>
            <p:ph type="sldNum" sz="quarter" idx="12"/>
          </p:nvPr>
        </p:nvSpPr>
        <p:spPr/>
        <p:txBody>
          <a:bodyPr/>
          <a:lstStyle/>
          <a:p>
            <a:fld id="{FE9AF566-04F1-4696-819F-3D3E5A309389}" type="slidenum">
              <a:rPr lang="en-US" smtClean="0"/>
              <a:t>‹#›</a:t>
            </a:fld>
            <a:endParaRPr lang="en-US"/>
          </a:p>
        </p:txBody>
      </p:sp>
    </p:spTree>
    <p:extLst>
      <p:ext uri="{BB962C8B-B14F-4D97-AF65-F5344CB8AC3E}">
        <p14:creationId xmlns:p14="http://schemas.microsoft.com/office/powerpoint/2010/main" val="3955997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4AEC85-B9D5-0D17-6229-DB21D79D18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75FA31-BC73-674D-DFDA-EAA7CFD6F7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BF63E-1229-7BFE-A17A-F59369627049}"/>
              </a:ext>
            </a:extLst>
          </p:cNvPr>
          <p:cNvSpPr>
            <a:spLocks noGrp="1"/>
          </p:cNvSpPr>
          <p:nvPr>
            <p:ph type="dt" sz="half" idx="10"/>
          </p:nvPr>
        </p:nvSpPr>
        <p:spPr/>
        <p:txBody>
          <a:bodyPr/>
          <a:lstStyle/>
          <a:p>
            <a:fld id="{B795E5F4-D6CF-4096-A4A5-AE7216759E98}" type="datetimeFigureOut">
              <a:rPr lang="en-US" smtClean="0"/>
              <a:t>11/30/2022</a:t>
            </a:fld>
            <a:endParaRPr lang="en-US"/>
          </a:p>
        </p:txBody>
      </p:sp>
      <p:sp>
        <p:nvSpPr>
          <p:cNvPr id="5" name="Footer Placeholder 4">
            <a:extLst>
              <a:ext uri="{FF2B5EF4-FFF2-40B4-BE49-F238E27FC236}">
                <a16:creationId xmlns:a16="http://schemas.microsoft.com/office/drawing/2014/main" id="{FCC70AA5-D00C-8F3D-199B-4D6FBF38D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76966-7E2F-5CA1-D2BC-83097DEA6C56}"/>
              </a:ext>
            </a:extLst>
          </p:cNvPr>
          <p:cNvSpPr>
            <a:spLocks noGrp="1"/>
          </p:cNvSpPr>
          <p:nvPr>
            <p:ph type="sldNum" sz="quarter" idx="12"/>
          </p:nvPr>
        </p:nvSpPr>
        <p:spPr/>
        <p:txBody>
          <a:bodyPr/>
          <a:lstStyle/>
          <a:p>
            <a:fld id="{FE9AF566-04F1-4696-819F-3D3E5A309389}" type="slidenum">
              <a:rPr lang="en-US" smtClean="0"/>
              <a:t>‹#›</a:t>
            </a:fld>
            <a:endParaRPr lang="en-US"/>
          </a:p>
        </p:txBody>
      </p:sp>
    </p:spTree>
    <p:extLst>
      <p:ext uri="{BB962C8B-B14F-4D97-AF65-F5344CB8AC3E}">
        <p14:creationId xmlns:p14="http://schemas.microsoft.com/office/powerpoint/2010/main" val="148803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ADC78-F3E5-4346-85EE-7AD6D9C917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A4D85F-4114-1DA5-8EF1-A551DE2E67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86960-2851-E012-2D29-31E8FA276643}"/>
              </a:ext>
            </a:extLst>
          </p:cNvPr>
          <p:cNvSpPr>
            <a:spLocks noGrp="1"/>
          </p:cNvSpPr>
          <p:nvPr>
            <p:ph type="dt" sz="half" idx="10"/>
          </p:nvPr>
        </p:nvSpPr>
        <p:spPr/>
        <p:txBody>
          <a:bodyPr/>
          <a:lstStyle/>
          <a:p>
            <a:fld id="{B795E5F4-D6CF-4096-A4A5-AE7216759E98}" type="datetimeFigureOut">
              <a:rPr lang="en-US" smtClean="0"/>
              <a:t>11/30/2022</a:t>
            </a:fld>
            <a:endParaRPr lang="en-US"/>
          </a:p>
        </p:txBody>
      </p:sp>
      <p:sp>
        <p:nvSpPr>
          <p:cNvPr id="5" name="Footer Placeholder 4">
            <a:extLst>
              <a:ext uri="{FF2B5EF4-FFF2-40B4-BE49-F238E27FC236}">
                <a16:creationId xmlns:a16="http://schemas.microsoft.com/office/drawing/2014/main" id="{9E4E4A27-6BC2-7C82-8FE0-186EAFBC7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A4C68-2AC4-D78B-7C8E-14FE9005B312}"/>
              </a:ext>
            </a:extLst>
          </p:cNvPr>
          <p:cNvSpPr>
            <a:spLocks noGrp="1"/>
          </p:cNvSpPr>
          <p:nvPr>
            <p:ph type="sldNum" sz="quarter" idx="12"/>
          </p:nvPr>
        </p:nvSpPr>
        <p:spPr/>
        <p:txBody>
          <a:bodyPr/>
          <a:lstStyle/>
          <a:p>
            <a:fld id="{FE9AF566-04F1-4696-819F-3D3E5A309389}" type="slidenum">
              <a:rPr lang="en-US" smtClean="0"/>
              <a:t>‹#›</a:t>
            </a:fld>
            <a:endParaRPr lang="en-US"/>
          </a:p>
        </p:txBody>
      </p:sp>
    </p:spTree>
    <p:extLst>
      <p:ext uri="{BB962C8B-B14F-4D97-AF65-F5344CB8AC3E}">
        <p14:creationId xmlns:p14="http://schemas.microsoft.com/office/powerpoint/2010/main" val="1492071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36BFD-2D3B-19C9-3377-B7F1900EEB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AB7403-763B-018A-82CE-A50886105C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C017D2-DDC7-E824-9A43-7B8192D8AB5A}"/>
              </a:ext>
            </a:extLst>
          </p:cNvPr>
          <p:cNvSpPr>
            <a:spLocks noGrp="1"/>
          </p:cNvSpPr>
          <p:nvPr>
            <p:ph type="dt" sz="half" idx="10"/>
          </p:nvPr>
        </p:nvSpPr>
        <p:spPr/>
        <p:txBody>
          <a:bodyPr/>
          <a:lstStyle/>
          <a:p>
            <a:fld id="{B795E5F4-D6CF-4096-A4A5-AE7216759E98}" type="datetimeFigureOut">
              <a:rPr lang="en-US" smtClean="0"/>
              <a:t>11/30/2022</a:t>
            </a:fld>
            <a:endParaRPr lang="en-US"/>
          </a:p>
        </p:txBody>
      </p:sp>
      <p:sp>
        <p:nvSpPr>
          <p:cNvPr id="5" name="Footer Placeholder 4">
            <a:extLst>
              <a:ext uri="{FF2B5EF4-FFF2-40B4-BE49-F238E27FC236}">
                <a16:creationId xmlns:a16="http://schemas.microsoft.com/office/drawing/2014/main" id="{94B61B87-7FB7-1DDE-3ACF-907D80BE0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C999A-8AAF-E0B2-8B80-C2406E798CF4}"/>
              </a:ext>
            </a:extLst>
          </p:cNvPr>
          <p:cNvSpPr>
            <a:spLocks noGrp="1"/>
          </p:cNvSpPr>
          <p:nvPr>
            <p:ph type="sldNum" sz="quarter" idx="12"/>
          </p:nvPr>
        </p:nvSpPr>
        <p:spPr/>
        <p:txBody>
          <a:bodyPr/>
          <a:lstStyle/>
          <a:p>
            <a:fld id="{FE9AF566-04F1-4696-819F-3D3E5A309389}" type="slidenum">
              <a:rPr lang="en-US" smtClean="0"/>
              <a:t>‹#›</a:t>
            </a:fld>
            <a:endParaRPr lang="en-US"/>
          </a:p>
        </p:txBody>
      </p:sp>
    </p:spTree>
    <p:extLst>
      <p:ext uri="{BB962C8B-B14F-4D97-AF65-F5344CB8AC3E}">
        <p14:creationId xmlns:p14="http://schemas.microsoft.com/office/powerpoint/2010/main" val="142385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E517B-B1F1-8D12-A21C-D0B19A5A42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2C497C-692D-6309-9BBB-62F5C93A4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17E475-6DD3-44A9-4C7C-267AC7241B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D4A858-370D-0E7B-873B-948ED0E81767}"/>
              </a:ext>
            </a:extLst>
          </p:cNvPr>
          <p:cNvSpPr>
            <a:spLocks noGrp="1"/>
          </p:cNvSpPr>
          <p:nvPr>
            <p:ph type="dt" sz="half" idx="10"/>
          </p:nvPr>
        </p:nvSpPr>
        <p:spPr/>
        <p:txBody>
          <a:bodyPr/>
          <a:lstStyle/>
          <a:p>
            <a:fld id="{B795E5F4-D6CF-4096-A4A5-AE7216759E98}" type="datetimeFigureOut">
              <a:rPr lang="en-US" smtClean="0"/>
              <a:t>11/30/2022</a:t>
            </a:fld>
            <a:endParaRPr lang="en-US"/>
          </a:p>
        </p:txBody>
      </p:sp>
      <p:sp>
        <p:nvSpPr>
          <p:cNvPr id="6" name="Footer Placeholder 5">
            <a:extLst>
              <a:ext uri="{FF2B5EF4-FFF2-40B4-BE49-F238E27FC236}">
                <a16:creationId xmlns:a16="http://schemas.microsoft.com/office/drawing/2014/main" id="{C94A0484-E095-A533-BCC4-1D33673F6E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6301DB-972D-6530-F8BD-BDF4219D286F}"/>
              </a:ext>
            </a:extLst>
          </p:cNvPr>
          <p:cNvSpPr>
            <a:spLocks noGrp="1"/>
          </p:cNvSpPr>
          <p:nvPr>
            <p:ph type="sldNum" sz="quarter" idx="12"/>
          </p:nvPr>
        </p:nvSpPr>
        <p:spPr/>
        <p:txBody>
          <a:bodyPr/>
          <a:lstStyle/>
          <a:p>
            <a:fld id="{FE9AF566-04F1-4696-819F-3D3E5A309389}" type="slidenum">
              <a:rPr lang="en-US" smtClean="0"/>
              <a:t>‹#›</a:t>
            </a:fld>
            <a:endParaRPr lang="en-US"/>
          </a:p>
        </p:txBody>
      </p:sp>
    </p:spTree>
    <p:extLst>
      <p:ext uri="{BB962C8B-B14F-4D97-AF65-F5344CB8AC3E}">
        <p14:creationId xmlns:p14="http://schemas.microsoft.com/office/powerpoint/2010/main" val="332738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B31FA-D6F1-0AB1-521F-BB04BF5854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A82604-C1E9-0B94-E511-1BF907D84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73446E-65D3-B200-456C-C9B9DC7EB4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013227-9BB4-FB09-6B69-3B9B515B46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0A3EA9-6EBF-B238-BF6C-2468DD74C3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2D681E-8ACA-ED9D-0FE1-B27EF0C603BC}"/>
              </a:ext>
            </a:extLst>
          </p:cNvPr>
          <p:cNvSpPr>
            <a:spLocks noGrp="1"/>
          </p:cNvSpPr>
          <p:nvPr>
            <p:ph type="dt" sz="half" idx="10"/>
          </p:nvPr>
        </p:nvSpPr>
        <p:spPr/>
        <p:txBody>
          <a:bodyPr/>
          <a:lstStyle/>
          <a:p>
            <a:fld id="{B795E5F4-D6CF-4096-A4A5-AE7216759E98}" type="datetimeFigureOut">
              <a:rPr lang="en-US" smtClean="0"/>
              <a:t>11/30/2022</a:t>
            </a:fld>
            <a:endParaRPr lang="en-US"/>
          </a:p>
        </p:txBody>
      </p:sp>
      <p:sp>
        <p:nvSpPr>
          <p:cNvPr id="8" name="Footer Placeholder 7">
            <a:extLst>
              <a:ext uri="{FF2B5EF4-FFF2-40B4-BE49-F238E27FC236}">
                <a16:creationId xmlns:a16="http://schemas.microsoft.com/office/drawing/2014/main" id="{514E176E-E46A-42E5-18D0-1A66917060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142C8E-07E1-F7D1-888D-10AEC1BC0A0F}"/>
              </a:ext>
            </a:extLst>
          </p:cNvPr>
          <p:cNvSpPr>
            <a:spLocks noGrp="1"/>
          </p:cNvSpPr>
          <p:nvPr>
            <p:ph type="sldNum" sz="quarter" idx="12"/>
          </p:nvPr>
        </p:nvSpPr>
        <p:spPr/>
        <p:txBody>
          <a:bodyPr/>
          <a:lstStyle/>
          <a:p>
            <a:fld id="{FE9AF566-04F1-4696-819F-3D3E5A309389}" type="slidenum">
              <a:rPr lang="en-US" smtClean="0"/>
              <a:t>‹#›</a:t>
            </a:fld>
            <a:endParaRPr lang="en-US"/>
          </a:p>
        </p:txBody>
      </p:sp>
    </p:spTree>
    <p:extLst>
      <p:ext uri="{BB962C8B-B14F-4D97-AF65-F5344CB8AC3E}">
        <p14:creationId xmlns:p14="http://schemas.microsoft.com/office/powerpoint/2010/main" val="1454087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80280-42BC-8305-21EC-4BA10B021A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57A2DB-8F14-E1B1-B3AF-343D885B1D22}"/>
              </a:ext>
            </a:extLst>
          </p:cNvPr>
          <p:cNvSpPr>
            <a:spLocks noGrp="1"/>
          </p:cNvSpPr>
          <p:nvPr>
            <p:ph type="dt" sz="half" idx="10"/>
          </p:nvPr>
        </p:nvSpPr>
        <p:spPr/>
        <p:txBody>
          <a:bodyPr/>
          <a:lstStyle/>
          <a:p>
            <a:fld id="{B795E5F4-D6CF-4096-A4A5-AE7216759E98}" type="datetimeFigureOut">
              <a:rPr lang="en-US" smtClean="0"/>
              <a:t>11/30/2022</a:t>
            </a:fld>
            <a:endParaRPr lang="en-US"/>
          </a:p>
        </p:txBody>
      </p:sp>
      <p:sp>
        <p:nvSpPr>
          <p:cNvPr id="4" name="Footer Placeholder 3">
            <a:extLst>
              <a:ext uri="{FF2B5EF4-FFF2-40B4-BE49-F238E27FC236}">
                <a16:creationId xmlns:a16="http://schemas.microsoft.com/office/drawing/2014/main" id="{A6F50575-8542-F8FC-2318-6F3EF4A113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1BFB5E-7DA1-60AA-B107-D410A7592B27}"/>
              </a:ext>
            </a:extLst>
          </p:cNvPr>
          <p:cNvSpPr>
            <a:spLocks noGrp="1"/>
          </p:cNvSpPr>
          <p:nvPr>
            <p:ph type="sldNum" sz="quarter" idx="12"/>
          </p:nvPr>
        </p:nvSpPr>
        <p:spPr/>
        <p:txBody>
          <a:bodyPr/>
          <a:lstStyle/>
          <a:p>
            <a:fld id="{FE9AF566-04F1-4696-819F-3D3E5A309389}" type="slidenum">
              <a:rPr lang="en-US" smtClean="0"/>
              <a:t>‹#›</a:t>
            </a:fld>
            <a:endParaRPr lang="en-US"/>
          </a:p>
        </p:txBody>
      </p:sp>
    </p:spTree>
    <p:extLst>
      <p:ext uri="{BB962C8B-B14F-4D97-AF65-F5344CB8AC3E}">
        <p14:creationId xmlns:p14="http://schemas.microsoft.com/office/powerpoint/2010/main" val="183973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C329D5-577A-DDDE-A172-5DA3D74C0923}"/>
              </a:ext>
            </a:extLst>
          </p:cNvPr>
          <p:cNvSpPr>
            <a:spLocks noGrp="1"/>
          </p:cNvSpPr>
          <p:nvPr>
            <p:ph type="dt" sz="half" idx="10"/>
          </p:nvPr>
        </p:nvSpPr>
        <p:spPr/>
        <p:txBody>
          <a:bodyPr/>
          <a:lstStyle/>
          <a:p>
            <a:fld id="{B795E5F4-D6CF-4096-A4A5-AE7216759E98}" type="datetimeFigureOut">
              <a:rPr lang="en-US" smtClean="0"/>
              <a:t>11/30/2022</a:t>
            </a:fld>
            <a:endParaRPr lang="en-US"/>
          </a:p>
        </p:txBody>
      </p:sp>
      <p:sp>
        <p:nvSpPr>
          <p:cNvPr id="3" name="Footer Placeholder 2">
            <a:extLst>
              <a:ext uri="{FF2B5EF4-FFF2-40B4-BE49-F238E27FC236}">
                <a16:creationId xmlns:a16="http://schemas.microsoft.com/office/drawing/2014/main" id="{F6E74BEB-3486-1DF6-2FEF-F51C7639E2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03A467-64C9-F90C-A9F3-B4E13D531406}"/>
              </a:ext>
            </a:extLst>
          </p:cNvPr>
          <p:cNvSpPr>
            <a:spLocks noGrp="1"/>
          </p:cNvSpPr>
          <p:nvPr>
            <p:ph type="sldNum" sz="quarter" idx="12"/>
          </p:nvPr>
        </p:nvSpPr>
        <p:spPr/>
        <p:txBody>
          <a:bodyPr/>
          <a:lstStyle/>
          <a:p>
            <a:fld id="{FE9AF566-04F1-4696-819F-3D3E5A309389}" type="slidenum">
              <a:rPr lang="en-US" smtClean="0"/>
              <a:t>‹#›</a:t>
            </a:fld>
            <a:endParaRPr lang="en-US"/>
          </a:p>
        </p:txBody>
      </p:sp>
    </p:spTree>
    <p:extLst>
      <p:ext uri="{BB962C8B-B14F-4D97-AF65-F5344CB8AC3E}">
        <p14:creationId xmlns:p14="http://schemas.microsoft.com/office/powerpoint/2010/main" val="41496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BE4F-B547-0E19-40A3-6C4F00E253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C503D0-7134-CA40-7C9C-E8A0DA9AD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F29F98-0C37-47EC-010D-6D171CBA2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2555A-9D8D-F0B6-F227-44550B9CF15A}"/>
              </a:ext>
            </a:extLst>
          </p:cNvPr>
          <p:cNvSpPr>
            <a:spLocks noGrp="1"/>
          </p:cNvSpPr>
          <p:nvPr>
            <p:ph type="dt" sz="half" idx="10"/>
          </p:nvPr>
        </p:nvSpPr>
        <p:spPr/>
        <p:txBody>
          <a:bodyPr/>
          <a:lstStyle/>
          <a:p>
            <a:fld id="{B795E5F4-D6CF-4096-A4A5-AE7216759E98}" type="datetimeFigureOut">
              <a:rPr lang="en-US" smtClean="0"/>
              <a:t>11/30/2022</a:t>
            </a:fld>
            <a:endParaRPr lang="en-US"/>
          </a:p>
        </p:txBody>
      </p:sp>
      <p:sp>
        <p:nvSpPr>
          <p:cNvPr id="6" name="Footer Placeholder 5">
            <a:extLst>
              <a:ext uri="{FF2B5EF4-FFF2-40B4-BE49-F238E27FC236}">
                <a16:creationId xmlns:a16="http://schemas.microsoft.com/office/drawing/2014/main" id="{6ECD2443-F7BB-21C6-DA50-D7D75E0B84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BC46EF-ABAB-639B-544C-AD952D62A417}"/>
              </a:ext>
            </a:extLst>
          </p:cNvPr>
          <p:cNvSpPr>
            <a:spLocks noGrp="1"/>
          </p:cNvSpPr>
          <p:nvPr>
            <p:ph type="sldNum" sz="quarter" idx="12"/>
          </p:nvPr>
        </p:nvSpPr>
        <p:spPr/>
        <p:txBody>
          <a:bodyPr/>
          <a:lstStyle/>
          <a:p>
            <a:fld id="{FE9AF566-04F1-4696-819F-3D3E5A309389}" type="slidenum">
              <a:rPr lang="en-US" smtClean="0"/>
              <a:t>‹#›</a:t>
            </a:fld>
            <a:endParaRPr lang="en-US"/>
          </a:p>
        </p:txBody>
      </p:sp>
    </p:spTree>
    <p:extLst>
      <p:ext uri="{BB962C8B-B14F-4D97-AF65-F5344CB8AC3E}">
        <p14:creationId xmlns:p14="http://schemas.microsoft.com/office/powerpoint/2010/main" val="1377289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8980-FC3B-D85A-4A16-90A29C385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37F124-EF2F-434F-0A4F-4CC02A0C53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79239-0669-C105-4BFD-0636CAC9F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5D121-D702-ED32-3A3A-C31AF5ED4EF7}"/>
              </a:ext>
            </a:extLst>
          </p:cNvPr>
          <p:cNvSpPr>
            <a:spLocks noGrp="1"/>
          </p:cNvSpPr>
          <p:nvPr>
            <p:ph type="dt" sz="half" idx="10"/>
          </p:nvPr>
        </p:nvSpPr>
        <p:spPr/>
        <p:txBody>
          <a:bodyPr/>
          <a:lstStyle/>
          <a:p>
            <a:fld id="{B795E5F4-D6CF-4096-A4A5-AE7216759E98}" type="datetimeFigureOut">
              <a:rPr lang="en-US" smtClean="0"/>
              <a:t>11/30/2022</a:t>
            </a:fld>
            <a:endParaRPr lang="en-US"/>
          </a:p>
        </p:txBody>
      </p:sp>
      <p:sp>
        <p:nvSpPr>
          <p:cNvPr id="6" name="Footer Placeholder 5">
            <a:extLst>
              <a:ext uri="{FF2B5EF4-FFF2-40B4-BE49-F238E27FC236}">
                <a16:creationId xmlns:a16="http://schemas.microsoft.com/office/drawing/2014/main" id="{C30DF67D-D8B9-F71B-D622-71C4193C24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E48F5-0EFD-707E-5185-D74089DEE48A}"/>
              </a:ext>
            </a:extLst>
          </p:cNvPr>
          <p:cNvSpPr>
            <a:spLocks noGrp="1"/>
          </p:cNvSpPr>
          <p:nvPr>
            <p:ph type="sldNum" sz="quarter" idx="12"/>
          </p:nvPr>
        </p:nvSpPr>
        <p:spPr/>
        <p:txBody>
          <a:bodyPr/>
          <a:lstStyle/>
          <a:p>
            <a:fld id="{FE9AF566-04F1-4696-819F-3D3E5A309389}" type="slidenum">
              <a:rPr lang="en-US" smtClean="0"/>
              <a:t>‹#›</a:t>
            </a:fld>
            <a:endParaRPr lang="en-US"/>
          </a:p>
        </p:txBody>
      </p:sp>
    </p:spTree>
    <p:extLst>
      <p:ext uri="{BB962C8B-B14F-4D97-AF65-F5344CB8AC3E}">
        <p14:creationId xmlns:p14="http://schemas.microsoft.com/office/powerpoint/2010/main" val="78593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A55B40-B5B7-C430-0A4C-72B6C3AF63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59E017-4FCD-163F-70FC-94C83C6B95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C6E00B-63B8-809F-8F33-34C6BCD63D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5E5F4-D6CF-4096-A4A5-AE7216759E98}" type="datetimeFigureOut">
              <a:rPr lang="en-US" smtClean="0"/>
              <a:t>11/30/2022</a:t>
            </a:fld>
            <a:endParaRPr lang="en-US"/>
          </a:p>
        </p:txBody>
      </p:sp>
      <p:sp>
        <p:nvSpPr>
          <p:cNvPr id="5" name="Footer Placeholder 4">
            <a:extLst>
              <a:ext uri="{FF2B5EF4-FFF2-40B4-BE49-F238E27FC236}">
                <a16:creationId xmlns:a16="http://schemas.microsoft.com/office/drawing/2014/main" id="{C0DFCA57-954D-A9DE-BEAF-FA9FF8273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3789AA-E953-7339-B80A-C29B991A8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9AF566-04F1-4696-819F-3D3E5A309389}" type="slidenum">
              <a:rPr lang="en-US" smtClean="0"/>
              <a:t>‹#›</a:t>
            </a:fld>
            <a:endParaRPr lang="en-US"/>
          </a:p>
        </p:txBody>
      </p:sp>
    </p:spTree>
    <p:extLst>
      <p:ext uri="{BB962C8B-B14F-4D97-AF65-F5344CB8AC3E}">
        <p14:creationId xmlns:p14="http://schemas.microsoft.com/office/powerpoint/2010/main" val="276995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89E4-05E7-639E-D6C5-32E74635DE5B}"/>
              </a:ext>
            </a:extLst>
          </p:cNvPr>
          <p:cNvSpPr>
            <a:spLocks noGrp="1"/>
          </p:cNvSpPr>
          <p:nvPr>
            <p:ph type="ctrTitle"/>
          </p:nvPr>
        </p:nvSpPr>
        <p:spPr>
          <a:xfrm>
            <a:off x="1523999" y="703434"/>
            <a:ext cx="9144000" cy="2387600"/>
          </a:xfrm>
        </p:spPr>
        <p:txBody>
          <a:bodyPr/>
          <a:lstStyle/>
          <a:p>
            <a:r>
              <a:rPr lang="en-US" dirty="0"/>
              <a:t>Dead Reckoning</a:t>
            </a:r>
          </a:p>
        </p:txBody>
      </p:sp>
      <p:pic>
        <p:nvPicPr>
          <p:cNvPr id="5" name="Picture 4">
            <a:extLst>
              <a:ext uri="{FF2B5EF4-FFF2-40B4-BE49-F238E27FC236}">
                <a16:creationId xmlns:a16="http://schemas.microsoft.com/office/drawing/2014/main" id="{799ED3D2-9908-1DA2-52D0-30F1B8701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192" y="3766966"/>
            <a:ext cx="4511615" cy="2190582"/>
          </a:xfrm>
          <a:prstGeom prst="rect">
            <a:avLst/>
          </a:prstGeom>
        </p:spPr>
      </p:pic>
    </p:spTree>
    <p:extLst>
      <p:ext uri="{BB962C8B-B14F-4D97-AF65-F5344CB8AC3E}">
        <p14:creationId xmlns:p14="http://schemas.microsoft.com/office/powerpoint/2010/main" val="312029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0F765E-5792-8414-CE32-6DF7BF49D45F}"/>
              </a:ext>
            </a:extLst>
          </p:cNvPr>
          <p:cNvSpPr txBox="1"/>
          <p:nvPr/>
        </p:nvSpPr>
        <p:spPr>
          <a:xfrm>
            <a:off x="698739" y="776377"/>
            <a:ext cx="5106838" cy="1477328"/>
          </a:xfrm>
          <a:prstGeom prst="rect">
            <a:avLst/>
          </a:prstGeom>
          <a:noFill/>
        </p:spPr>
        <p:txBody>
          <a:bodyPr wrap="square" rtlCol="0">
            <a:spAutoFit/>
          </a:bodyPr>
          <a:lstStyle/>
          <a:p>
            <a:pPr algn="just"/>
            <a:r>
              <a:rPr lang="en-US" dirty="0"/>
              <a:t>Used to Calculate position of vehicle through estimation. It uses heading and speed to determine the pose. Useful when you do not have a GPS fix.</a:t>
            </a:r>
          </a:p>
          <a:p>
            <a:endParaRPr lang="en-US" dirty="0"/>
          </a:p>
          <a:p>
            <a:pPr marL="285750" indent="-285750">
              <a:buFont typeface="Arial" panose="020B0604020202020204" pitchFamily="34" charset="0"/>
              <a:buChar char="•"/>
            </a:pP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AB82784-403B-C824-F407-CB6E1663EB8C}"/>
                  </a:ext>
                </a:extLst>
              </p:cNvPr>
              <p:cNvSpPr txBox="1"/>
              <p:nvPr/>
            </p:nvSpPr>
            <p:spPr>
              <a:xfrm>
                <a:off x="6633713" y="776377"/>
                <a:ext cx="5158596" cy="1200329"/>
              </a:xfrm>
              <a:prstGeom prst="rect">
                <a:avLst/>
              </a:prstGeom>
              <a:noFill/>
            </p:spPr>
            <p:txBody>
              <a:bodyPr wrap="square" rtlCol="0">
                <a:spAutoFit/>
              </a:bodyPr>
              <a:lstStyle/>
              <a:p>
                <a:r>
                  <a:rPr lang="en-US" dirty="0"/>
                  <a:t>Requires knowledge of:</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𝜃</m:t>
                    </m:r>
                  </m:oMath>
                </a14:m>
                <a:r>
                  <a:rPr lang="en-US" dirty="0"/>
                  <a:t> , The heading angle of the vehicle</a:t>
                </a:r>
              </a:p>
              <a:p>
                <a:pPr marL="285750" indent="-285750">
                  <a:buFont typeface="Arial" panose="020B0604020202020204" pitchFamily="34" charset="0"/>
                  <a:buChar char="•"/>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oMath>
                </a14:m>
                <a:r>
                  <a:rPr lang="en-US" dirty="0"/>
                  <a:t>, The speed of the vehicle</a:t>
                </a:r>
              </a:p>
              <a:p>
                <a:pPr marL="285750" indent="-285750">
                  <a:buFont typeface="Arial" panose="020B0604020202020204" pitchFamily="34" charset="0"/>
                  <a:buChar char="•"/>
                </a:pP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a14:m>
                <a:r>
                  <a:rPr lang="en-US" dirty="0"/>
                  <a:t>, The time difference between sampled values</a:t>
                </a:r>
              </a:p>
            </p:txBody>
          </p:sp>
        </mc:Choice>
        <mc:Fallback xmlns="">
          <p:sp>
            <p:nvSpPr>
              <p:cNvPr id="5" name="TextBox 4">
                <a:extLst>
                  <a:ext uri="{FF2B5EF4-FFF2-40B4-BE49-F238E27FC236}">
                    <a16:creationId xmlns:a16="http://schemas.microsoft.com/office/drawing/2014/main" id="{AAB82784-403B-C824-F407-CB6E1663EB8C}"/>
                  </a:ext>
                </a:extLst>
              </p:cNvPr>
              <p:cNvSpPr txBox="1">
                <a:spLocks noRot="1" noChangeAspect="1" noMove="1" noResize="1" noEditPoints="1" noAdjustHandles="1" noChangeArrowheads="1" noChangeShapeType="1" noTextEdit="1"/>
              </p:cNvSpPr>
              <p:nvPr/>
            </p:nvSpPr>
            <p:spPr>
              <a:xfrm>
                <a:off x="6633713" y="776377"/>
                <a:ext cx="5158596" cy="1200329"/>
              </a:xfrm>
              <a:prstGeom prst="rect">
                <a:avLst/>
              </a:prstGeom>
              <a:blipFill>
                <a:blip r:embed="rId2"/>
                <a:stretch>
                  <a:fillRect l="-946" t="-2538" b="-710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38462DD-D450-C69A-6708-BD79EFFCED6C}"/>
              </a:ext>
            </a:extLst>
          </p:cNvPr>
          <p:cNvSpPr txBox="1"/>
          <p:nvPr/>
        </p:nvSpPr>
        <p:spPr>
          <a:xfrm>
            <a:off x="698740" y="2193320"/>
            <a:ext cx="5106838" cy="923330"/>
          </a:xfrm>
          <a:prstGeom prst="rect">
            <a:avLst/>
          </a:prstGeom>
          <a:noFill/>
        </p:spPr>
        <p:txBody>
          <a:bodyPr wrap="square" rtlCol="0">
            <a:spAutoFit/>
          </a:bodyPr>
          <a:lstStyle/>
          <a:p>
            <a:r>
              <a:rPr lang="en-US" dirty="0"/>
              <a:t>In our case we have these values come in from the </a:t>
            </a:r>
            <a:r>
              <a:rPr lang="en-US" i="1" dirty="0"/>
              <a:t>Odometry</a:t>
            </a:r>
            <a:r>
              <a:rPr lang="en-US" dirty="0"/>
              <a:t> message for the car, which uses an IMU and the Encoder.</a:t>
            </a:r>
          </a:p>
        </p:txBody>
      </p:sp>
      <p:grpSp>
        <p:nvGrpSpPr>
          <p:cNvPr id="2" name="Group 1">
            <a:extLst>
              <a:ext uri="{FF2B5EF4-FFF2-40B4-BE49-F238E27FC236}">
                <a16:creationId xmlns:a16="http://schemas.microsoft.com/office/drawing/2014/main" id="{5CDFDC79-93A0-CB3F-8ECA-19D743DA45AB}"/>
              </a:ext>
            </a:extLst>
          </p:cNvPr>
          <p:cNvGrpSpPr/>
          <p:nvPr/>
        </p:nvGrpSpPr>
        <p:grpSpPr>
          <a:xfrm>
            <a:off x="4294992" y="3246767"/>
            <a:ext cx="4677441" cy="3071004"/>
            <a:chOff x="2562045" y="3303917"/>
            <a:chExt cx="4677441" cy="3071004"/>
          </a:xfrm>
        </p:grpSpPr>
        <p:cxnSp>
          <p:nvCxnSpPr>
            <p:cNvPr id="8" name="Straight Arrow Connector 7">
              <a:extLst>
                <a:ext uri="{FF2B5EF4-FFF2-40B4-BE49-F238E27FC236}">
                  <a16:creationId xmlns:a16="http://schemas.microsoft.com/office/drawing/2014/main" id="{B0797632-EDCA-5E66-2296-DBD4FD7BD0DE}"/>
                </a:ext>
              </a:extLst>
            </p:cNvPr>
            <p:cNvCxnSpPr>
              <a:cxnSpLocks/>
            </p:cNvCxnSpPr>
            <p:nvPr/>
          </p:nvCxnSpPr>
          <p:spPr>
            <a:xfrm flipV="1">
              <a:off x="2562045" y="3303917"/>
              <a:ext cx="0" cy="3071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CB11E7C-0C2E-D45E-EC2A-6C9EBE7D1644}"/>
                </a:ext>
              </a:extLst>
            </p:cNvPr>
            <p:cNvCxnSpPr>
              <a:cxnSpLocks/>
            </p:cNvCxnSpPr>
            <p:nvPr/>
          </p:nvCxnSpPr>
          <p:spPr>
            <a:xfrm>
              <a:off x="2562045" y="6374921"/>
              <a:ext cx="4071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4A8B910-82EA-E992-D9F7-63E2953FCF2C}"/>
                </a:ext>
              </a:extLst>
            </p:cNvPr>
            <p:cNvSpPr>
              <a:spLocks/>
            </p:cNvSpPr>
            <p:nvPr/>
          </p:nvSpPr>
          <p:spPr>
            <a:xfrm>
              <a:off x="3657599" y="4986078"/>
              <a:ext cx="810883" cy="508948"/>
            </a:xfrm>
            <a:prstGeom prst="rect">
              <a:avLst/>
            </a:prstGeom>
            <a:noFill/>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841D7424-6136-5168-C2C3-8A3D49528CA9}"/>
                </a:ext>
              </a:extLst>
            </p:cNvPr>
            <p:cNvCxnSpPr>
              <a:cxnSpLocks/>
            </p:cNvCxnSpPr>
            <p:nvPr/>
          </p:nvCxnSpPr>
          <p:spPr>
            <a:xfrm>
              <a:off x="4063040" y="5240552"/>
              <a:ext cx="1250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D4FE6D-A06F-42E9-8E32-A779C19826CD}"/>
                    </a:ext>
                  </a:extLst>
                </p:cNvPr>
                <p:cNvSpPr txBox="1">
                  <a:spLocks/>
                </p:cNvSpPr>
                <p:nvPr/>
              </p:nvSpPr>
              <p:spPr>
                <a:xfrm>
                  <a:off x="5336733" y="5027430"/>
                  <a:ext cx="1902753" cy="369332"/>
                </a:xfrm>
                <a:prstGeom prst="rect">
                  <a:avLst/>
                </a:prstGeom>
                <a:noFill/>
              </p:spPr>
              <p:txBody>
                <a:bodyPr wrap="square" rtlCol="0">
                  <a:spAutoFit/>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or linear speed</a:t>
                  </a:r>
                </a:p>
              </p:txBody>
            </p:sp>
          </mc:Choice>
          <mc:Fallback xmlns="">
            <p:sp>
              <p:nvSpPr>
                <p:cNvPr id="14" name="TextBox 13">
                  <a:extLst>
                    <a:ext uri="{FF2B5EF4-FFF2-40B4-BE49-F238E27FC236}">
                      <a16:creationId xmlns:a16="http://schemas.microsoft.com/office/drawing/2014/main" id="{F7D4FE6D-A06F-42E9-8E32-A779C19826CD}"/>
                    </a:ext>
                  </a:extLst>
                </p:cNvPr>
                <p:cNvSpPr txBox="1">
                  <a:spLocks noRot="1" noChangeAspect="1" noMove="1" noResize="1" noEditPoints="1" noAdjustHandles="1" noChangeArrowheads="1" noChangeShapeType="1" noTextEdit="1"/>
                </p:cNvSpPr>
                <p:nvPr/>
              </p:nvSpPr>
              <p:spPr>
                <a:xfrm>
                  <a:off x="5336733" y="5027430"/>
                  <a:ext cx="1902753" cy="369332"/>
                </a:xfrm>
                <a:prstGeom prst="rect">
                  <a:avLst/>
                </a:prstGeom>
                <a:blipFill>
                  <a:blip r:embed="rId3"/>
                  <a:stretch>
                    <a:fillRect t="-8197" b="-24590"/>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CF535737-A8FE-548D-F7E4-4BF72567490C}"/>
                </a:ext>
              </a:extLst>
            </p:cNvPr>
            <p:cNvSpPr>
              <a:spLocks/>
            </p:cNvSpPr>
            <p:nvPr/>
          </p:nvSpPr>
          <p:spPr>
            <a:xfrm>
              <a:off x="3935804" y="5113316"/>
              <a:ext cx="254471" cy="25447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CE903F5-8346-B333-8D81-0887561752C7}"/>
                </a:ext>
              </a:extLst>
            </p:cNvPr>
            <p:cNvSpPr>
              <a:spLocks/>
            </p:cNvSpPr>
            <p:nvPr/>
          </p:nvSpPr>
          <p:spPr>
            <a:xfrm>
              <a:off x="4040179" y="5212096"/>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48EA51E-CDBF-1C92-F47A-21772A1B318E}"/>
                    </a:ext>
                  </a:extLst>
                </p:cNvPr>
                <p:cNvSpPr txBox="1">
                  <a:spLocks/>
                </p:cNvSpPr>
                <p:nvPr/>
              </p:nvSpPr>
              <p:spPr>
                <a:xfrm>
                  <a:off x="3657599" y="5495026"/>
                  <a:ext cx="2085976"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𝜃</m:t>
                      </m:r>
                    </m:oMath>
                  </a14:m>
                  <a:r>
                    <a:rPr lang="en-US" dirty="0"/>
                    <a:t>, or yaw angle</a:t>
                  </a:r>
                </a:p>
              </p:txBody>
            </p:sp>
          </mc:Choice>
          <mc:Fallback xmlns="">
            <p:sp>
              <p:nvSpPr>
                <p:cNvPr id="17" name="TextBox 16">
                  <a:extLst>
                    <a:ext uri="{FF2B5EF4-FFF2-40B4-BE49-F238E27FC236}">
                      <a16:creationId xmlns:a16="http://schemas.microsoft.com/office/drawing/2014/main" id="{A48EA51E-CDBF-1C92-F47A-21772A1B318E}"/>
                    </a:ext>
                  </a:extLst>
                </p:cNvPr>
                <p:cNvSpPr txBox="1">
                  <a:spLocks noRot="1" noChangeAspect="1" noMove="1" noResize="1" noEditPoints="1" noAdjustHandles="1" noChangeArrowheads="1" noChangeShapeType="1" noTextEdit="1"/>
                </p:cNvSpPr>
                <p:nvPr/>
              </p:nvSpPr>
              <p:spPr>
                <a:xfrm>
                  <a:off x="3657599" y="5495026"/>
                  <a:ext cx="2085976" cy="369332"/>
                </a:xfrm>
                <a:prstGeom prst="rect">
                  <a:avLst/>
                </a:prstGeom>
                <a:blipFill>
                  <a:blip r:embed="rId4"/>
                  <a:stretch>
                    <a:fillRect t="-8197" b="-24590"/>
                  </a:stretch>
                </a:blipFill>
              </p:spPr>
              <p:txBody>
                <a:bodyPr/>
                <a:lstStyle/>
                <a:p>
                  <a:r>
                    <a:rPr lang="en-US">
                      <a:noFill/>
                    </a:rPr>
                    <a:t> </a:t>
                  </a:r>
                </a:p>
              </p:txBody>
            </p:sp>
          </mc:Fallback>
        </mc:AlternateContent>
      </p:grpSp>
    </p:spTree>
    <p:extLst>
      <p:ext uri="{BB962C8B-B14F-4D97-AF65-F5344CB8AC3E}">
        <p14:creationId xmlns:p14="http://schemas.microsoft.com/office/powerpoint/2010/main" val="320879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DEB244-20EE-C48A-5321-F79116D2EA13}"/>
              </a:ext>
            </a:extLst>
          </p:cNvPr>
          <p:cNvSpPr txBox="1"/>
          <p:nvPr/>
        </p:nvSpPr>
        <p:spPr>
          <a:xfrm>
            <a:off x="561976" y="438150"/>
            <a:ext cx="4552950" cy="646331"/>
          </a:xfrm>
          <a:prstGeom prst="rect">
            <a:avLst/>
          </a:prstGeom>
          <a:noFill/>
        </p:spPr>
        <p:txBody>
          <a:bodyPr wrap="square" rtlCol="0">
            <a:spAutoFit/>
          </a:bodyPr>
          <a:lstStyle/>
          <a:p>
            <a:r>
              <a:rPr lang="en-US" dirty="0"/>
              <a:t>You can then simply estimate the poses between time steps using simple trigonometry.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F3054DA-C489-3162-1308-27BD3FB7E7A1}"/>
                  </a:ext>
                </a:extLst>
              </p:cNvPr>
              <p:cNvSpPr txBox="1"/>
              <p:nvPr/>
            </p:nvSpPr>
            <p:spPr>
              <a:xfrm>
                <a:off x="561975" y="1266825"/>
                <a:ext cx="2310440" cy="873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 </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𝑝𝑜𝑠𝑒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𝑝𝑟𝑒𝑣</m:t>
                          </m:r>
                        </m:sub>
                      </m:sSub>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 </m:t>
                      </m:r>
                      <m:r>
                        <m:rPr>
                          <m:sty m:val="p"/>
                        </m:rPr>
                        <a:rPr lang="en-US" b="0" i="0" smtClean="0">
                          <a:latin typeface="Cambria Math" panose="02040503050406030204" pitchFamily="18" charset="0"/>
                        </a:rPr>
                        <m:t>sin</m:t>
                      </m:r>
                      <m:r>
                        <a:rPr lang="en-US" b="0" i="0" smtClean="0">
                          <a:latin typeface="Cambria Math" panose="02040503050406030204" pitchFamily="18" charset="0"/>
                        </a:rPr>
                        <m:t> </m:t>
                      </m:r>
                      <m:r>
                        <a:rPr lang="en-US" b="0" i="1" smtClean="0">
                          <a:latin typeface="Cambria Math" panose="02040503050406030204" pitchFamily="18" charset="0"/>
                        </a:rPr>
                        <m:t>𝜃</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𝑝𝑜𝑠𝑒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𝑝𝑟𝑒𝑣</m:t>
                          </m:r>
                        </m:sub>
                      </m:sSub>
                      <m:r>
                        <a:rPr lang="en-US" b="0" i="1" smtClean="0">
                          <a:latin typeface="Cambria Math" panose="02040503050406030204" pitchFamily="18" charset="0"/>
                        </a:rPr>
                        <m:t>+</m:t>
                      </m:r>
                      <m:r>
                        <a:rPr lang="en-US" b="0" i="1" smtClean="0">
                          <a:latin typeface="Cambria Math" panose="02040503050406030204" pitchFamily="18" charset="0"/>
                        </a:rPr>
                        <m:t>𝑟</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oMath>
                  </m:oMathPara>
                </a14:m>
                <a:endParaRPr lang="en-US" dirty="0"/>
              </a:p>
            </p:txBody>
          </p:sp>
        </mc:Choice>
        <mc:Fallback xmlns="">
          <p:sp>
            <p:nvSpPr>
              <p:cNvPr id="3" name="TextBox 2">
                <a:extLst>
                  <a:ext uri="{FF2B5EF4-FFF2-40B4-BE49-F238E27FC236}">
                    <a16:creationId xmlns:a16="http://schemas.microsoft.com/office/drawing/2014/main" id="{BF3054DA-C489-3162-1308-27BD3FB7E7A1}"/>
                  </a:ext>
                </a:extLst>
              </p:cNvPr>
              <p:cNvSpPr txBox="1">
                <a:spLocks noRot="1" noChangeAspect="1" noMove="1" noResize="1" noEditPoints="1" noAdjustHandles="1" noChangeArrowheads="1" noChangeShapeType="1" noTextEdit="1"/>
              </p:cNvSpPr>
              <p:nvPr/>
            </p:nvSpPr>
            <p:spPr>
              <a:xfrm>
                <a:off x="561975" y="1266825"/>
                <a:ext cx="2310440" cy="873829"/>
              </a:xfrm>
              <a:prstGeom prst="rect">
                <a:avLst/>
              </a:prstGeom>
              <a:blipFill>
                <a:blip r:embed="rId2"/>
                <a:stretch>
                  <a:fillRect l="-1583" t="-1399" r="-1847" b="-629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F910C65-83F8-F527-E942-E3AA56D9FC9B}"/>
              </a:ext>
            </a:extLst>
          </p:cNvPr>
          <p:cNvSpPr txBox="1"/>
          <p:nvPr/>
        </p:nvSpPr>
        <p:spPr>
          <a:xfrm>
            <a:off x="561974" y="2447925"/>
            <a:ext cx="4552949" cy="2862322"/>
          </a:xfrm>
          <a:prstGeom prst="rect">
            <a:avLst/>
          </a:prstGeom>
          <a:noFill/>
        </p:spPr>
        <p:txBody>
          <a:bodyPr wrap="square" rtlCol="0">
            <a:spAutoFit/>
          </a:bodyPr>
          <a:lstStyle/>
          <a:p>
            <a:r>
              <a:rPr lang="en-US" dirty="0"/>
              <a:t>Simply plotting the </a:t>
            </a:r>
            <a:r>
              <a:rPr lang="en-US" i="1" dirty="0"/>
              <a:t>Odometry</a:t>
            </a:r>
            <a:r>
              <a:rPr lang="en-US" dirty="0"/>
              <a:t> Dead Reckoning data yields interesting results.</a:t>
            </a:r>
          </a:p>
          <a:p>
            <a:endParaRPr lang="en-US" dirty="0"/>
          </a:p>
          <a:p>
            <a:r>
              <a:rPr lang="en-US" dirty="0"/>
              <a:t>The result is not accurate! That may be due to our IMU having drift and other issues.</a:t>
            </a:r>
          </a:p>
          <a:p>
            <a:endParaRPr lang="en-US" dirty="0"/>
          </a:p>
          <a:p>
            <a:endParaRPr lang="en-US" dirty="0"/>
          </a:p>
          <a:p>
            <a:r>
              <a:rPr lang="en-US" dirty="0"/>
              <a:t>It is better to use both GPS Data and Dead Reckoning data to interpolate between GPS Data Points.</a:t>
            </a:r>
          </a:p>
        </p:txBody>
      </p:sp>
      <p:graphicFrame>
        <p:nvGraphicFramePr>
          <p:cNvPr id="5" name="Chart 4">
            <a:extLst>
              <a:ext uri="{FF2B5EF4-FFF2-40B4-BE49-F238E27FC236}">
                <a16:creationId xmlns:a16="http://schemas.microsoft.com/office/drawing/2014/main" id="{2A6BC903-DC19-1F68-BF53-E1953998253B}"/>
              </a:ext>
            </a:extLst>
          </p:cNvPr>
          <p:cNvGraphicFramePr>
            <a:graphicFrameLocks/>
          </p:cNvGraphicFramePr>
          <p:nvPr>
            <p:extLst>
              <p:ext uri="{D42A27DB-BD31-4B8C-83A1-F6EECF244321}">
                <p14:modId xmlns:p14="http://schemas.microsoft.com/office/powerpoint/2010/main" val="1728650508"/>
              </p:ext>
            </p:extLst>
          </p:nvPr>
        </p:nvGraphicFramePr>
        <p:xfrm>
          <a:off x="5562290" y="1084481"/>
          <a:ext cx="6143935" cy="43052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7934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DEB244-20EE-C48A-5321-F79116D2EA13}"/>
              </a:ext>
            </a:extLst>
          </p:cNvPr>
          <p:cNvSpPr txBox="1"/>
          <p:nvPr/>
        </p:nvSpPr>
        <p:spPr>
          <a:xfrm>
            <a:off x="561976" y="438150"/>
            <a:ext cx="7229474" cy="923330"/>
          </a:xfrm>
          <a:prstGeom prst="rect">
            <a:avLst/>
          </a:prstGeom>
          <a:noFill/>
        </p:spPr>
        <p:txBody>
          <a:bodyPr wrap="square" rtlCol="0">
            <a:spAutoFit/>
          </a:bodyPr>
          <a:lstStyle/>
          <a:p>
            <a:r>
              <a:rPr lang="en-US" dirty="0"/>
              <a:t>To do this we know that the GPS Data is coming in at 3Hz and the Odometry is coming in at 6.67Hz. So, the general idea is to dead reckon between GPS Data Messages.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F3054DA-C489-3162-1308-27BD3FB7E7A1}"/>
                  </a:ext>
                </a:extLst>
              </p:cNvPr>
              <p:cNvSpPr txBox="1"/>
              <p:nvPr/>
            </p:nvSpPr>
            <p:spPr>
              <a:xfrm>
                <a:off x="561976" y="1542870"/>
                <a:ext cx="5240727" cy="11531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1" smtClean="0">
                          <a:latin typeface="Cambria Math" panose="02040503050406030204" pitchFamily="18" charset="0"/>
                        </a:rPr>
                        <m:t> </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𝑔𝑝𝑠</m:t>
                          </m:r>
                          <m:r>
                            <a:rPr lang="en-US" b="0" i="1" smtClean="0">
                              <a:latin typeface="Cambria Math" panose="02040503050406030204" pitchFamily="18" charset="0"/>
                            </a:rPr>
                            <m:t> </m:t>
                          </m:r>
                          <m:r>
                            <a:rPr lang="en-US" b="0" i="1" smtClean="0">
                              <a:latin typeface="Cambria Math" panose="02040503050406030204" pitchFamily="18" charset="0"/>
                            </a:rPr>
                            <m:t>𝑝𝑜𝑠𝑒</m:t>
                          </m:r>
                          <m:r>
                            <a:rPr lang="en-US" b="0" i="1" smtClean="0">
                              <a:latin typeface="Cambria Math" panose="02040503050406030204" pitchFamily="18" charset="0"/>
                            </a:rPr>
                            <m:t> </m:t>
                          </m:r>
                          <m:r>
                            <a:rPr lang="en-US" b="0" i="1" smtClean="0">
                              <a:latin typeface="Cambria Math" panose="02040503050406030204" pitchFamily="18" charset="0"/>
                            </a:rPr>
                            <m:t>𝑒𝑠𝑡𝑖𝑚𝑎𝑡𝑒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𝑔𝑝𝑠</m:t>
                          </m:r>
                          <m:r>
                            <a:rPr lang="en-US" b="0" i="1" smtClean="0">
                              <a:latin typeface="Cambria Math" panose="02040503050406030204" pitchFamily="18" charset="0"/>
                            </a:rPr>
                            <m:t>+</m:t>
                          </m:r>
                          <m:r>
                            <a:rPr lang="en-US" b="0" i="1" smtClean="0">
                              <a:latin typeface="Cambria Math" panose="02040503050406030204" pitchFamily="18" charset="0"/>
                            </a:rPr>
                            <m:t>𝑑𝑒𝑎𝑑</m:t>
                          </m:r>
                          <m:r>
                            <a:rPr lang="en-US" b="0" i="1" smtClean="0">
                              <a:latin typeface="Cambria Math" panose="02040503050406030204" pitchFamily="18" charset="0"/>
                            </a:rPr>
                            <m:t> </m:t>
                          </m:r>
                          <m:r>
                            <a:rPr lang="en-US" b="0" i="1" smtClean="0">
                              <a:latin typeface="Cambria Math" panose="02040503050406030204" pitchFamily="18" charset="0"/>
                            </a:rPr>
                            <m:t>𝑟𝑒𝑐𝑘𝑜𝑛</m:t>
                          </m:r>
                          <m:r>
                            <a:rPr lang="en-US" b="0" i="1" smtClean="0">
                              <a:latin typeface="Cambria Math" panose="02040503050406030204" pitchFamily="18" charset="0"/>
                            </a:rPr>
                            <m:t> </m:t>
                          </m:r>
                          <m:r>
                            <a:rPr lang="en-US" b="0" i="1" smtClean="0">
                              <a:latin typeface="Cambria Math" panose="02040503050406030204" pitchFamily="18" charset="0"/>
                            </a:rPr>
                            <m:t>𝑝𝑟𝑒𝑣</m:t>
                          </m:r>
                        </m:sub>
                      </m:sSub>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 </m:t>
                      </m:r>
                      <m:r>
                        <m:rPr>
                          <m:sty m:val="p"/>
                        </m:rPr>
                        <a:rPr lang="en-US" b="0" i="0" smtClean="0">
                          <a:latin typeface="Cambria Math" panose="02040503050406030204" pitchFamily="18" charset="0"/>
                        </a:rPr>
                        <m:t>sin</m:t>
                      </m:r>
                      <m:r>
                        <a:rPr lang="en-US" b="0" i="0" smtClean="0">
                          <a:latin typeface="Cambria Math" panose="02040503050406030204" pitchFamily="18" charset="0"/>
                        </a:rPr>
                        <m:t> </m:t>
                      </m:r>
                      <m:r>
                        <a:rPr lang="en-US" b="0" i="1" smtClean="0">
                          <a:latin typeface="Cambria Math" panose="02040503050406030204" pitchFamily="18" charset="0"/>
                        </a:rPr>
                        <m:t>𝜃</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𝑔𝑝𝑠</m:t>
                          </m:r>
                          <m:r>
                            <a:rPr lang="en-US" i="1">
                              <a:latin typeface="Cambria Math" panose="02040503050406030204" pitchFamily="18" charset="0"/>
                            </a:rPr>
                            <m:t> </m:t>
                          </m:r>
                          <m:r>
                            <a:rPr lang="en-US" i="1">
                              <a:latin typeface="Cambria Math" panose="02040503050406030204" pitchFamily="18" charset="0"/>
                            </a:rPr>
                            <m:t>𝑝𝑜𝑠𝑒</m:t>
                          </m:r>
                          <m:r>
                            <a:rPr lang="en-US" i="1">
                              <a:latin typeface="Cambria Math" panose="02040503050406030204" pitchFamily="18" charset="0"/>
                            </a:rPr>
                            <m:t> </m:t>
                          </m:r>
                          <m:r>
                            <a:rPr lang="en-US" i="1">
                              <a:latin typeface="Cambria Math" panose="02040503050406030204" pitchFamily="18" charset="0"/>
                            </a:rPr>
                            <m:t>𝑒𝑠𝑡𝑖𝑚𝑎𝑡𝑒</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𝑔𝑝𝑠</m:t>
                          </m:r>
                          <m:r>
                            <a:rPr lang="en-US" i="1">
                              <a:latin typeface="Cambria Math" panose="02040503050406030204" pitchFamily="18" charset="0"/>
                            </a:rPr>
                            <m:t>+</m:t>
                          </m:r>
                          <m:r>
                            <a:rPr lang="en-US" i="1">
                              <a:latin typeface="Cambria Math" panose="02040503050406030204" pitchFamily="18" charset="0"/>
                            </a:rPr>
                            <m:t>𝑑𝑒𝑎𝑑</m:t>
                          </m:r>
                          <m:r>
                            <a:rPr lang="en-US" i="1">
                              <a:latin typeface="Cambria Math" panose="02040503050406030204" pitchFamily="18" charset="0"/>
                            </a:rPr>
                            <m:t> </m:t>
                          </m:r>
                          <m:r>
                            <a:rPr lang="en-US" i="1">
                              <a:latin typeface="Cambria Math" panose="02040503050406030204" pitchFamily="18" charset="0"/>
                            </a:rPr>
                            <m:t>𝑟𝑒𝑐𝑘𝑜𝑛</m:t>
                          </m:r>
                          <m:r>
                            <a:rPr lang="en-US" i="1">
                              <a:latin typeface="Cambria Math" panose="02040503050406030204" pitchFamily="18" charset="0"/>
                            </a:rPr>
                            <m:t> </m:t>
                          </m:r>
                          <m:r>
                            <a:rPr lang="en-US" i="1">
                              <a:latin typeface="Cambria Math" panose="02040503050406030204" pitchFamily="18" charset="0"/>
                            </a:rPr>
                            <m:t>𝑝𝑟𝑒𝑣</m:t>
                          </m:r>
                        </m:sub>
                      </m:sSub>
                      <m:r>
                        <a:rPr lang="en-US" i="1">
                          <a:latin typeface="Cambria Math" panose="02040503050406030204" pitchFamily="18" charset="0"/>
                        </a:rPr>
                        <m:t>+</m:t>
                      </m:r>
                      <m:r>
                        <a:rPr lang="en-US" i="1">
                          <a:latin typeface="Cambria Math" panose="02040503050406030204" pitchFamily="18" charset="0"/>
                        </a:rPr>
                        <m:t>𝑟</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𝜃</m:t>
                          </m:r>
                        </m:e>
                      </m:func>
                    </m:oMath>
                  </m:oMathPara>
                </a14:m>
                <a:endParaRPr lang="en-US" dirty="0"/>
              </a:p>
              <a:p>
                <a:endParaRPr lang="en-US" dirty="0"/>
              </a:p>
            </p:txBody>
          </p:sp>
        </mc:Choice>
        <mc:Fallback xmlns="">
          <p:sp>
            <p:nvSpPr>
              <p:cNvPr id="3" name="TextBox 2">
                <a:extLst>
                  <a:ext uri="{FF2B5EF4-FFF2-40B4-BE49-F238E27FC236}">
                    <a16:creationId xmlns:a16="http://schemas.microsoft.com/office/drawing/2014/main" id="{BF3054DA-C489-3162-1308-27BD3FB7E7A1}"/>
                  </a:ext>
                </a:extLst>
              </p:cNvPr>
              <p:cNvSpPr txBox="1">
                <a:spLocks noRot="1" noChangeAspect="1" noMove="1" noResize="1" noEditPoints="1" noAdjustHandles="1" noChangeArrowheads="1" noChangeShapeType="1" noTextEdit="1"/>
              </p:cNvSpPr>
              <p:nvPr/>
            </p:nvSpPr>
            <p:spPr>
              <a:xfrm>
                <a:off x="561976" y="1542870"/>
                <a:ext cx="5240727" cy="1153136"/>
              </a:xfrm>
              <a:prstGeom prst="rect">
                <a:avLst/>
              </a:prstGeom>
              <a:blipFill>
                <a:blip r:embed="rId2"/>
                <a:stretch>
                  <a:fillRect t="-529"/>
                </a:stretch>
              </a:blipFill>
            </p:spPr>
            <p:txBody>
              <a:bodyPr/>
              <a:lstStyle/>
              <a:p>
                <a:r>
                  <a:rPr lang="en-US">
                    <a:noFill/>
                  </a:rPr>
                  <a:t> </a:t>
                </a:r>
              </a:p>
            </p:txBody>
          </p:sp>
        </mc:Fallback>
      </mc:AlternateContent>
      <p:graphicFrame>
        <p:nvGraphicFramePr>
          <p:cNvPr id="4" name="Chart 3">
            <a:extLst>
              <a:ext uri="{FF2B5EF4-FFF2-40B4-BE49-F238E27FC236}">
                <a16:creationId xmlns:a16="http://schemas.microsoft.com/office/drawing/2014/main" id="{2A6BC903-DC19-1F68-BF53-E1953998253B}"/>
              </a:ext>
            </a:extLst>
          </p:cNvPr>
          <p:cNvGraphicFramePr>
            <a:graphicFrameLocks/>
          </p:cNvGraphicFramePr>
          <p:nvPr>
            <p:extLst>
              <p:ext uri="{D42A27DB-BD31-4B8C-83A1-F6EECF244321}">
                <p14:modId xmlns:p14="http://schemas.microsoft.com/office/powerpoint/2010/main" val="2518912470"/>
              </p:ext>
            </p:extLst>
          </p:nvPr>
        </p:nvGraphicFramePr>
        <p:xfrm>
          <a:off x="5608321" y="1276350"/>
          <a:ext cx="6387284" cy="460629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65970377-D447-9E9C-6DD5-1FA402161DF9}"/>
              </a:ext>
            </a:extLst>
          </p:cNvPr>
          <p:cNvSpPr txBox="1"/>
          <p:nvPr/>
        </p:nvSpPr>
        <p:spPr>
          <a:xfrm>
            <a:off x="632460" y="3108960"/>
            <a:ext cx="4762500" cy="923330"/>
          </a:xfrm>
          <a:prstGeom prst="rect">
            <a:avLst/>
          </a:prstGeom>
          <a:noFill/>
        </p:spPr>
        <p:txBody>
          <a:bodyPr wrap="square" rtlCol="0">
            <a:spAutoFit/>
          </a:bodyPr>
          <a:lstStyle/>
          <a:p>
            <a:r>
              <a:rPr lang="en-US" dirty="0"/>
              <a:t>It is better, but there are issues with our IMU that need to be solved, but for what we are doing for now it is good enough</a:t>
            </a:r>
          </a:p>
        </p:txBody>
      </p:sp>
    </p:spTree>
    <p:extLst>
      <p:ext uri="{BB962C8B-B14F-4D97-AF65-F5344CB8AC3E}">
        <p14:creationId xmlns:p14="http://schemas.microsoft.com/office/powerpoint/2010/main" val="10875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AC58F4DA-8666-1A7C-6337-29875A836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658" y="542925"/>
            <a:ext cx="5267102" cy="4285698"/>
          </a:xfrm>
          <a:prstGeom prst="rect">
            <a:avLst/>
          </a:prstGeom>
        </p:spPr>
      </p:pic>
      <p:sp>
        <p:nvSpPr>
          <p:cNvPr id="4" name="TextBox 3">
            <a:extLst>
              <a:ext uri="{FF2B5EF4-FFF2-40B4-BE49-F238E27FC236}">
                <a16:creationId xmlns:a16="http://schemas.microsoft.com/office/drawing/2014/main" id="{C9DEFBDC-BCB3-3D61-3E4F-D519403108A3}"/>
              </a:ext>
            </a:extLst>
          </p:cNvPr>
          <p:cNvSpPr txBox="1"/>
          <p:nvPr/>
        </p:nvSpPr>
        <p:spPr>
          <a:xfrm>
            <a:off x="409574" y="542925"/>
            <a:ext cx="5686425" cy="4247317"/>
          </a:xfrm>
          <a:prstGeom prst="rect">
            <a:avLst/>
          </a:prstGeom>
          <a:noFill/>
        </p:spPr>
        <p:txBody>
          <a:bodyPr wrap="square" rtlCol="0">
            <a:spAutoFit/>
          </a:bodyPr>
          <a:lstStyle/>
          <a:p>
            <a:r>
              <a:rPr lang="en-US" dirty="0"/>
              <a:t>The use case for dead reckoning is really when you apply GPS INS fusion to get accurate Pose data. The figure on the right is a better representation of how dead reckoning data will look like. </a:t>
            </a:r>
          </a:p>
          <a:p>
            <a:endParaRPr lang="en-US" dirty="0"/>
          </a:p>
          <a:p>
            <a:endParaRPr lang="en-US" dirty="0"/>
          </a:p>
          <a:p>
            <a:r>
              <a:rPr lang="en-US" dirty="0"/>
              <a:t>A Kalman filter can be used in conjunction with dead reckoning data to give you a highly accurate (odometry dependent) pose estimation.</a:t>
            </a:r>
          </a:p>
          <a:p>
            <a:endParaRPr lang="en-US" dirty="0"/>
          </a:p>
          <a:p>
            <a:r>
              <a:rPr lang="en-US" dirty="0"/>
              <a:t>The idea is to use this as your Pose Estimator for the GPS NAV package. </a:t>
            </a:r>
          </a:p>
          <a:p>
            <a:endParaRPr lang="en-US" dirty="0"/>
          </a:p>
          <a:p>
            <a:r>
              <a:rPr lang="en-US" dirty="0"/>
              <a:t>You need to write both a controller (other than the point at carrot) and a pose estimator.</a:t>
            </a:r>
          </a:p>
        </p:txBody>
      </p:sp>
      <p:sp>
        <p:nvSpPr>
          <p:cNvPr id="5" name="TextBox 4">
            <a:extLst>
              <a:ext uri="{FF2B5EF4-FFF2-40B4-BE49-F238E27FC236}">
                <a16:creationId xmlns:a16="http://schemas.microsoft.com/office/drawing/2014/main" id="{E65808D8-87E1-91B9-6C46-A82CF61433C7}"/>
              </a:ext>
            </a:extLst>
          </p:cNvPr>
          <p:cNvSpPr txBox="1"/>
          <p:nvPr/>
        </p:nvSpPr>
        <p:spPr>
          <a:xfrm>
            <a:off x="409574" y="5400675"/>
            <a:ext cx="10963276" cy="830997"/>
          </a:xfrm>
          <a:prstGeom prst="rect">
            <a:avLst/>
          </a:prstGeom>
          <a:noFill/>
        </p:spPr>
        <p:txBody>
          <a:bodyPr wrap="square" rtlCol="0">
            <a:spAutoFit/>
          </a:bodyPr>
          <a:lstStyle/>
          <a:p>
            <a:r>
              <a:rPr lang="en-US" sz="2400" dirty="0"/>
              <a:t>You can go as simple (Just combining the Odometry and GPS Data and publishing that) or dead reckoning to get a better pose estimation.</a:t>
            </a:r>
          </a:p>
        </p:txBody>
      </p:sp>
    </p:spTree>
    <p:extLst>
      <p:ext uri="{BB962C8B-B14F-4D97-AF65-F5344CB8AC3E}">
        <p14:creationId xmlns:p14="http://schemas.microsoft.com/office/powerpoint/2010/main" val="1739930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410</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Dead Reckoning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 Reckoning</dc:title>
  <dc:creator>Penumarti, Aditya</dc:creator>
  <cp:lastModifiedBy>Penumarti, Aditya</cp:lastModifiedBy>
  <cp:revision>2</cp:revision>
  <dcterms:created xsi:type="dcterms:W3CDTF">2022-11-09T15:25:51Z</dcterms:created>
  <dcterms:modified xsi:type="dcterms:W3CDTF">2022-11-30T19:36:00Z</dcterms:modified>
</cp:coreProperties>
</file>