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5"/>
  </p:notesMasterIdLst>
  <p:sldIdLst>
    <p:sldId id="256" r:id="rId3"/>
    <p:sldId id="297" r:id="rId4"/>
    <p:sldId id="29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73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616"/>
    <a:srgbClr val="004B80"/>
    <a:srgbClr val="E18F41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9" autoAdjust="0"/>
  </p:normalViewPr>
  <p:slideViewPr>
    <p:cSldViewPr snapToGrid="0">
      <p:cViewPr varScale="1">
        <p:scale>
          <a:sx n="72" d="100"/>
          <a:sy n="72" d="100"/>
        </p:scale>
        <p:origin x="38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foxy/" TargetMode="External"/><Relationship Id="rId2" Type="http://schemas.openxmlformats.org/officeDocument/2006/relationships/hyperlink" Target="https://av1tenth-docs.readthedocs.io/en/latest/index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/>
              <a:t>turtlesim</a:t>
            </a:r>
            <a:endParaRPr lang="en-US" sz="2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Ros2, lecture 1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4952-3A05-67AC-7B0A-35EDDCD5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BDEE-9C26-5306-E277-9864D6A6DE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169A9-253F-D540-46A2-8AFAAECE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55B83-123E-E0D1-AE3A-0B1D15E5897A}"/>
              </a:ext>
            </a:extLst>
          </p:cNvPr>
          <p:cNvSpPr txBox="1"/>
          <p:nvPr/>
        </p:nvSpPr>
        <p:spPr>
          <a:xfrm>
            <a:off x="1640541" y="2447381"/>
            <a:ext cx="8193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ros2 topic pub  /turtlesim1/turtle1/</a:t>
            </a:r>
            <a:r>
              <a:rPr lang="en-US" sz="2000" dirty="0" err="1">
                <a:latin typeface="+mn-lt"/>
              </a:rPr>
              <a:t>cmd_vel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geometry_msgs</a:t>
            </a:r>
            <a:r>
              <a:rPr lang="en-US" sz="2000" dirty="0">
                <a:latin typeface="+mn-lt"/>
              </a:rPr>
              <a:t>/msg/Twist "{linear: {x: 2.0, y: 0.0, z: 0.0}, angular: {x: 0.0, y: 0.0, z: 1.8}}"</a:t>
            </a:r>
          </a:p>
        </p:txBody>
      </p:sp>
    </p:spTree>
    <p:extLst>
      <p:ext uri="{BB962C8B-B14F-4D97-AF65-F5344CB8AC3E}">
        <p14:creationId xmlns:p14="http://schemas.microsoft.com/office/powerpoint/2010/main" val="29218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7B31-5B9B-B8E5-2252-3A99C36E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and playing back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0A14-D6E8-FCDB-BA8C-B55C1D7023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rosbag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04F4-486A-7717-2CAC-97AB4A5A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8DDA3-DDC1-23B9-2CAF-57645896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30" y="2798651"/>
            <a:ext cx="3450721" cy="16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340FE-060A-C361-DCF1-78F9172F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C888E-C69E-006D-1511-092C2D9D9EE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Class Information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https://av1tenth-docs.readthedocs.io/en/latest/index.html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ROS2 documentation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https://docs.ros.org/en/foxy/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7DD7-608B-D1BF-07CE-DD905F39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/>
          <a:stretch/>
        </p:blipFill>
        <p:spPr>
          <a:xfrm>
            <a:off x="363714" y="2821163"/>
            <a:ext cx="3562350" cy="371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1D7-2389-FCF7-05CA-324BE286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879651"/>
            <a:ext cx="3476625" cy="565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7E6C3-8D02-286A-9578-3DAF8DF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5" y="2898951"/>
            <a:ext cx="3514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7D4B2-5BF6-33E0-0745-2BA1E8DA732F}"/>
              </a:ext>
            </a:extLst>
          </p:cNvPr>
          <p:cNvSpPr txBox="1"/>
          <p:nvPr/>
        </p:nvSpPr>
        <p:spPr>
          <a:xfrm>
            <a:off x="6621639" y="117659"/>
            <a:ext cx="534507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https://docs.ros.org/en/foxy/Tutorials.html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3B86A-680E-50D2-6CA1-23DD4427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4" y="143255"/>
            <a:ext cx="2324982" cy="22581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66E32-11E6-19F3-947E-CE7C3AD9AAF6}"/>
              </a:ext>
            </a:extLst>
          </p:cNvPr>
          <p:cNvCxnSpPr>
            <a:cxnSpLocks/>
          </p:cNvCxnSpPr>
          <p:nvPr/>
        </p:nvCxnSpPr>
        <p:spPr>
          <a:xfrm>
            <a:off x="587141" y="6470126"/>
            <a:ext cx="2974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B5FAD-55F1-0F85-E9D9-CAC4F87D7DD9}"/>
              </a:ext>
            </a:extLst>
          </p:cNvPr>
          <p:cNvSpPr/>
          <p:nvPr/>
        </p:nvSpPr>
        <p:spPr>
          <a:xfrm>
            <a:off x="4780162" y="2281187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7D7F-E69F-0397-88A4-E74B545935AC}"/>
              </a:ext>
            </a:extLst>
          </p:cNvPr>
          <p:cNvSpPr/>
          <p:nvPr/>
        </p:nvSpPr>
        <p:spPr>
          <a:xfrm>
            <a:off x="4751478" y="3463282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94EF-0FD5-FE3C-64C8-F3C60F2ED3AF}"/>
              </a:ext>
            </a:extLst>
          </p:cNvPr>
          <p:cNvSpPr/>
          <p:nvPr/>
        </p:nvSpPr>
        <p:spPr>
          <a:xfrm>
            <a:off x="4751478" y="5157906"/>
            <a:ext cx="2689042" cy="30496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33190-6F16-D8B8-CA5B-B83C9F8448E5}"/>
              </a:ext>
            </a:extLst>
          </p:cNvPr>
          <p:cNvSpPr/>
          <p:nvPr/>
        </p:nvSpPr>
        <p:spPr>
          <a:xfrm>
            <a:off x="4751478" y="6245366"/>
            <a:ext cx="2689042" cy="21658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6D5A53-4547-E98B-7D9A-542C21739270}"/>
              </a:ext>
            </a:extLst>
          </p:cNvPr>
          <p:cNvCxnSpPr>
            <a:cxnSpLocks/>
          </p:cNvCxnSpPr>
          <p:nvPr/>
        </p:nvCxnSpPr>
        <p:spPr>
          <a:xfrm>
            <a:off x="4694152" y="6202706"/>
            <a:ext cx="2974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55B8-C94D-D080-74B8-6E332C6605F7}"/>
              </a:ext>
            </a:extLst>
          </p:cNvPr>
          <p:cNvCxnSpPr>
            <a:cxnSpLocks/>
          </p:cNvCxnSpPr>
          <p:nvPr/>
        </p:nvCxnSpPr>
        <p:spPr>
          <a:xfrm>
            <a:off x="8648902" y="4997944"/>
            <a:ext cx="2974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57BD8-D695-90E6-823F-4030825D7419}"/>
              </a:ext>
            </a:extLst>
          </p:cNvPr>
          <p:cNvCxnSpPr>
            <a:cxnSpLocks/>
          </p:cNvCxnSpPr>
          <p:nvPr/>
        </p:nvCxnSpPr>
        <p:spPr>
          <a:xfrm>
            <a:off x="8590802" y="6259796"/>
            <a:ext cx="2974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7C250-A669-6776-5161-5CBDC2E95F8F}"/>
              </a:ext>
            </a:extLst>
          </p:cNvPr>
          <p:cNvSpPr/>
          <p:nvPr/>
        </p:nvSpPr>
        <p:spPr>
          <a:xfrm>
            <a:off x="8678776" y="3985331"/>
            <a:ext cx="2689042" cy="45344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4FEBE-FDE3-0B64-78C3-C61E7E2BAEC7}"/>
              </a:ext>
            </a:extLst>
          </p:cNvPr>
          <p:cNvSpPr/>
          <p:nvPr/>
        </p:nvSpPr>
        <p:spPr>
          <a:xfrm>
            <a:off x="8678776" y="6341629"/>
            <a:ext cx="2689042" cy="21079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3568C-BD92-06D1-D5B7-A851E5EE5576}"/>
              </a:ext>
            </a:extLst>
          </p:cNvPr>
          <p:cNvCxnSpPr>
            <a:cxnSpLocks/>
          </p:cNvCxnSpPr>
          <p:nvPr/>
        </p:nvCxnSpPr>
        <p:spPr>
          <a:xfrm>
            <a:off x="4751478" y="3382700"/>
            <a:ext cx="2974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ed star - Wikipedia">
            <a:extLst>
              <a:ext uri="{FF2B5EF4-FFF2-40B4-BE49-F238E27FC236}">
                <a16:creationId xmlns:a16="http://schemas.microsoft.com/office/drawing/2014/main" id="{27F7DE10-5F6F-BA53-BC73-3E230B61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30" y="4152681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9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27F3-25E0-9A21-2893-EBEF2F1E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66B6-8EB4-3F83-66A1-E190027D51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0" y="1557290"/>
            <a:ext cx="5590140" cy="4517503"/>
          </a:xfrm>
        </p:spPr>
        <p:txBody>
          <a:bodyPr/>
          <a:lstStyle/>
          <a:p>
            <a:r>
              <a:rPr lang="en-US" dirty="0"/>
              <a:t>add to .</a:t>
            </a:r>
            <a:r>
              <a:rPr lang="en-US" dirty="0" err="1"/>
              <a:t>bashrc</a:t>
            </a:r>
            <a:r>
              <a:rPr lang="en-US" dirty="0"/>
              <a:t> file in home directory</a:t>
            </a:r>
          </a:p>
          <a:p>
            <a:pPr marL="171450" lvl="1" indent="0">
              <a:buNone/>
            </a:pPr>
            <a:r>
              <a:rPr lang="en-US" dirty="0"/>
              <a:t>source /opt/</a:t>
            </a:r>
            <a:r>
              <a:rPr lang="en-US" dirty="0" err="1"/>
              <a:t>ros</a:t>
            </a:r>
            <a:r>
              <a:rPr lang="en-US" dirty="0"/>
              <a:t>/foxy/</a:t>
            </a:r>
            <a:r>
              <a:rPr lang="en-US" dirty="0" err="1"/>
              <a:t>setup.bash</a:t>
            </a:r>
            <a:r>
              <a:rPr lang="en-US" dirty="0"/>
              <a:t> </a:t>
            </a:r>
          </a:p>
          <a:p>
            <a:pPr marL="171450" lvl="1" indent="0">
              <a:buNone/>
            </a:pPr>
            <a:endParaRPr lang="en-US" dirty="0"/>
          </a:p>
          <a:p>
            <a:r>
              <a:rPr lang="en-US" dirty="0" err="1"/>
              <a:t>printenv</a:t>
            </a:r>
            <a:r>
              <a:rPr lang="en-US" dirty="0"/>
              <a:t> | grep –i ROS</a:t>
            </a:r>
          </a:p>
          <a:p>
            <a:pPr marL="1714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ROSROS_VERSION=2</a:t>
            </a:r>
          </a:p>
          <a:p>
            <a:pPr marL="1714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ROS_PYTHON_VERSION=3</a:t>
            </a:r>
          </a:p>
          <a:p>
            <a:pPr marL="1714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AMENT_PREFIX_PATH=/opt/</a:t>
            </a:r>
            <a:r>
              <a:rPr lang="en-US" dirty="0" err="1"/>
              <a:t>ros</a:t>
            </a:r>
            <a:r>
              <a:rPr lang="en-US" dirty="0"/>
              <a:t>/</a:t>
            </a:r>
            <a:r>
              <a:rPr lang="en-US" dirty="0" err="1"/>
              <a:t>foxyPYTHONPATH</a:t>
            </a:r>
            <a:r>
              <a:rPr lang="en-US" dirty="0"/>
              <a:t>=/opt/</a:t>
            </a:r>
            <a:r>
              <a:rPr lang="en-US" dirty="0" err="1"/>
              <a:t>ros</a:t>
            </a:r>
            <a:r>
              <a:rPr lang="en-US" dirty="0"/>
              <a:t>/foxy/lib/python3.8/site-packages</a:t>
            </a:r>
          </a:p>
          <a:p>
            <a:pPr marL="1714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LD_LIBRARY_PATH=/opt/</a:t>
            </a:r>
            <a:r>
              <a:rPr lang="en-US" dirty="0" err="1"/>
              <a:t>ros</a:t>
            </a:r>
            <a:r>
              <a:rPr lang="en-US" dirty="0"/>
              <a:t>/foxy/opt/</a:t>
            </a:r>
            <a:r>
              <a:rPr lang="en-US" dirty="0" err="1"/>
              <a:t>yaml_cpp_vendor</a:t>
            </a:r>
            <a:r>
              <a:rPr lang="en-US" dirty="0"/>
              <a:t>/lib:/opt/</a:t>
            </a:r>
            <a:r>
              <a:rPr lang="en-US" dirty="0" err="1"/>
              <a:t>ros</a:t>
            </a:r>
            <a:r>
              <a:rPr lang="en-US" dirty="0"/>
              <a:t>/foxy/opt/</a:t>
            </a:r>
            <a:r>
              <a:rPr lang="en-US" dirty="0" err="1"/>
              <a:t>rviz_ogre_vendor</a:t>
            </a:r>
            <a:r>
              <a:rPr lang="en-US" dirty="0"/>
              <a:t>/lib:/opt/</a:t>
            </a:r>
            <a:r>
              <a:rPr lang="en-US" dirty="0" err="1"/>
              <a:t>ros</a:t>
            </a:r>
            <a:r>
              <a:rPr lang="en-US" dirty="0"/>
              <a:t>/foxy/lib/x86_64-linux-gnu:/opt/</a:t>
            </a:r>
            <a:r>
              <a:rPr lang="en-US" dirty="0" err="1"/>
              <a:t>ros</a:t>
            </a:r>
            <a:r>
              <a:rPr lang="en-US" dirty="0"/>
              <a:t>/foxy/lib</a:t>
            </a:r>
          </a:p>
          <a:p>
            <a:pPr marL="1714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ROS_LOCALHOST_ONLY=0PATH=/opt/</a:t>
            </a:r>
            <a:r>
              <a:rPr lang="en-US" dirty="0" err="1"/>
              <a:t>ros</a:t>
            </a:r>
            <a:r>
              <a:rPr lang="en-US" dirty="0"/>
              <a:t>/foxy/bin:/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/local/bin:/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/bin:/</a:t>
            </a:r>
            <a:r>
              <a:rPr lang="en-US" dirty="0" err="1"/>
              <a:t>sbin</a:t>
            </a:r>
            <a:r>
              <a:rPr lang="en-US" dirty="0"/>
              <a:t>:/bin:/</a:t>
            </a:r>
            <a:r>
              <a:rPr lang="en-US" dirty="0" err="1"/>
              <a:t>usr</a:t>
            </a:r>
            <a:r>
              <a:rPr lang="en-US" dirty="0"/>
              <a:t>/games:/</a:t>
            </a:r>
            <a:r>
              <a:rPr lang="en-US" dirty="0" err="1"/>
              <a:t>usr</a:t>
            </a:r>
            <a:r>
              <a:rPr lang="en-US" dirty="0"/>
              <a:t>/local/games:/snap/bin</a:t>
            </a:r>
          </a:p>
          <a:p>
            <a:pPr marL="17145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ROS_DISTRO=foxy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C738-D18B-86C6-90BE-D2E5E6DD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B1C9D9-4F20-58B8-7044-AA450B556990}"/>
              </a:ext>
            </a:extLst>
          </p:cNvPr>
          <p:cNvSpPr txBox="1">
            <a:spLocks/>
          </p:cNvSpPr>
          <p:nvPr/>
        </p:nvSpPr>
        <p:spPr bwMode="auto">
          <a:xfrm>
            <a:off x="6082271" y="1409700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nodes</a:t>
            </a:r>
          </a:p>
          <a:p>
            <a:pPr lvl="1" defTabSz="914400"/>
            <a:r>
              <a:rPr lang="en-US" dirty="0"/>
              <a:t>Each node in ROS should be responsible for a single, module purpose.</a:t>
            </a:r>
          </a:p>
          <a:p>
            <a:pPr lvl="1" defTabSz="914400"/>
            <a:r>
              <a:rPr lang="en-US" dirty="0"/>
              <a:t>Each node can send and receive data to other nodes via </a:t>
            </a:r>
          </a:p>
          <a:p>
            <a:pPr lvl="2" defTabSz="914400"/>
            <a:r>
              <a:rPr lang="en-US" dirty="0"/>
              <a:t>topics</a:t>
            </a:r>
          </a:p>
          <a:p>
            <a:pPr lvl="2" defTabSz="914400"/>
            <a:r>
              <a:rPr lang="en-US" dirty="0"/>
              <a:t>services</a:t>
            </a:r>
          </a:p>
          <a:p>
            <a:pPr lvl="2" defTabSz="914400"/>
            <a:r>
              <a:rPr lang="en-US" dirty="0"/>
              <a:t>actions</a:t>
            </a:r>
          </a:p>
          <a:p>
            <a:pPr lvl="2" defTabSz="914400"/>
            <a:r>
              <a:rPr lang="en-US" dirty="0"/>
              <a:t>parameters.</a:t>
            </a:r>
          </a:p>
          <a:p>
            <a:pPr lvl="1" defTabSz="914400"/>
            <a:endParaRPr lang="en-US" dirty="0"/>
          </a:p>
          <a:p>
            <a:pPr marL="171450" lvl="1" indent="0" defTabSz="914400">
              <a:buNone/>
            </a:pPr>
            <a:endParaRPr lang="en-US" dirty="0"/>
          </a:p>
        </p:txBody>
      </p:sp>
      <p:pic>
        <p:nvPicPr>
          <p:cNvPr id="11" name="Picture 4" descr="Red star - Wikipedia">
            <a:extLst>
              <a:ext uri="{FF2B5EF4-FFF2-40B4-BE49-F238E27FC236}">
                <a16:creationId xmlns:a16="http://schemas.microsoft.com/office/drawing/2014/main" id="{70EB3A4F-1D71-8AE6-3934-74D60CB3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818" y="1927625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1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27B6-8B90-29E0-4E02-721C787C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B40F6-1C90-4FE7-E447-2BE5D552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46" y="1365681"/>
            <a:ext cx="8413916" cy="498388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2ACD68-0145-C700-30CF-89217EEA31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0" y="1557290"/>
            <a:ext cx="5590140" cy="4517503"/>
          </a:xfrm>
        </p:spPr>
        <p:txBody>
          <a:bodyPr/>
          <a:lstStyle/>
          <a:p>
            <a:r>
              <a:rPr lang="en-US" b="1" i="1" dirty="0"/>
              <a:t>topics</a:t>
            </a:r>
            <a:r>
              <a:rPr lang="en-US" dirty="0"/>
              <a:t> are most commonly used</a:t>
            </a:r>
          </a:p>
          <a:p>
            <a:r>
              <a:rPr lang="en-US" dirty="0"/>
              <a:t>followed by </a:t>
            </a:r>
            <a:r>
              <a:rPr lang="en-US" b="1" i="1" dirty="0"/>
              <a:t>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54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9763-A18E-A0BA-71FA-46183DB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turtlesim</a:t>
            </a:r>
            <a:r>
              <a:rPr lang="en-US" dirty="0"/>
              <a:t> and </a:t>
            </a:r>
            <a:r>
              <a:rPr lang="en-US" dirty="0" err="1"/>
              <a:t>rqt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4AB4-ADF7-839F-9565-ADDD9140E6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turtlesim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 update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ros</a:t>
            </a:r>
            <a:r>
              <a:rPr lang="en-US" dirty="0"/>
              <a:t>-foxy-</a:t>
            </a:r>
            <a:r>
              <a:rPr lang="en-US" dirty="0" err="1"/>
              <a:t>turtlesim</a:t>
            </a:r>
            <a:endParaRPr lang="en-US" dirty="0"/>
          </a:p>
          <a:p>
            <a:r>
              <a:rPr lang="en-US" dirty="0"/>
              <a:t>check that it is installed ok</a:t>
            </a:r>
          </a:p>
          <a:p>
            <a:pPr lvl="1"/>
            <a:r>
              <a:rPr lang="en-US" dirty="0"/>
              <a:t>ros2 pkg executables </a:t>
            </a:r>
            <a:r>
              <a:rPr lang="en-US" dirty="0" err="1"/>
              <a:t>turtlesim</a:t>
            </a:r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turtlesim</a:t>
            </a:r>
            <a:endParaRPr lang="en-US" dirty="0"/>
          </a:p>
          <a:p>
            <a:pPr lvl="1"/>
            <a:r>
              <a:rPr lang="en-US" dirty="0"/>
              <a:t>ros2 run </a:t>
            </a:r>
            <a:r>
              <a:rPr lang="en-US" dirty="0" err="1"/>
              <a:t>turtlesim</a:t>
            </a:r>
            <a:r>
              <a:rPr lang="en-US" dirty="0"/>
              <a:t> </a:t>
            </a:r>
            <a:r>
              <a:rPr lang="en-US" dirty="0" err="1"/>
              <a:t>turtlesim_node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 a 2</a:t>
            </a:r>
            <a:r>
              <a:rPr lang="en-US" baseline="30000" dirty="0"/>
              <a:t>nd</a:t>
            </a:r>
            <a:r>
              <a:rPr lang="en-US" dirty="0"/>
              <a:t> node for </a:t>
            </a:r>
            <a:r>
              <a:rPr lang="en-US" dirty="0" err="1"/>
              <a:t>teleop</a:t>
            </a:r>
            <a:r>
              <a:rPr lang="en-US" dirty="0"/>
              <a:t> keyboard input</a:t>
            </a:r>
          </a:p>
          <a:p>
            <a:pPr lvl="1"/>
            <a:r>
              <a:rPr lang="en-US" dirty="0"/>
              <a:t>ros2 run </a:t>
            </a:r>
            <a:r>
              <a:rPr lang="en-US" dirty="0" err="1"/>
              <a:t>turtlesim</a:t>
            </a:r>
            <a:r>
              <a:rPr lang="en-US" dirty="0"/>
              <a:t> </a:t>
            </a:r>
            <a:r>
              <a:rPr lang="en-US" dirty="0" err="1"/>
              <a:t>turtle_teleop_key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B57F-9DD5-5238-0A48-FF1A916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B0CD5-F6BE-4AD4-484B-6E12D77D20A5}"/>
              </a:ext>
            </a:extLst>
          </p:cNvPr>
          <p:cNvSpPr txBox="1"/>
          <p:nvPr/>
        </p:nvSpPr>
        <p:spPr>
          <a:xfrm>
            <a:off x="1539772" y="491721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package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6A54E-49B6-CE07-182D-23609099BAC8}"/>
              </a:ext>
            </a:extLst>
          </p:cNvPr>
          <p:cNvSpPr txBox="1"/>
          <p:nvPr/>
        </p:nvSpPr>
        <p:spPr>
          <a:xfrm>
            <a:off x="3374748" y="4732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node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58209D-7930-490F-32D5-1E3CB79517E8}"/>
              </a:ext>
            </a:extLst>
          </p:cNvPr>
          <p:cNvCxnSpPr/>
          <p:nvPr/>
        </p:nvCxnSpPr>
        <p:spPr>
          <a:xfrm flipH="1" flipV="1">
            <a:off x="2186592" y="4466468"/>
            <a:ext cx="202131" cy="37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E5C6-4083-A300-F744-21827ACA0BF0}"/>
              </a:ext>
            </a:extLst>
          </p:cNvPr>
          <p:cNvCxnSpPr>
            <a:cxnSpLocks/>
          </p:cNvCxnSpPr>
          <p:nvPr/>
        </p:nvCxnSpPr>
        <p:spPr>
          <a:xfrm flipH="1" flipV="1">
            <a:off x="3494521" y="4470838"/>
            <a:ext cx="382344" cy="300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F5FD3-9FF1-6549-DDE6-D351DFA6EB7C}"/>
              </a:ext>
            </a:extLst>
          </p:cNvPr>
          <p:cNvSpPr txBox="1">
            <a:spLocks/>
          </p:cNvSpPr>
          <p:nvPr/>
        </p:nvSpPr>
        <p:spPr bwMode="auto">
          <a:xfrm>
            <a:off x="6082271" y="1409700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what nodes are running?</a:t>
            </a:r>
          </a:p>
          <a:p>
            <a:pPr lvl="1" defTabSz="914400"/>
            <a:r>
              <a:rPr lang="en-US" dirty="0"/>
              <a:t>ros2 node list</a:t>
            </a:r>
          </a:p>
          <a:p>
            <a:pPr defTabSz="914400"/>
            <a:r>
              <a:rPr lang="en-US" dirty="0"/>
              <a:t>what topics are being passed about?</a:t>
            </a:r>
          </a:p>
          <a:p>
            <a:pPr lvl="1" defTabSz="914400"/>
            <a:r>
              <a:rPr lang="en-US" dirty="0"/>
              <a:t>ros2 topic list</a:t>
            </a:r>
          </a:p>
          <a:p>
            <a:pPr defTabSz="914400"/>
            <a:r>
              <a:rPr lang="en-US" dirty="0"/>
              <a:t>what service / client relationships are there?</a:t>
            </a:r>
          </a:p>
          <a:p>
            <a:pPr lvl="1" defTabSz="914400"/>
            <a:r>
              <a:rPr lang="en-US" dirty="0"/>
              <a:t>ros2 service list</a:t>
            </a:r>
          </a:p>
          <a:p>
            <a:pPr defTabSz="914400"/>
            <a:r>
              <a:rPr lang="en-US" dirty="0"/>
              <a:t>what actions are set up?</a:t>
            </a:r>
          </a:p>
          <a:p>
            <a:pPr lvl="1" defTabSz="914400"/>
            <a:r>
              <a:rPr lang="en-US" dirty="0"/>
              <a:t>ros2 action list</a:t>
            </a:r>
          </a:p>
          <a:p>
            <a:pPr lvl="1" defTabSz="914400"/>
            <a:endParaRPr lang="en-US" dirty="0"/>
          </a:p>
          <a:p>
            <a:pPr defTabSz="914400"/>
            <a:r>
              <a:rPr lang="en-US" dirty="0"/>
              <a:t>visualize the nodes and topics/services/actions</a:t>
            </a:r>
          </a:p>
          <a:p>
            <a:pPr lvl="1" defTabSz="914400"/>
            <a:r>
              <a:rPr lang="en-US" dirty="0" err="1"/>
              <a:t>rqt_graph</a:t>
            </a:r>
            <a:endParaRPr lang="en-US" dirty="0"/>
          </a:p>
          <a:p>
            <a:pPr marL="171450" lvl="1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3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9763-A18E-A0BA-71FA-46183DB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turtlesim</a:t>
            </a:r>
            <a:r>
              <a:rPr lang="en-US" dirty="0"/>
              <a:t> and </a:t>
            </a:r>
            <a:r>
              <a:rPr lang="en-US" dirty="0" err="1"/>
              <a:t>rqt</a:t>
            </a:r>
            <a:r>
              <a:rPr lang="en-US" dirty="0"/>
              <a:t>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4AB4-ADF7-839F-9565-ADDD9140E6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2" y="2019303"/>
            <a:ext cx="5407257" cy="4517503"/>
          </a:xfrm>
        </p:spPr>
        <p:txBody>
          <a:bodyPr/>
          <a:lstStyle/>
          <a:p>
            <a:r>
              <a:rPr lang="en-US" dirty="0"/>
              <a:t>learn about a node</a:t>
            </a:r>
          </a:p>
          <a:p>
            <a:pPr lvl="1"/>
            <a:r>
              <a:rPr lang="en-US" dirty="0"/>
              <a:t>ros2 node info </a:t>
            </a:r>
            <a:r>
              <a:rPr lang="en-US" i="1" dirty="0" err="1"/>
              <a:t>nodeName</a:t>
            </a:r>
            <a:endParaRPr lang="en-US" dirty="0"/>
          </a:p>
          <a:p>
            <a:r>
              <a:rPr lang="en-US" dirty="0"/>
              <a:t>learn about a topic</a:t>
            </a:r>
          </a:p>
          <a:p>
            <a:pPr lvl="1"/>
            <a:r>
              <a:rPr lang="en-US" dirty="0"/>
              <a:t>ros2 topic info </a:t>
            </a:r>
            <a:r>
              <a:rPr lang="en-US" i="1" dirty="0" err="1"/>
              <a:t>topicName</a:t>
            </a:r>
            <a:endParaRPr lang="en-US" dirty="0"/>
          </a:p>
          <a:p>
            <a:r>
              <a:rPr lang="en-US" dirty="0"/>
              <a:t>learn about a service or action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rqt</a:t>
            </a:r>
            <a:r>
              <a:rPr lang="en-US" dirty="0"/>
              <a:t> program</a:t>
            </a:r>
          </a:p>
          <a:p>
            <a:pPr lvl="1"/>
            <a:r>
              <a:rPr lang="en-US" dirty="0" err="1"/>
              <a:t>rqt</a:t>
            </a:r>
            <a:endParaRPr lang="en-US" dirty="0"/>
          </a:p>
          <a:p>
            <a:pPr lvl="1"/>
            <a:r>
              <a:rPr lang="en-US" dirty="0" err="1"/>
              <a:t>rqt</a:t>
            </a:r>
            <a:r>
              <a:rPr lang="en-US" dirty="0"/>
              <a:t> --force-discover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B57F-9DD5-5238-0A48-FF1A916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F5FD3-9FF1-6549-DDE6-D351DFA6EB7C}"/>
              </a:ext>
            </a:extLst>
          </p:cNvPr>
          <p:cNvSpPr txBox="1">
            <a:spLocks/>
          </p:cNvSpPr>
          <p:nvPr/>
        </p:nvSpPr>
        <p:spPr bwMode="auto">
          <a:xfrm>
            <a:off x="6082271" y="1170248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understanding nodes</a:t>
            </a:r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understanding topics</a:t>
            </a:r>
          </a:p>
          <a:p>
            <a:pPr marL="171450" lvl="1" indent="0" defTabSz="91440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48678-357E-0CE3-F80D-EE992954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8" y="1710372"/>
            <a:ext cx="2282119" cy="1182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EA4F8-409F-BE58-9DF0-8404071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37" y="3428999"/>
            <a:ext cx="294384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9763-A18E-A0BA-71FA-46183DB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turtlesim</a:t>
            </a:r>
            <a:r>
              <a:rPr lang="en-US" dirty="0"/>
              <a:t> and </a:t>
            </a:r>
            <a:r>
              <a:rPr lang="en-US" dirty="0" err="1"/>
              <a:t>rqt</a:t>
            </a:r>
            <a:r>
              <a:rPr lang="en-US" dirty="0"/>
              <a:t>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4AB4-ADF7-839F-9565-ADDD9140E6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5797" y="2027820"/>
            <a:ext cx="5407257" cy="4517503"/>
          </a:xfrm>
        </p:spPr>
        <p:txBody>
          <a:bodyPr/>
          <a:lstStyle/>
          <a:p>
            <a:r>
              <a:rPr lang="en-US" dirty="0"/>
              <a:t>understanding services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B57F-9DD5-5238-0A48-FF1A916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8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F5FD3-9FF1-6549-DDE6-D351DFA6EB7C}"/>
              </a:ext>
            </a:extLst>
          </p:cNvPr>
          <p:cNvSpPr txBox="1">
            <a:spLocks/>
          </p:cNvSpPr>
          <p:nvPr/>
        </p:nvSpPr>
        <p:spPr bwMode="auto">
          <a:xfrm>
            <a:off x="6082271" y="1409700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understanding actions</a:t>
            </a:r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marL="171450" lvl="1" indent="0" defTabSz="91440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F3F6C-8AA3-06EB-FCD7-635CA6E2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3" y="2717865"/>
            <a:ext cx="3812021" cy="2867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A6454-FF2A-0477-714A-06D07653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23" y="2027820"/>
            <a:ext cx="4011228" cy="33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9763-A18E-A0BA-71FA-46183DBC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turtlesim</a:t>
            </a:r>
            <a:r>
              <a:rPr lang="en-US" dirty="0"/>
              <a:t> and </a:t>
            </a:r>
            <a:r>
              <a:rPr lang="en-US" dirty="0" err="1"/>
              <a:t>rqt</a:t>
            </a:r>
            <a:r>
              <a:rPr lang="en-US" dirty="0"/>
              <a:t>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4AB4-ADF7-839F-9565-ADDD9140E6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5797" y="2027820"/>
            <a:ext cx="5407257" cy="4517503"/>
          </a:xfrm>
        </p:spPr>
        <p:txBody>
          <a:bodyPr/>
          <a:lstStyle/>
          <a:p>
            <a:r>
              <a:rPr lang="fr-FR" dirty="0"/>
              <a:t>ros2 run </a:t>
            </a:r>
            <a:r>
              <a:rPr lang="fr-FR" dirty="0" err="1"/>
              <a:t>rqt_console</a:t>
            </a:r>
            <a:r>
              <a:rPr lang="fr-FR" dirty="0"/>
              <a:t> </a:t>
            </a:r>
            <a:r>
              <a:rPr lang="fr-FR" dirty="0" err="1"/>
              <a:t>rqt_console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launching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  <a:p>
            <a:pPr lvl="1"/>
            <a:r>
              <a:rPr lang="fr-FR" dirty="0"/>
              <a:t>launch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B57F-9DD5-5238-0A48-FF1A916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9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BF5FD3-9FF1-6549-DDE6-D351DFA6EB7C}"/>
              </a:ext>
            </a:extLst>
          </p:cNvPr>
          <p:cNvSpPr txBox="1">
            <a:spLocks/>
          </p:cNvSpPr>
          <p:nvPr/>
        </p:nvSpPr>
        <p:spPr bwMode="auto">
          <a:xfrm>
            <a:off x="3069425" y="3177472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defTabSz="914400"/>
            <a:endParaRPr lang="en-US" dirty="0"/>
          </a:p>
          <a:p>
            <a:pPr marL="171450" lvl="1" indent="0" defTabSz="91440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34025C-B451-D218-0370-93B9913F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32" y="3177472"/>
            <a:ext cx="6617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ros2 launch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turtlesim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multisim.launch.py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25FED-A679-268A-AC99-BDF16230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6" y="3668451"/>
            <a:ext cx="9257970" cy="2876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180C37-F037-FB9D-9255-8F25A582C7C6}"/>
              </a:ext>
            </a:extLst>
          </p:cNvPr>
          <p:cNvSpPr txBox="1"/>
          <p:nvPr/>
        </p:nvSpPr>
        <p:spPr>
          <a:xfrm>
            <a:off x="5056094" y="1523795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ros2 topic pub  /turtlesim1/turtle1/</a:t>
            </a:r>
            <a:r>
              <a:rPr lang="en-US" dirty="0" err="1"/>
              <a:t>cmd_vel</a:t>
            </a:r>
            <a:r>
              <a:rPr lang="en-US" dirty="0"/>
              <a:t> </a:t>
            </a:r>
            <a:r>
              <a:rPr lang="en-US" dirty="0" err="1"/>
              <a:t>geometry_msgs</a:t>
            </a:r>
            <a:r>
              <a:rPr lang="en-US" dirty="0"/>
              <a:t>/msg/Twist "{linear: {x: 2.0, y: 0.0, z: 0.0}, angular: {x: 0.0, y: 0.0, z: 1.8}}"</a:t>
            </a:r>
          </a:p>
        </p:txBody>
      </p:sp>
    </p:spTree>
    <p:extLst>
      <p:ext uri="{BB962C8B-B14F-4D97-AF65-F5344CB8AC3E}">
        <p14:creationId xmlns:p14="http://schemas.microsoft.com/office/powerpoint/2010/main" val="178328285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1818</TotalTime>
  <Words>569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SFMono-Regular</vt:lpstr>
      <vt:lpstr>System Font Regular</vt:lpstr>
      <vt:lpstr>Wingdings</vt:lpstr>
      <vt:lpstr>PNE Theme Slide Deck</vt:lpstr>
      <vt:lpstr>cdc_simple 2</vt:lpstr>
      <vt:lpstr>PowerPoint Presentation</vt:lpstr>
      <vt:lpstr>References</vt:lpstr>
      <vt:lpstr>PowerPoint Presentation</vt:lpstr>
      <vt:lpstr>1.  setup</vt:lpstr>
      <vt:lpstr>PowerPoint Presentation</vt:lpstr>
      <vt:lpstr>turtlesim and rqt</vt:lpstr>
      <vt:lpstr>turtlesim and rqt, cont.</vt:lpstr>
      <vt:lpstr>turtlesim and rqt, cont.</vt:lpstr>
      <vt:lpstr>turtlesim and rqt, cont.</vt:lpstr>
      <vt:lpstr>PowerPoint Presentation</vt:lpstr>
      <vt:lpstr>recording and playing back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Crane, Carl</cp:lastModifiedBy>
  <cp:revision>80</cp:revision>
  <dcterms:created xsi:type="dcterms:W3CDTF">2022-07-14T15:43:12Z</dcterms:created>
  <dcterms:modified xsi:type="dcterms:W3CDTF">2023-01-28T18:01:18Z</dcterms:modified>
</cp:coreProperties>
</file>