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6" r:id="rId10"/>
    <p:sldId id="289" r:id="rId11"/>
    <p:sldId id="293" r:id="rId12"/>
    <p:sldId id="269" r:id="rId13"/>
    <p:sldId id="263" r:id="rId14"/>
    <p:sldId id="265" r:id="rId15"/>
    <p:sldId id="272" r:id="rId16"/>
    <p:sldId id="277" r:id="rId17"/>
    <p:sldId id="278" r:id="rId18"/>
    <p:sldId id="285" r:id="rId19"/>
    <p:sldId id="290" r:id="rId20"/>
    <p:sldId id="267" r:id="rId21"/>
    <p:sldId id="294" r:id="rId22"/>
    <p:sldId id="266" r:id="rId23"/>
    <p:sldId id="264" r:id="rId24"/>
    <p:sldId id="270" r:id="rId25"/>
    <p:sldId id="273" r:id="rId26"/>
    <p:sldId id="274" r:id="rId27"/>
    <p:sldId id="275" r:id="rId28"/>
    <p:sldId id="276" r:id="rId29"/>
    <p:sldId id="279" r:id="rId30"/>
    <p:sldId id="295" r:id="rId31"/>
    <p:sldId id="291" r:id="rId32"/>
    <p:sldId id="292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B9A12-DC52-E34D-9B7D-2CCEF49C0FC4}" v="29" dt="2021-10-07T08:15:1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720"/>
  </p:normalViewPr>
  <p:slideViewPr>
    <p:cSldViewPr snapToGrid="0" snapToObjects="1">
      <p:cViewPr varScale="1">
        <p:scale>
          <a:sx n="211" d="100"/>
          <a:sy n="211" d="100"/>
        </p:scale>
        <p:origin x="351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DE7B9A12-DC52-E34D-9B7D-2CCEF49C0FC4}"/>
    <pc:docChg chg="undo custSel addSld delSld modSld sldOrd">
      <pc:chgData name="Mikołaj Leszczuk" userId="f51ff640-68ca-4f5b-81f1-7b807841f46e" providerId="ADAL" clId="{DE7B9A12-DC52-E34D-9B7D-2CCEF49C0FC4}" dt="2021-10-07T08:37:22.259" v="803" actId="20577"/>
      <pc:docMkLst>
        <pc:docMk/>
      </pc:docMkLst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7"/>
            <ac:spMk id="12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8"/>
            <ac:spMk id="13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9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9"/>
            <ac:spMk id="138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 mod modClrScheme chgLayout">
        <pc:chgData name="Mikołaj Leszczuk" userId="f51ff640-68ca-4f5b-81f1-7b807841f46e" providerId="ADAL" clId="{DE7B9A12-DC52-E34D-9B7D-2CCEF49C0FC4}" dt="2021-10-05T21:08:48.253" v="543" actId="27636"/>
        <pc:sldMkLst>
          <pc:docMk/>
          <pc:sldMk cId="0" sldId="261"/>
        </pc:sldMkLst>
        <pc:spChg chg="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1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5T21:08:48.253" v="543" actId="27636"/>
          <ac:spMkLst>
            <pc:docMk/>
            <pc:sldMk cId="0" sldId="261"/>
            <ac:spMk id="152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3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2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2"/>
            <ac:spMk id="161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3"/>
            <ac:spMk id="170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2:10:50.428" v="611" actId="790"/>
        <pc:sldMkLst>
          <pc:docMk/>
          <pc:sldMk cId="0" sldId="264"/>
        </pc:sldMkLst>
        <pc:spChg chg="mod">
          <ac:chgData name="Mikołaj Leszczuk" userId="f51ff640-68ca-4f5b-81f1-7b807841f46e" providerId="ADAL" clId="{DE7B9A12-DC52-E34D-9B7D-2CCEF49C0FC4}" dt="2021-10-05T22:10:50.428" v="611" actId="790"/>
          <ac:spMkLst>
            <pc:docMk/>
            <pc:sldMk cId="0" sldId="264"/>
            <ac:spMk id="177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4"/>
            <ac:spMk id="178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5"/>
            <ac:spMk id="186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0:41:06.187" v="339"/>
        <pc:sldMkLst>
          <pc:docMk/>
          <pc:sldMk cId="0" sldId="266"/>
        </pc:sldMkLst>
        <pc:spChg chg="mod">
          <ac:chgData name="Mikołaj Leszczuk" userId="f51ff640-68ca-4f5b-81f1-7b807841f46e" providerId="ADAL" clId="{DE7B9A12-DC52-E34D-9B7D-2CCEF49C0FC4}" dt="2021-10-05T20:40:03.345" v="303" actId="313"/>
          <ac:spMkLst>
            <pc:docMk/>
            <pc:sldMk cId="0" sldId="266"/>
            <ac:spMk id="19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6"/>
            <ac:spMk id="194" creationId="{00000000-0000-0000-0000-000000000000}"/>
          </ac:spMkLst>
        </pc:spChg>
      </pc:sldChg>
      <pc:sldChg chg="addSp delSp modSp mod ord">
        <pc:chgData name="Mikołaj Leszczuk" userId="f51ff640-68ca-4f5b-81f1-7b807841f46e" providerId="ADAL" clId="{DE7B9A12-DC52-E34D-9B7D-2CCEF49C0FC4}" dt="2021-10-06T21:55:03.852" v="720" actId="20577"/>
        <pc:sldMkLst>
          <pc:docMk/>
          <pc:sldMk cId="0" sldId="267"/>
        </pc:sldMkLst>
        <pc:spChg chg="mod">
          <ac:chgData name="Mikołaj Leszczuk" userId="f51ff640-68ca-4f5b-81f1-7b807841f46e" providerId="ADAL" clId="{DE7B9A12-DC52-E34D-9B7D-2CCEF49C0FC4}" dt="2021-10-06T21:55:03.852" v="720" actId="20577"/>
          <ac:spMkLst>
            <pc:docMk/>
            <pc:sldMk cId="0" sldId="267"/>
            <ac:spMk id="201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7"/>
            <ac:spMk id="202" creationId="{00000000-0000-0000-0000-000000000000}"/>
          </ac:spMkLst>
        </pc:spChg>
      </pc:sldChg>
      <pc:sldChg chg="addSp delSp modSp del mod">
        <pc:chgData name="Mikołaj Leszczuk" userId="f51ff640-68ca-4f5b-81f1-7b807841f46e" providerId="ADAL" clId="{DE7B9A12-DC52-E34D-9B7D-2CCEF49C0FC4}" dt="2021-10-06T20:56:59.552" v="613" actId="2696"/>
        <pc:sldMkLst>
          <pc:docMk/>
          <pc:sldMk cId="0" sldId="268"/>
        </pc:sldMkLst>
        <pc:spChg chg="mod">
          <ac:chgData name="Mikołaj Leszczuk" userId="f51ff640-68ca-4f5b-81f1-7b807841f46e" providerId="ADAL" clId="{DE7B9A12-DC52-E34D-9B7D-2CCEF49C0FC4}" dt="2021-10-05T20:40:48.292" v="337" actId="20577"/>
          <ac:spMkLst>
            <pc:docMk/>
            <pc:sldMk cId="0" sldId="268"/>
            <ac:spMk id="209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8"/>
            <ac:spMk id="210" creationId="{00000000-0000-0000-0000-000000000000}"/>
          </ac:spMkLst>
        </pc:spChg>
      </pc:sldChg>
      <pc:sldChg chg="addSp delSp modSp mod ord modClrScheme chgLayout">
        <pc:chgData name="Mikołaj Leszczuk" userId="f51ff640-68ca-4f5b-81f1-7b807841f46e" providerId="ADAL" clId="{DE7B9A12-DC52-E34D-9B7D-2CCEF49C0FC4}" dt="2021-10-06T20:59:42.780" v="642" actId="20578"/>
        <pc:sldMkLst>
          <pc:docMk/>
          <pc:sldMk cId="0" sldId="269"/>
        </pc:sldMkLst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2" creationId="{F7EA11E0-BAA6-2643-8D9C-04C6FAA445E1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3" creationId="{13DBA639-678D-5442-BEDE-FCDC576E9AEC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4" creationId="{E733DD69-8637-6F49-98D4-DE96601FF533}"/>
          </ac:spMkLst>
        </pc:spChg>
        <pc:spChg chg="del mod ord">
          <ac:chgData name="Mikołaj Leszczuk" userId="f51ff640-68ca-4f5b-81f1-7b807841f46e" providerId="ADAL" clId="{DE7B9A12-DC52-E34D-9B7D-2CCEF49C0FC4}" dt="2021-10-05T20:57:31.844" v="438" actId="478"/>
          <ac:spMkLst>
            <pc:docMk/>
            <pc:sldMk cId="0" sldId="269"/>
            <ac:spMk id="217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6T20:59:29.090" v="641" actId="20577"/>
          <ac:spMkLst>
            <pc:docMk/>
            <pc:sldMk cId="0" sldId="269"/>
            <ac:spMk id="218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0:55:19.330" v="407" actId="700"/>
          <ac:spMkLst>
            <pc:docMk/>
            <pc:sldMk cId="0" sldId="269"/>
            <ac:spMk id="219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0:55:35.486" v="409" actId="14100"/>
          <ac:spMkLst>
            <pc:docMk/>
            <pc:sldMk cId="0" sldId="269"/>
            <ac:spMk id="220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57:32.341" v="439"/>
          <ac:picMkLst>
            <pc:docMk/>
            <pc:sldMk cId="0" sldId="269"/>
            <ac:picMk id="10" creationId="{DAD4E91B-D91D-1C4B-87EC-43118B4CCC18}"/>
          </ac:picMkLst>
        </pc:picChg>
        <pc:picChg chg="del">
          <ac:chgData name="Mikołaj Leszczuk" userId="f51ff640-68ca-4f5b-81f1-7b807841f46e" providerId="ADAL" clId="{DE7B9A12-DC52-E34D-9B7D-2CCEF49C0FC4}" dt="2021-10-05T20:55:07.054" v="403" actId="478"/>
          <ac:picMkLst>
            <pc:docMk/>
            <pc:sldMk cId="0" sldId="269"/>
            <ac:picMk id="221" creationId="{00000000-0000-0000-0000-000000000000}"/>
          </ac:picMkLst>
        </pc:pic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7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0"/>
            <ac:spMk id="228" creationId="{00000000-0000-0000-0000-000000000000}"/>
          </ac:spMkLst>
        </pc:spChg>
      </pc:sldChg>
      <pc:sldChg chg="addSp delSp modSp del mod ord">
        <pc:chgData name="Mikołaj Leszczuk" userId="f51ff640-68ca-4f5b-81f1-7b807841f46e" providerId="ADAL" clId="{DE7B9A12-DC52-E34D-9B7D-2CCEF49C0FC4}" dt="2021-10-06T21:13:18.606" v="644" actId="2696"/>
        <pc:sldMkLst>
          <pc:docMk/>
          <pc:sldMk cId="0" sldId="271"/>
        </pc:sldMkLst>
        <pc:spChg chg="mod">
          <ac:chgData name="Mikołaj Leszczuk" userId="f51ff640-68ca-4f5b-81f1-7b807841f46e" providerId="ADAL" clId="{DE7B9A12-DC52-E34D-9B7D-2CCEF49C0FC4}" dt="2021-10-05T20:40:23.995" v="325"/>
          <ac:spMkLst>
            <pc:docMk/>
            <pc:sldMk cId="0" sldId="271"/>
            <ac:spMk id="23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1"/>
            <ac:spMk id="236" creationId="{00000000-0000-0000-0000-000000000000}"/>
          </ac:spMkLst>
        </pc:spChg>
      </pc:sldChg>
      <pc:sldChg chg="addSp delSp modSp mod ord modShow">
        <pc:chgData name="Mikołaj Leszczuk" userId="f51ff640-68ca-4f5b-81f1-7b807841f46e" providerId="ADAL" clId="{DE7B9A12-DC52-E34D-9B7D-2CCEF49C0FC4}" dt="2021-10-05T20:56:56.245" v="436" actId="27636"/>
        <pc:sldMkLst>
          <pc:docMk/>
          <pc:sldMk cId="0" sldId="272"/>
        </pc:sldMkLst>
        <pc:spChg chg="mod">
          <ac:chgData name="Mikołaj Leszczuk" userId="f51ff640-68ca-4f5b-81f1-7b807841f46e" providerId="ADAL" clId="{DE7B9A12-DC52-E34D-9B7D-2CCEF49C0FC4}" dt="2021-10-05T20:56:56.245" v="436" actId="27636"/>
          <ac:spMkLst>
            <pc:docMk/>
            <pc:sldMk cId="0" sldId="272"/>
            <ac:spMk id="24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2"/>
            <ac:spMk id="24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3"/>
            <ac:spMk id="252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4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4"/>
            <ac:spMk id="26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5"/>
            <ac:spMk id="267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6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6"/>
            <ac:spMk id="275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7"/>
            <ac:spMk id="28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8"/>
            <ac:spMk id="291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7T08:15:29.202" v="734" actId="20577"/>
        <pc:sldMkLst>
          <pc:docMk/>
          <pc:sldMk cId="0" sldId="279"/>
        </pc:sldMkLst>
        <pc:spChg chg="mod">
          <ac:chgData name="Mikołaj Leszczuk" userId="f51ff640-68ca-4f5b-81f1-7b807841f46e" providerId="ADAL" clId="{DE7B9A12-DC52-E34D-9B7D-2CCEF49C0FC4}" dt="2021-10-07T08:15:29.202" v="734" actId="20577"/>
          <ac:spMkLst>
            <pc:docMk/>
            <pc:sldMk cId="0" sldId="279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4:00.071" v="520"/>
          <ac:spMkLst>
            <pc:docMk/>
            <pc:sldMk cId="0" sldId="279"/>
            <ac:spMk id="298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9"/>
            <ac:spMk id="299" creationId="{00000000-0000-0000-0000-000000000000}"/>
          </ac:spMkLst>
        </pc:spChg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0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1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2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3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4"/>
        </pc:sldMkLst>
      </pc:sldChg>
      <pc:sldChg chg="addSp delSp modSp mod">
        <pc:chgData name="Mikołaj Leszczuk" userId="f51ff640-68ca-4f5b-81f1-7b807841f46e" providerId="ADAL" clId="{DE7B9A12-DC52-E34D-9B7D-2CCEF49C0FC4}" dt="2021-10-07T08:33:49.328" v="800" actId="20577"/>
        <pc:sldMkLst>
          <pc:docMk/>
          <pc:sldMk cId="0" sldId="285"/>
        </pc:sldMkLst>
        <pc:spChg chg="mod">
          <ac:chgData name="Mikołaj Leszczuk" userId="f51ff640-68ca-4f5b-81f1-7b807841f46e" providerId="ADAL" clId="{DE7B9A12-DC52-E34D-9B7D-2CCEF49C0FC4}" dt="2021-10-07T08:33:49.328" v="800" actId="20577"/>
          <ac:spMkLst>
            <pc:docMk/>
            <pc:sldMk cId="0" sldId="285"/>
            <ac:spMk id="34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85"/>
            <ac:spMk id="346" creationId="{00000000-0000-0000-0000-000000000000}"/>
          </ac:spMkLst>
        </pc:spChg>
      </pc:sldChg>
      <pc:sldChg chg="addSp modSp new del mod">
        <pc:chgData name="Mikołaj Leszczuk" userId="f51ff640-68ca-4f5b-81f1-7b807841f46e" providerId="ADAL" clId="{DE7B9A12-DC52-E34D-9B7D-2CCEF49C0FC4}" dt="2021-10-05T20:42:25.895" v="354" actId="2696"/>
        <pc:sldMkLst>
          <pc:docMk/>
          <pc:sldMk cId="4245267373" sldId="286"/>
        </pc:sldMkLst>
        <pc:spChg chg="mod">
          <ac:chgData name="Mikołaj Leszczuk" userId="f51ff640-68ca-4f5b-81f1-7b807841f46e" providerId="ADAL" clId="{DE7B9A12-DC52-E34D-9B7D-2CCEF49C0FC4}" dt="2021-10-05T20:41:24.977" v="347" actId="20577"/>
          <ac:spMkLst>
            <pc:docMk/>
            <pc:sldMk cId="4245267373" sldId="286"/>
            <ac:spMk id="2" creationId="{304A607F-636D-3140-9875-0C2CEC0E72A8}"/>
          </ac:spMkLst>
        </pc:spChg>
        <pc:picChg chg="add mod">
          <ac:chgData name="Mikołaj Leszczuk" userId="f51ff640-68ca-4f5b-81f1-7b807841f46e" providerId="ADAL" clId="{DE7B9A12-DC52-E34D-9B7D-2CCEF49C0FC4}" dt="2021-10-05T20:42:16.466" v="351" actId="1076"/>
          <ac:picMkLst>
            <pc:docMk/>
            <pc:sldMk cId="4245267373" sldId="286"/>
            <ac:picMk id="1026" creationId="{6E7C5654-0F34-1F44-B41E-97E77816A6DE}"/>
          </ac:picMkLst>
        </pc:picChg>
      </pc:sldChg>
      <pc:sldChg chg="addSp delSp modSp add del mod">
        <pc:chgData name="Mikołaj Leszczuk" userId="f51ff640-68ca-4f5b-81f1-7b807841f46e" providerId="ADAL" clId="{DE7B9A12-DC52-E34D-9B7D-2CCEF49C0FC4}" dt="2021-10-05T20:51:25.471" v="395" actId="2696"/>
        <pc:sldMkLst>
          <pc:docMk/>
          <pc:sldMk cId="4281714881" sldId="287"/>
        </pc:sldMkLst>
        <pc:spChg chg="mod">
          <ac:chgData name="Mikołaj Leszczuk" userId="f51ff640-68ca-4f5b-81f1-7b807841f46e" providerId="ADAL" clId="{DE7B9A12-DC52-E34D-9B7D-2CCEF49C0FC4}" dt="2021-10-05T20:47:25.943" v="379" actId="20577"/>
          <ac:spMkLst>
            <pc:docMk/>
            <pc:sldMk cId="4281714881" sldId="287"/>
            <ac:spMk id="2" creationId="{304A607F-636D-3140-9875-0C2CEC0E72A8}"/>
          </ac:spMkLst>
        </pc:spChg>
        <pc:spChg chg="mod">
          <ac:chgData name="Mikołaj Leszczuk" userId="f51ff640-68ca-4f5b-81f1-7b807841f46e" providerId="ADAL" clId="{DE7B9A12-DC52-E34D-9B7D-2CCEF49C0FC4}" dt="2021-10-05T20:47:09.024" v="376" actId="20577"/>
          <ac:spMkLst>
            <pc:docMk/>
            <pc:sldMk cId="4281714881" sldId="287"/>
            <ac:spMk id="3" creationId="{5366DBC9-A117-0740-9654-DE17617033BD}"/>
          </ac:spMkLst>
        </pc:spChg>
        <pc:picChg chg="add del mod">
          <ac:chgData name="Mikołaj Leszczuk" userId="f51ff640-68ca-4f5b-81f1-7b807841f46e" providerId="ADAL" clId="{DE7B9A12-DC52-E34D-9B7D-2CCEF49C0FC4}" dt="2021-10-05T20:50:44.027" v="383" actId="478"/>
          <ac:picMkLst>
            <pc:docMk/>
            <pc:sldMk cId="4281714881" sldId="287"/>
            <ac:picMk id="4098" creationId="{FD6B86BF-BC59-2E44-A11E-6826DF9F8E1B}"/>
          </ac:picMkLst>
        </pc:picChg>
        <pc:picChg chg="add mod">
          <ac:chgData name="Mikołaj Leszczuk" userId="f51ff640-68ca-4f5b-81f1-7b807841f46e" providerId="ADAL" clId="{DE7B9A12-DC52-E34D-9B7D-2CCEF49C0FC4}" dt="2021-10-05T20:51:02.007" v="388" actId="1076"/>
          <ac:picMkLst>
            <pc:docMk/>
            <pc:sldMk cId="4281714881" sldId="287"/>
            <ac:picMk id="4100" creationId="{2104CD0F-9779-E74B-A1FF-8B92D6DC73CD}"/>
          </ac:picMkLst>
        </pc:picChg>
      </pc:sldChg>
      <pc:sldChg chg="addSp delSp add mod modShow">
        <pc:chgData name="Mikołaj Leszczuk" userId="f51ff640-68ca-4f5b-81f1-7b807841f46e" providerId="ADAL" clId="{DE7B9A12-DC52-E34D-9B7D-2CCEF49C0FC4}" dt="2021-10-05T20:41:06.187" v="339"/>
        <pc:sldMkLst>
          <pc:docMk/>
          <pc:sldMk cId="3931464565" sldId="28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3931464565" sldId="288"/>
            <ac:spMk id="346" creationId="{00000000-0000-0000-0000-000000000000}"/>
          </ac:spMkLst>
        </pc:spChg>
      </pc:sldChg>
      <pc:sldChg chg="addSp delSp modSp add mod">
        <pc:chgData name="Mikołaj Leszczuk" userId="f51ff640-68ca-4f5b-81f1-7b807841f46e" providerId="ADAL" clId="{DE7B9A12-DC52-E34D-9B7D-2CCEF49C0FC4}" dt="2021-10-07T08:14:55.679" v="730" actId="20577"/>
        <pc:sldMkLst>
          <pc:docMk/>
          <pc:sldMk cId="1183073959" sldId="289"/>
        </pc:sldMkLst>
        <pc:spChg chg="mod">
          <ac:chgData name="Mikołaj Leszczuk" userId="f51ff640-68ca-4f5b-81f1-7b807841f46e" providerId="ADAL" clId="{DE7B9A12-DC52-E34D-9B7D-2CCEF49C0FC4}" dt="2021-10-07T08:14:55.679" v="730" actId="20577"/>
          <ac:spMkLst>
            <pc:docMk/>
            <pc:sldMk cId="1183073959" sldId="289"/>
            <ac:spMk id="209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42:21.522" v="353"/>
          <ac:picMkLst>
            <pc:docMk/>
            <pc:sldMk cId="1183073959" sldId="289"/>
            <ac:picMk id="5" creationId="{C4155467-4BB2-4E45-9D42-AAD0B920DB92}"/>
          </ac:picMkLst>
        </pc:picChg>
        <pc:picChg chg="del">
          <ac:chgData name="Mikołaj Leszczuk" userId="f51ff640-68ca-4f5b-81f1-7b807841f46e" providerId="ADAL" clId="{DE7B9A12-DC52-E34D-9B7D-2CCEF49C0FC4}" dt="2021-10-05T20:42:20.582" v="352" actId="478"/>
          <ac:picMkLst>
            <pc:docMk/>
            <pc:sldMk cId="1183073959" sldId="289"/>
            <ac:picMk id="211" creationId="{00000000-0000-0000-0000-000000000000}"/>
          </ac:picMkLst>
        </pc:picChg>
      </pc:sldChg>
      <pc:sldChg chg="addSp delSp modSp add mod">
        <pc:chgData name="Mikołaj Leszczuk" userId="f51ff640-68ca-4f5b-81f1-7b807841f46e" providerId="ADAL" clId="{DE7B9A12-DC52-E34D-9B7D-2CCEF49C0FC4}" dt="2021-10-07T08:37:22.259" v="803" actId="20577"/>
        <pc:sldMkLst>
          <pc:docMk/>
          <pc:sldMk cId="2626098104" sldId="290"/>
        </pc:sldMkLst>
        <pc:spChg chg="mod">
          <ac:chgData name="Mikołaj Leszczuk" userId="f51ff640-68ca-4f5b-81f1-7b807841f46e" providerId="ADAL" clId="{DE7B9A12-DC52-E34D-9B7D-2CCEF49C0FC4}" dt="2021-10-07T08:37:22.259" v="803" actId="20577"/>
          <ac:spMkLst>
            <pc:docMk/>
            <pc:sldMk cId="2626098104" sldId="290"/>
            <ac:spMk id="209" creationId="{00000000-0000-0000-0000-000000000000}"/>
          </ac:spMkLst>
        </pc:spChg>
        <pc:picChg chg="del">
          <ac:chgData name="Mikołaj Leszczuk" userId="f51ff640-68ca-4f5b-81f1-7b807841f46e" providerId="ADAL" clId="{DE7B9A12-DC52-E34D-9B7D-2CCEF49C0FC4}" dt="2021-10-05T20:47:21.801" v="378" actId="478"/>
          <ac:picMkLst>
            <pc:docMk/>
            <pc:sldMk cId="2626098104" sldId="290"/>
            <ac:picMk id="5" creationId="{C4155467-4BB2-4E45-9D42-AAD0B920DB92}"/>
          </ac:picMkLst>
        </pc:picChg>
        <pc:picChg chg="add mod">
          <ac:chgData name="Mikołaj Leszczuk" userId="f51ff640-68ca-4f5b-81f1-7b807841f46e" providerId="ADAL" clId="{DE7B9A12-DC52-E34D-9B7D-2CCEF49C0FC4}" dt="2021-10-05T20:51:07.381" v="389"/>
          <ac:picMkLst>
            <pc:docMk/>
            <pc:sldMk cId="2626098104" sldId="290"/>
            <ac:picMk id="6" creationId="{0A217043-6EF6-554E-9670-810E2728287D}"/>
          </ac:picMkLst>
        </pc:picChg>
      </pc:sldChg>
      <pc:sldChg chg="addSp modSp new del mod">
        <pc:chgData name="Mikołaj Leszczuk" userId="f51ff640-68ca-4f5b-81f1-7b807841f46e" providerId="ADAL" clId="{DE7B9A12-DC52-E34D-9B7D-2CCEF49C0FC4}" dt="2021-10-05T20:57:38.813" v="440" actId="2696"/>
        <pc:sldMkLst>
          <pc:docMk/>
          <pc:sldMk cId="726369735" sldId="291"/>
        </pc:sldMkLst>
        <pc:picChg chg="add mod">
          <ac:chgData name="Mikołaj Leszczuk" userId="f51ff640-68ca-4f5b-81f1-7b807841f46e" providerId="ADAL" clId="{DE7B9A12-DC52-E34D-9B7D-2CCEF49C0FC4}" dt="2021-10-05T20:55:02.445" v="402" actId="1076"/>
          <ac:picMkLst>
            <pc:docMk/>
            <pc:sldMk cId="726369735" sldId="291"/>
            <ac:picMk id="5" creationId="{4529C117-16A0-2C4A-BE40-EAB30DD64B67}"/>
          </ac:picMkLst>
        </pc:picChg>
      </pc:sldChg>
      <pc:sldChg chg="modSp add mod">
        <pc:chgData name="Mikołaj Leszczuk" userId="f51ff640-68ca-4f5b-81f1-7b807841f46e" providerId="ADAL" clId="{DE7B9A12-DC52-E34D-9B7D-2CCEF49C0FC4}" dt="2021-10-07T08:33:02.720" v="792" actId="20577"/>
        <pc:sldMkLst>
          <pc:docMk/>
          <pc:sldMk cId="1424636726" sldId="291"/>
        </pc:sldMkLst>
        <pc:spChg chg="mod">
          <ac:chgData name="Mikołaj Leszczuk" userId="f51ff640-68ca-4f5b-81f1-7b807841f46e" providerId="ADAL" clId="{DE7B9A12-DC52-E34D-9B7D-2CCEF49C0FC4}" dt="2021-10-07T08:33:02.720" v="792" actId="20577"/>
          <ac:spMkLst>
            <pc:docMk/>
            <pc:sldMk cId="1424636726" sldId="291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33.476" v="540" actId="790"/>
          <ac:spMkLst>
            <pc:docMk/>
            <pc:sldMk cId="1424636726" sldId="291"/>
            <ac:spMk id="298" creationId="{00000000-0000-0000-0000-000000000000}"/>
          </ac:spMkLst>
        </pc:spChg>
      </pc:sldChg>
      <pc:sldChg chg="modSp add mod">
        <pc:chgData name="Mikołaj Leszczuk" userId="f51ff640-68ca-4f5b-81f1-7b807841f46e" providerId="ADAL" clId="{DE7B9A12-DC52-E34D-9B7D-2CCEF49C0FC4}" dt="2021-10-07T08:33:06.623" v="796" actId="20577"/>
        <pc:sldMkLst>
          <pc:docMk/>
          <pc:sldMk cId="3647066413" sldId="292"/>
        </pc:sldMkLst>
        <pc:spChg chg="mod">
          <ac:chgData name="Mikołaj Leszczuk" userId="f51ff640-68ca-4f5b-81f1-7b807841f46e" providerId="ADAL" clId="{DE7B9A12-DC52-E34D-9B7D-2CCEF49C0FC4}" dt="2021-10-07T08:33:06.623" v="796" actId="20577"/>
          <ac:spMkLst>
            <pc:docMk/>
            <pc:sldMk cId="3647066413" sldId="292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47.221" v="541" actId="790"/>
          <ac:spMkLst>
            <pc:docMk/>
            <pc:sldMk cId="3647066413" sldId="292"/>
            <ac:spMk id="298" creationId="{00000000-0000-0000-0000-000000000000}"/>
          </ac:spMkLst>
        </pc:spChg>
      </pc:sldChg>
      <pc:sldChg chg="add">
        <pc:chgData name="Mikołaj Leszczuk" userId="f51ff640-68ca-4f5b-81f1-7b807841f46e" providerId="ADAL" clId="{DE7B9A12-DC52-E34D-9B7D-2CCEF49C0FC4}" dt="2021-10-06T20:56:51.849" v="612"/>
        <pc:sldMkLst>
          <pc:docMk/>
          <pc:sldMk cId="0" sldId="293"/>
        </pc:sldMkLst>
      </pc:sldChg>
      <pc:sldChg chg="add">
        <pc:chgData name="Mikołaj Leszczuk" userId="f51ff640-68ca-4f5b-81f1-7b807841f46e" providerId="ADAL" clId="{DE7B9A12-DC52-E34D-9B7D-2CCEF49C0FC4}" dt="2021-10-06T21:13:10.220" v="643"/>
        <pc:sldMkLst>
          <pc:docMk/>
          <pc:sldMk cId="0" sldId="294"/>
        </pc:sldMkLst>
      </pc:sldChg>
      <pc:sldChg chg="modSp add mod">
        <pc:chgData name="Mikołaj Leszczuk" userId="f51ff640-68ca-4f5b-81f1-7b807841f46e" providerId="ADAL" clId="{DE7B9A12-DC52-E34D-9B7D-2CCEF49C0FC4}" dt="2021-10-07T08:32:53.917" v="788" actId="790"/>
        <pc:sldMkLst>
          <pc:docMk/>
          <pc:sldMk cId="1425603595" sldId="295"/>
        </pc:sldMkLst>
        <pc:spChg chg="mod">
          <ac:chgData name="Mikołaj Leszczuk" userId="f51ff640-68ca-4f5b-81f1-7b807841f46e" providerId="ADAL" clId="{DE7B9A12-DC52-E34D-9B7D-2CCEF49C0FC4}" dt="2021-10-07T08:15:34.143" v="738" actId="20577"/>
          <ac:spMkLst>
            <pc:docMk/>
            <pc:sldMk cId="1425603595" sldId="295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7T08:32:53.917" v="788" actId="790"/>
          <ac:spMkLst>
            <pc:docMk/>
            <pc:sldMk cId="1425603595" sldId="295"/>
            <ac:spMk id="2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ba67e3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ba67e3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1ba67e3e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72e70eb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72e70eb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372e70eba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890d43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890d43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3890d43d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890d4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890d4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3890d43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72e70e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72e70e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372e70eba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31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2e70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2e70e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4372e70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890d43d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890d43d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43890d43d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a67e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1ba67e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812ba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812ba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3812bad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890d43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890d43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3890d43db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890d43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890d43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3890d43db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890d43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890d43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3890d43d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890d43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3890d43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3890d43d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3890d43d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3890d43d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890d43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890d43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3890d43db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4226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21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72e70e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372e70e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83340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2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72e70e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72e70e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372e70eb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8295b26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8295b26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d8295b26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6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630916" y="3325709"/>
            <a:ext cx="7513084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Wprowadzenie do przedmiotu: „</a:t>
            </a:r>
            <a:r>
              <a:rPr lang="pl-PL" sz="2740" b="1"/>
              <a:t>Kierunki Rozwoju Telekomunikacji</a:t>
            </a:r>
            <a:r>
              <a:rPr lang="pl-PL" sz="274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endParaRPr/>
          </a:p>
        </p:txBody>
      </p:sp>
      <p:sp>
        <p:nvSpPr>
          <p:cNvPr id="115" name="Google Shape;115;p25"/>
          <p:cNvSpPr/>
          <p:nvPr/>
        </p:nvSpPr>
        <p:spPr>
          <a:xfrm>
            <a:off x="1630916" y="5739464"/>
            <a:ext cx="1629088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7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Kraków</a:t>
            </a: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4708" y="6042624"/>
            <a:ext cx="2319292" cy="8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Producent systemów informatycznych klasy WMS do zarządzania magazynami (ang. </a:t>
            </a:r>
            <a:r>
              <a:rPr lang="pl-PL" i="1" dirty="0"/>
              <a:t>Warehouse Management System</a:t>
            </a:r>
            <a:r>
              <a:rPr lang="pl-PL" dirty="0"/>
              <a:t>)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Doradztwo logistyczne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Automatyka magazynowa</a:t>
            </a:r>
            <a:endParaRPr dirty="0"/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dirty="0"/>
              <a:t>Infrastruktura magazynowa</a:t>
            </a:r>
            <a:endParaRPr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21" y="609451"/>
            <a:ext cx="161796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 lvl="0"/>
            <a:r>
              <a:rPr lang="pl-PL" dirty="0"/>
              <a:t>Firma doradczo-projektowa o charakterze eksperckim w dziedzinie zastosowań technologii IT w gospodarce</a:t>
            </a:r>
          </a:p>
          <a:p>
            <a:pPr lvl="0"/>
            <a:r>
              <a:rPr lang="pl-PL" dirty="0"/>
              <a:t>Specjalizacja w doradztwie i realizacji projektów związanych z optymalnym użyciem technik IT w budowaniu efektywnie działających organizacji:</a:t>
            </a:r>
          </a:p>
          <a:p>
            <a:pPr lvl="1"/>
            <a:r>
              <a:rPr lang="pl-PL" dirty="0"/>
              <a:t>Biznesowych, i </a:t>
            </a:r>
          </a:p>
          <a:p>
            <a:pPr lvl="1"/>
            <a:r>
              <a:rPr lang="pl-PL" dirty="0"/>
              <a:t>Samorządowych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005543" y="6254750"/>
            <a:ext cx="459008" cy="295275"/>
          </a:xfr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/>
            <a:fld id="{00000000-1234-1234-1234-123412341234}" type="slidenum">
              <a:rPr lang="pl-PL"/>
              <a:pPr lvl="0"/>
              <a:t>11</a:t>
            </a:fld>
            <a:endParaRPr lang="pl-PL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D4E91B-D91D-1C4B-87EC-43118B4C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72" y="609441"/>
            <a:ext cx="5512856" cy="11439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Obecny w Polsce od 1904 roku (pierwsza centrala telefoniczna Ericsson-a)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Jedna z największych w Polsce firm w branży ICT, drugi pod względem wielkości ośrodek badań i rozwoju (R&amp;D) Ericsson na świecie, zatrudnia 2300 pracowników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dirty="0"/>
              <a:t>R&amp;D w Krakowie i Łodzi pracuje nad oprogramowaniem w obszarze dostępu radiowego sieci komórkowych 2G/3G/4G/5G używanego na całym świecie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»"/>
            </a:pPr>
            <a:r>
              <a:rPr lang="pl-PL" sz="3200" dirty="0"/>
              <a:t>Wiodący na polskim rynku lider przygotowań do wdrożeń technologii 5G</a:t>
            </a:r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7908653" y="6254324"/>
            <a:ext cx="555800" cy="295355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12</a:t>
            </a:fld>
            <a:endParaRPr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6E5F29-9107-B539-E418-5266553A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15" y="594610"/>
            <a:ext cx="5252570" cy="11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Operator sieci telefonii komórkowej: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GSM 900/1800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UMTS 900/2100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dirty="0"/>
              <a:t>LTE 800/1800/2600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Obecnie 4. operator komórkowy w Polsce pod względem liczby abonentów, obsługujący ponad 12 mln klientów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Usługi telekomunikacyjne dla klientów indywidualnych i biznesowych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 err="1">
                <a:solidFill>
                  <a:schemeClr val="dk1"/>
                </a:solidFill>
              </a:rPr>
              <a:t>hub:raum</a:t>
            </a:r>
            <a:endParaRPr sz="240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7850596" y="6254325"/>
            <a:ext cx="61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924" y="609450"/>
            <a:ext cx="232615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2000 r. Krakowskie Centrum Techniczne Aptiv wspiera największe marki samochodowe, łącząc branżę motoryzacyjną z nowoczesnymi technologiami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Od elektroniki i systemów aktywnego bezpieczeństwa po najnowocześniejsze multimedia dla kierowców. Inżynierowie z krakowskiego ośrodka badawczo-rozwojowego Aptiv tworzą na co dzień technologie dla aut przyszłości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Aptiv w Krakowie zatrudnia dziś ponad 2500 pracowników, w tym 1800 inżynierów</a:t>
            </a:r>
            <a:endParaRPr sz="2400" dirty="0"/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7737794" y="6254325"/>
            <a:ext cx="726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681662"/>
            <a:ext cx="7777850" cy="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sldNum" idx="12"/>
          </p:nvPr>
        </p:nvSpPr>
        <p:spPr>
          <a:xfrm>
            <a:off x="8076199" y="6254325"/>
            <a:ext cx="388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Ćwiczenia projektowe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Konsultacje i samodzielna praca w temacie obejmującym wybrany projekt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Najbardziej aktualne zagadnienia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Cel: zaznajomienie z najnowszymi trendami i wyzwaniami w branży telekomunikacyjnej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Dodatkowo - rozwój umiejętności: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Analitycznego myślenia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Syntezy studiowanego materiału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Poprawnego wyciągania wniosków</a:t>
            </a:r>
            <a:endParaRPr sz="2400"/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7851871" y="6254325"/>
            <a:ext cx="612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 dirty="0"/>
              <a:t>UPEL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>
                <a:solidFill>
                  <a:schemeClr val="dk1"/>
                </a:solidFill>
              </a:rPr>
              <a:t>35 studentów</a:t>
            </a:r>
            <a:endParaRPr sz="2400" dirty="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~12 temat</a:t>
            </a:r>
            <a:r>
              <a:rPr lang="pl-PL" sz="2400" dirty="0"/>
              <a:t>ów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 dirty="0"/>
              <a:t>ymalnie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 dirty="0"/>
              <a:t>oby na </a:t>
            </a: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dirty="0"/>
              <a:t>Kiedy tematy będą gotowe, wyślę informację i…</a:t>
            </a:r>
            <a:br>
              <a:rPr lang="pl-PL" sz="2400" dirty="0"/>
            </a:br>
            <a:r>
              <a:rPr lang="pl-PL" sz="2400" dirty="0"/>
              <a:t>„zwalniam blokadę i uruchamiam maszynę losującą” ;)</a:t>
            </a:r>
            <a:endParaRPr sz="2400" dirty="0"/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r>
              <a:rPr lang="pl-PL" dirty="0"/>
              <a:t>(16 grudnia???)</a:t>
            </a:r>
          </a:p>
          <a:p>
            <a:r>
              <a:rPr lang="pl-PL" dirty="0"/>
              <a:t>Dawniej </a:t>
            </a:r>
            <a:r>
              <a:rPr lang="pl-PL" i="1" dirty="0"/>
              <a:t>Wind Mobile</a:t>
            </a:r>
          </a:p>
          <a:p>
            <a:r>
              <a:rPr lang="pl-PL" dirty="0"/>
              <a:t>Polskie przedsiębiorstwo informatyczne z siedzibą w Krakowie</a:t>
            </a:r>
          </a:p>
          <a:p>
            <a:r>
              <a:rPr lang="pl-PL" dirty="0"/>
              <a:t>Spółka notowana na Giełdzie Papierów Wartościowych w Warszawie</a:t>
            </a:r>
          </a:p>
          <a:p>
            <a:r>
              <a:rPr lang="pl-PL" dirty="0"/>
              <a:t>Grupa kapitałowa:</a:t>
            </a:r>
          </a:p>
          <a:p>
            <a:pPr lvl="1"/>
            <a:r>
              <a:rPr lang="pl-PL" dirty="0" err="1"/>
              <a:t>Ailleron</a:t>
            </a:r>
            <a:r>
              <a:rPr lang="pl-PL" dirty="0"/>
              <a:t> S.A. (podmiot dominujący)</a:t>
            </a:r>
          </a:p>
          <a:p>
            <a:pPr lvl="1"/>
            <a:r>
              <a:rPr lang="pl-PL" dirty="0"/>
              <a:t>Software </a:t>
            </a:r>
            <a:r>
              <a:rPr lang="pl-PL" dirty="0" err="1"/>
              <a:t>Mind</a:t>
            </a:r>
            <a:r>
              <a:rPr lang="pl-PL" dirty="0"/>
              <a:t> S.A. (spółka zależna)</a:t>
            </a:r>
            <a:endParaRPr lang="pl-PL" dirty="0">
              <a:highlight>
                <a:srgbClr val="FFFF00"/>
              </a:highlight>
            </a:endParaRPr>
          </a:p>
          <a:p>
            <a:pPr>
              <a:spcBef>
                <a:spcPts val="1000"/>
              </a:spcBef>
            </a:pPr>
            <a:endParaRPr lang="pl-PL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18</a:t>
            </a:fld>
            <a:endParaRPr/>
          </a:p>
        </p:txBody>
      </p:sp>
      <p:pic>
        <p:nvPicPr>
          <p:cNvPr id="6" name="Picture 4" descr="Ailleron S.A.">
            <a:extLst>
              <a:ext uri="{FF2B5EF4-FFF2-40B4-BE49-F238E27FC236}">
                <a16:creationId xmlns:a16="http://schemas.microsoft.com/office/drawing/2014/main" id="{0A217043-6EF6-554E-9670-810E272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13" y="609441"/>
            <a:ext cx="2522373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98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2"/>
          </p:nvPr>
        </p:nvSpPr>
        <p:spPr>
          <a:xfrm>
            <a:off x="686245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spcBef>
                <a:spcPts val="0"/>
              </a:spcBef>
              <a:buSzPts val="3000"/>
            </a:pPr>
            <a:r>
              <a:rPr lang="pl-PL" sz="2800" dirty="0"/>
              <a:t>(9 grudnia)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w dziedzinie cyberbezpieczeństwa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Eliminowanie źródła cyber zagrożeń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Rozwiązania dla: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Biznesu</a:t>
            </a:r>
            <a:endParaRPr sz="300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dirty="0"/>
              <a:t>Instytucji i agencji państwowych</a:t>
            </a: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dirty="0"/>
              <a:t>Internet of Things</a:t>
            </a:r>
            <a:endParaRPr sz="3000" dirty="0"/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7993673" y="6254325"/>
            <a:ext cx="47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52" y="609450"/>
            <a:ext cx="2946911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dzisiejszego wykładu</a:t>
            </a: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Tematyka przedmiotu</a:t>
            </a:r>
            <a:endParaRPr/>
          </a:p>
          <a:p>
            <a:pPr marL="334327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>
                <a:solidFill>
                  <a:schemeClr val="dk1"/>
                </a:solidFill>
              </a:rPr>
              <a:t>Materiały dydaktyczne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/>
              <a:t>Seminarium - potwierdzeni p</a:t>
            </a: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relegenci (firmy)</a:t>
            </a:r>
            <a:endParaRPr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712082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(28 października, „Zero Trust Access”)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Dystrybutor rozwiązań teleinformatycznych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Model dystrybucji z wartością dodaną (ang. </a:t>
            </a:r>
            <a:r>
              <a:rPr lang="pl-PL" i="1" dirty="0">
                <a:solidFill>
                  <a:schemeClr val="dk1"/>
                </a:solidFill>
              </a:rPr>
              <a:t>Value </a:t>
            </a:r>
            <a:r>
              <a:rPr lang="pl-PL" i="1" dirty="0" err="1">
                <a:solidFill>
                  <a:schemeClr val="dk1"/>
                </a:solidFill>
              </a:rPr>
              <a:t>Added</a:t>
            </a:r>
            <a:r>
              <a:rPr lang="pl-PL" i="1" dirty="0">
                <a:solidFill>
                  <a:schemeClr val="dk1"/>
                </a:solidFill>
              </a:rPr>
              <a:t> </a:t>
            </a:r>
            <a:r>
              <a:rPr lang="pl-PL" i="1" dirty="0" err="1">
                <a:solidFill>
                  <a:schemeClr val="dk1"/>
                </a:solidFill>
              </a:rPr>
              <a:t>Distributor</a:t>
            </a:r>
            <a:r>
              <a:rPr lang="pl-PL" dirty="0">
                <a:solidFill>
                  <a:schemeClr val="dk1"/>
                </a:solidFill>
              </a:rPr>
              <a:t>, </a:t>
            </a:r>
            <a:r>
              <a:rPr lang="pl-PL" dirty="0"/>
              <a:t>VAD)</a:t>
            </a:r>
            <a:endParaRPr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Na rynku od 1991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W 2021 zostaliśmy częścią </a:t>
            </a:r>
            <a:r>
              <a:rPr lang="pl-PL" dirty="0" err="1"/>
              <a:t>Exclusive</a:t>
            </a:r>
            <a:r>
              <a:rPr lang="pl-PL" dirty="0"/>
              <a:t> Networks – globalnego dystrybutora VAD</a:t>
            </a:r>
            <a:endParaRPr dirty="0"/>
          </a:p>
        </p:txBody>
      </p:sp>
      <p:sp>
        <p:nvSpPr>
          <p:cNvPr id="236" name="Google Shape;236;p40"/>
          <p:cNvSpPr txBox="1">
            <a:spLocks noGrp="1"/>
          </p:cNvSpPr>
          <p:nvPr>
            <p:ph type="sldNum" idx="12"/>
          </p:nvPr>
        </p:nvSpPr>
        <p:spPr>
          <a:xfrm>
            <a:off x="7907522" y="6254325"/>
            <a:ext cx="556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94EC0C7-E78C-405E-88C0-FD4F1A8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163437"/>
            <a:ext cx="5005016" cy="15853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73507" algn="l" rtl="0">
              <a:spcBef>
                <a:spcPts val="685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(21 października, „</a:t>
            </a:r>
            <a:r>
              <a:rPr lang="pl-PL" sz="2282" dirty="0" err="1"/>
              <a:t>IIoT</a:t>
            </a:r>
            <a:r>
              <a:rPr lang="pl-PL" sz="2282" dirty="0"/>
              <a:t> – Internet Rzeczy w Przemyśle”)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Celem firmy jest sprawić, aby polska myśl inżynierska i menedżerska była szanowana w Europie i na świecie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Od 1987 roku Astor dostarcza nowoczesne technologie z zakresu automatyzacji, robotyzacji i cyfryzacji procesów produkcyjnych dla polskich i zagranicznych przedsiębiorstw przemysłowych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dąży do bycia najlepszym ekspertem w tej dziedzinie w Polsce</a:t>
            </a:r>
            <a:endParaRPr sz="2282" dirty="0"/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dirty="0"/>
              <a:t>Astor wspiera w transformację do Przemysłu Przyszłości</a:t>
            </a:r>
            <a:endParaRPr sz="2282" dirty="0"/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7995648" y="6254325"/>
            <a:ext cx="46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609451"/>
            <a:ext cx="352509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(14 października)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Przedsiębiorstwo </a:t>
            </a:r>
            <a:r>
              <a:rPr lang="pl-PL" dirty="0">
                <a:solidFill>
                  <a:schemeClr val="dk1"/>
                </a:solidFill>
              </a:rPr>
              <a:t>francuskie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Usługi zintegrowane: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Konsulting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–"/>
            </a:pPr>
            <a:r>
              <a:rPr lang="pl-PL" dirty="0"/>
              <a:t>Technologie informatyczne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dirty="0"/>
              <a:t>Outsourcing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Migracje do Chmury</a:t>
            </a:r>
          </a:p>
          <a:p>
            <a:pPr marL="914400" lvl="1" indent="-424307" algn="l" rtl="0">
              <a:spcBef>
                <a:spcPts val="1000"/>
              </a:spcBef>
              <a:spcAft>
                <a:spcPts val="1000"/>
              </a:spcAft>
              <a:buSzPts val="3082"/>
              <a:buChar char="–"/>
            </a:pPr>
            <a:r>
              <a:rPr lang="pl-PL" sz="3200" dirty="0"/>
              <a:t>Integracja</a:t>
            </a:r>
            <a:endParaRPr lang="pl-PL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sz="3000" dirty="0"/>
              <a:t>Obecnie ~280 000 pracowników na całym świecie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008523" y="6254325"/>
            <a:ext cx="4560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75" y="609447"/>
            <a:ext cx="515285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(Nov 26)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Jeden z największych integratorów technologicznych w zakresie systemów światłowodowych do budowy optycznych sieci teletransmisyjnych w Polsce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 dla największych operatorów telekomunikacyjnych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Doświadczenie w realizacji zamówień zgodnie ze standardami Operatorów i Przedsiębiorców telekomunikacyjnych oraz wszelkich norm i procedur technicznych obowiązujących na telekomunikacyjnym rynku branżowym</a:t>
            </a:r>
            <a:endParaRPr sz="2400"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7875471" y="6254325"/>
            <a:ext cx="58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8" y="609445"/>
            <a:ext cx="263748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(05.12)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R&amp;D Institute Poland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Profil działalności:</a:t>
            </a:r>
            <a:r>
              <a:rPr lang="pl-PL" sz="2400"/>
              <a:t> Centrum Badawczo-Rozwojowe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/>
              <a:t>Produkty (między innymi):</a:t>
            </a:r>
            <a:endParaRPr sz="2400" b="1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Sieć 4G i 5G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Rozwiązania chmurowe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Sztuczna inteligencja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Produkty audio-wideo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–"/>
            </a:pPr>
            <a:r>
              <a:rPr lang="pl-PL" sz="2400"/>
              <a:t>Urządzenia do odbioru telewizji cyfrowej</a:t>
            </a:r>
            <a:endParaRPr sz="2400"/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7106136" y="6254325"/>
            <a:ext cx="1358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38" y="609455"/>
            <a:ext cx="714951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r>
              <a:rPr lang="pl-PL"/>
              <a:t>Negocjowane</a:t>
            </a: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>
            <a:spLocks noGrp="1"/>
          </p:cNvSpPr>
          <p:nvPr>
            <p:ph type="sldNum" idx="12"/>
          </p:nvPr>
        </p:nvSpPr>
        <p:spPr>
          <a:xfrm>
            <a:off x="7918272" y="6254325"/>
            <a:ext cx="546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Największy na świecie producent układów scalonych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Twórca mikroprocesorów z rodziny x86, które znajdują się w większości komputerów osobistych</a:t>
            </a:r>
            <a:endParaRPr/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8" y="609451"/>
            <a:ext cx="1724035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Prawie 25 lat działalności na rynku: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Polskim</a:t>
            </a:r>
            <a:endParaRPr sz="2400"/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/>
              <a:t>Europejskim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Integratorzy IT z  koncentracją na dynamicznie rosnące potrzeby rynku w zakresie przechowywania danych</a:t>
            </a:r>
            <a:endParaRPr sz="2400"/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Unikatowe kompetencje i wieloletnie  doświadczenie w dostarczaniu klientom optymalnych technologii informatycznych</a:t>
            </a:r>
            <a:endParaRPr sz="2400"/>
          </a:p>
        </p:txBody>
      </p:sp>
      <p:sp>
        <p:nvSpPr>
          <p:cNvPr id="275" name="Google Shape;275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75" y="609448"/>
            <a:ext cx="246884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(1/4)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"Integracja UTM </a:t>
            </a:r>
            <a:r>
              <a:rPr lang="pl-PL" sz="2400" err="1"/>
              <a:t>Fortigate</a:t>
            </a:r>
            <a:r>
              <a:rPr lang="pl-PL" sz="2400"/>
              <a:t> z systemem kontroli dostępu Aruba </a:t>
            </a:r>
            <a:r>
              <a:rPr lang="pl-PL" sz="2400" err="1"/>
              <a:t>ClearPass</a:t>
            </a:r>
            <a:r>
              <a:rPr lang="pl-PL" sz="2400"/>
              <a:t>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"Przygotowanie materiałów do warsztatów z podstaw zarządzania przełącznikami Aruba opartymi o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/>
              <a:t>Porównanie funkcji systemów zarządzania Aruba Central i Aruba </a:t>
            </a:r>
            <a:r>
              <a:rPr lang="pl-PL" sz="2400" err="1"/>
              <a:t>Airwave</a:t>
            </a:r>
            <a:r>
              <a:rPr lang="pl-PL" sz="2400"/>
              <a:t> w kontekście zarządzania przełącznikami Aruba opartymi o systemu operacyjne </a:t>
            </a:r>
            <a:r>
              <a:rPr lang="pl-PL" sz="2400" err="1"/>
              <a:t>ArubaOS</a:t>
            </a:r>
            <a:r>
              <a:rPr lang="pl-PL" sz="2400"/>
              <a:t> i </a:t>
            </a:r>
            <a:r>
              <a:rPr lang="pl-PL" sz="2400" err="1"/>
              <a:t>ArubaOS</a:t>
            </a:r>
            <a:r>
              <a:rPr lang="pl-PL" sz="2400"/>
              <a:t>-CX" (</a:t>
            </a:r>
            <a:r>
              <a:rPr lang="pl-PL" sz="2400" err="1"/>
              <a:t>Veracomp</a:t>
            </a:r>
            <a:r>
              <a:rPr lang="pl-PL" sz="2400"/>
              <a:t>)</a:t>
            </a:r>
            <a:endParaRPr sz="2400"/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(2/4)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dostępu do konta bankowego.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utraty lub nieuprawnionego przejęcia sterowania ciężarówką autonomiczną przewożącą materiały niebezpieczne. Podaj również w osobnej tabeli możliwe przeciwdziałania dla każdego elementu drzewa.” (ICTB)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dirty="0"/>
              <a:t>"Proszę o stworzenie możliwie kompletnego drzewa ataków cyberbezpieczeństwa dla zagrożenia nieuprawnionego wykorzystania wizerunku osoby w sieci, wynikającego m.in. z wykorzystania technologii </a:t>
            </a:r>
            <a:r>
              <a:rPr lang="pl-PL" sz="2400" dirty="0" err="1"/>
              <a:t>deepfake</a:t>
            </a:r>
            <a:r>
              <a:rPr lang="pl-PL" sz="2400" dirty="0"/>
              <a:t>. Podaj również w osobnej tabeli możliwe przeciwdziałania dla każdego elementu drzewa.” (ICTB)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560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(3/4)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"Chmura publiczna a chmura prywatna" 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"SDN: co to jest?"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Ansible</a:t>
            </a:r>
            <a:r>
              <a:rPr lang="pl-PL" sz="2400"/>
              <a:t> dla inżyniera sieciowego"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"Serwer Linux jako router"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"Routery Open Source"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"Implementacja STP (</a:t>
            </a:r>
            <a:r>
              <a:rPr lang="pl-PL" sz="2400" err="1"/>
              <a:t>Spanning</a:t>
            </a:r>
            <a:r>
              <a:rPr lang="pl-PL" sz="2400"/>
              <a:t> </a:t>
            </a:r>
            <a:r>
              <a:rPr lang="pl-PL" sz="2400" err="1"/>
              <a:t>Tree</a:t>
            </a:r>
            <a:r>
              <a:rPr lang="pl-PL" sz="2400"/>
              <a:t> Protocol) w języku skryptowym"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63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Tematy projektów (4/4) </a:t>
            </a:r>
            <a:endParaRPr dirty="0"/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"Ethernet – od przewodu do ramki danych"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/>
              <a:t>"</a:t>
            </a:r>
            <a:r>
              <a:rPr lang="pl-PL" sz="2400" err="1"/>
              <a:t>Multikasty</a:t>
            </a:r>
            <a:r>
              <a:rPr lang="pl-PL" sz="2400"/>
              <a:t> – teoria i zastosowanie" (</a:t>
            </a:r>
            <a:r>
              <a:rPr lang="pl-PL" sz="2400" err="1"/>
              <a:t>Capgemini</a:t>
            </a:r>
            <a:r>
              <a:rPr lang="pl-PL" sz="2400"/>
              <a:t>)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7066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/>
              <a:t>UPEL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>
                <a:solidFill>
                  <a:schemeClr val="dk1"/>
                </a:solidFill>
              </a:rPr>
              <a:t>28 studentów</a:t>
            </a:r>
            <a:endParaRPr sz="2400">
              <a:solidFill>
                <a:schemeClr val="dk1"/>
              </a:solidFill>
            </a:endParaRP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11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temat</a:t>
            </a:r>
            <a:r>
              <a:rPr lang="pl-PL" sz="2400"/>
              <a:t>ów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/>
              <a:t>ymalnie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/>
              <a:t>oby na </a:t>
            </a: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sz="240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  <a:endParaRPr sz="2400"/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Wciąż czekamy na ostateczne ustalenia, być może będzie więcej projektów, więc niższe limity na projekt</a:t>
            </a: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/>
              <a:t>Zapisy ruszą po ostatecznym ustaleniu liczby projektów, zapewne za kilka dni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14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Tematyka przedmiotu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Kierunki rozwoju 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/>
              <a:t>Aktualne trendy i przewidywane zmiany w </a:t>
            </a:r>
            <a:r>
              <a:rPr lang="pl-PL">
                <a:solidFill>
                  <a:schemeClr val="dk1"/>
                </a:solidFill>
              </a:rPr>
              <a:t>telekomunikacji</a:t>
            </a:r>
            <a:endParaRPr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/>
              <a:t>Najważniejsze wyzwania stojące przed </a:t>
            </a:r>
            <a:r>
              <a:rPr lang="pl-PL">
                <a:solidFill>
                  <a:schemeClr val="dk1"/>
                </a:solidFill>
              </a:rPr>
              <a:t>telekomunikacją</a:t>
            </a:r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Materiały dydaktyczne</a:t>
            </a:r>
            <a:endParaRPr sz="513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Materiały dydaktyczne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UPEL (</a:t>
            </a:r>
            <a:r>
              <a:rPr lang="pl-PL" dirty="0" err="1"/>
              <a:t>Moodle</a:t>
            </a:r>
            <a:r>
              <a:rPr lang="pl-PL" dirty="0"/>
              <a:t>)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Ogłoszenia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/>
              <a:t>Frekwencja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Seminaria: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Daty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dirty="0">
                <a:solidFill>
                  <a:schemeClr val="dk1"/>
                </a:solidFill>
              </a:rPr>
              <a:t>Spotkania: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Char char="–"/>
            </a:pPr>
            <a:r>
              <a:rPr lang="pl-PL" dirty="0">
                <a:solidFill>
                  <a:schemeClr val="dk1"/>
                </a:solidFill>
              </a:rPr>
              <a:t>Linki (gdy online)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–"/>
            </a:pPr>
            <a:r>
              <a:rPr lang="pl-PL" dirty="0">
                <a:solidFill>
                  <a:schemeClr val="dk1"/>
                </a:solidFill>
              </a:rPr>
              <a:t>Miejsca (gdy stacjonarnie)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pl-PL" dirty="0">
                <a:solidFill>
                  <a:schemeClr val="dk1"/>
                </a:solidFill>
              </a:rPr>
              <a:t>Inne informacje</a:t>
            </a:r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»"/>
            </a:pPr>
            <a:r>
              <a:rPr lang="pl-PL" dirty="0">
                <a:solidFill>
                  <a:schemeClr val="dk1"/>
                </a:solidFill>
              </a:rPr>
              <a:t>Projekty (zapisy do grup)</a:t>
            </a:r>
            <a:endParaRPr lang="pl-PL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Seminarium - prelegenci (firmy)</a:t>
            </a:r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sz="2055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7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0957-F2D3-9B22-FB3C-34EF3FA71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Firma zajmująca się technologiami podróżniczymi z siedzibą w </a:t>
            </a:r>
            <a:r>
              <a:rPr lang="pl-PL" dirty="0" err="1"/>
              <a:t>Southlake</a:t>
            </a:r>
            <a:r>
              <a:rPr lang="pl-PL" dirty="0"/>
              <a:t> w Teksasie</a:t>
            </a:r>
          </a:p>
          <a:p>
            <a:r>
              <a:rPr lang="pl-PL" dirty="0"/>
              <a:t>Największy światowy dostawca systemów dystrybucji rezerwacji lotniczych w Ameryce Północnej</a:t>
            </a:r>
          </a:p>
          <a:p>
            <a:r>
              <a:rPr lang="pl-PL" dirty="0"/>
              <a:t>Firma założona w 1960 roku przez American Airlines, a wydzielona w 2000 roku</a:t>
            </a:r>
          </a:p>
          <a:p>
            <a:r>
              <a:rPr lang="pl-PL" dirty="0"/>
              <a:t>W 2007 roku przejęta przez:</a:t>
            </a:r>
          </a:p>
          <a:p>
            <a:pPr lvl="1"/>
            <a:r>
              <a:rPr lang="pl-PL" dirty="0"/>
              <a:t>Texas Pacific Group, i</a:t>
            </a:r>
          </a:p>
          <a:p>
            <a:pPr lvl="1"/>
            <a:r>
              <a:rPr lang="pl-PL" dirty="0"/>
              <a:t>Silver Lake Partners</a:t>
            </a:r>
          </a:p>
          <a:p>
            <a:r>
              <a:rPr lang="pl-PL" dirty="0"/>
              <a:t>Rozpoczęcie działalności na giełdzie NASDAQ w 2014 roku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394832-AC9F-A935-8DC9-ABE6138C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19" y="609440"/>
            <a:ext cx="4513162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58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pl-PL" sz="3200" dirty="0"/>
              <a:t>Działające na skalę globalną fińskie przedsiębiorstwo zajmujące się technologiami telekomunikacyjnymi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Niegdyś znana głównie z produkcji telefonów komórkowych dziś zajmuje się tworzeniem urządzeń, oprogramowania i zintegrowanych rozwiązań i usług dla telefonii bezprzewodowej w tym sieci 4G, 5G i nadchodzących 6G</a:t>
            </a:r>
          </a:p>
          <a:p>
            <a:pPr>
              <a:spcBef>
                <a:spcPts val="0"/>
              </a:spcBef>
            </a:pPr>
            <a:r>
              <a:rPr lang="pl-PL" sz="3200" dirty="0"/>
              <a:t>NOKIA posiada wiele centrów „Research and Development” w Europie, Azji i obu Amerykach w tym  dwa centra R&amp;D w Polsce (Wrocław i Kraków)</a:t>
            </a: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155467-4BB2-4E45-9D42-AAD0B920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86" y="609440"/>
            <a:ext cx="6779028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7395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1239</Words>
  <Application>Microsoft Macintosh PowerPoint</Application>
  <PresentationFormat>On-screen Show (4:3)</PresentationFormat>
  <Paragraphs>208</Paragraphs>
  <Slides>32</Slides>
  <Notes>31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Blank Presentation - Default</vt:lpstr>
      <vt:lpstr>Blank Presentation</vt:lpstr>
      <vt:lpstr>PowerPoint Presentation</vt:lpstr>
      <vt:lpstr>Plan dzisiejszego wykładu</vt:lpstr>
      <vt:lpstr>Tematyka przedmiotu</vt:lpstr>
      <vt:lpstr>Tematyka przedmiotu</vt:lpstr>
      <vt:lpstr>Materiały dydaktyczne</vt:lpstr>
      <vt:lpstr>Materiały dydaktyczne</vt:lpstr>
      <vt:lpstr>Seminarium - prelegenci (firmy)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</vt:lpstr>
      <vt:lpstr>Ćwiczenia projektowe</vt:lpstr>
      <vt:lpstr>Zapisy na projekty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Seminarium - prelegenci (firmy)</vt:lpstr>
      <vt:lpstr>PowerPoint Presentation</vt:lpstr>
      <vt:lpstr>PowerPoint Presentation</vt:lpstr>
      <vt:lpstr>Tematy projektów (1/4) </vt:lpstr>
      <vt:lpstr>Tematy projektów (2/4) </vt:lpstr>
      <vt:lpstr>Tematy projektów (3/4) </vt:lpstr>
      <vt:lpstr>Tematy projektów (4/4) </vt:lpstr>
      <vt:lpstr>Zapisy na projekty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3</cp:revision>
  <dcterms:modified xsi:type="dcterms:W3CDTF">2022-10-13T08:36:31Z</dcterms:modified>
</cp:coreProperties>
</file>